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media/audio1.wav" ContentType="audio/wav"/>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media/audio2.wav" ContentType="audio/wav"/>
  <Override PartName="/ppt/media/audio3.wav" ContentType="audio/wav"/>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56" r:id="rId3"/>
    <p:sldId id="368" r:id="rId4"/>
    <p:sldId id="270" r:id="rId5"/>
    <p:sldId id="268" r:id="rId6"/>
    <p:sldId id="269" r:id="rId7"/>
    <p:sldId id="358" r:id="rId8"/>
    <p:sldId id="365" r:id="rId9"/>
    <p:sldId id="364" r:id="rId10"/>
    <p:sldId id="363" r:id="rId11"/>
    <p:sldId id="362" r:id="rId12"/>
    <p:sldId id="278" r:id="rId13"/>
    <p:sldId id="367" r:id="rId14"/>
    <p:sldId id="338" r:id="rId15"/>
    <p:sldId id="287" r:id="rId16"/>
    <p:sldId id="340" r:id="rId17"/>
    <p:sldId id="289" r:id="rId18"/>
    <p:sldId id="290" r:id="rId19"/>
    <p:sldId id="292" r:id="rId20"/>
    <p:sldId id="311" r:id="rId21"/>
    <p:sldId id="341" r:id="rId22"/>
    <p:sldId id="313" r:id="rId23"/>
    <p:sldId id="342" r:id="rId24"/>
    <p:sldId id="316" r:id="rId25"/>
    <p:sldId id="343" r:id="rId26"/>
    <p:sldId id="318" r:id="rId27"/>
    <p:sldId id="344" r:id="rId28"/>
    <p:sldId id="320" r:id="rId29"/>
    <p:sldId id="345" r:id="rId30"/>
    <p:sldId id="322" r:id="rId31"/>
    <p:sldId id="346" r:id="rId32"/>
    <p:sldId id="324" r:id="rId33"/>
    <p:sldId id="347" r:id="rId34"/>
    <p:sldId id="326" r:id="rId35"/>
    <p:sldId id="327" r:id="rId36"/>
    <p:sldId id="328" r:id="rId37"/>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36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74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0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7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11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7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997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34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14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52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23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13935-1DEB-4B0D-909A-1AB1D8554946}" type="datetimeFigureOut">
              <a:rPr lang="en-US" smtClean="0"/>
              <a:pPr/>
              <a:t>07/05/2020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4D2A-ED0A-495B-B489-E346068C27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3935-1DEB-4B0D-909A-1AB1D8554946}" type="datetimeFigureOut">
              <a:rPr lang="en-US" smtClean="0"/>
              <a:pPr/>
              <a:t>07/05/2020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4D2A-ED0A-495B-B489-E346068C27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3935-1DEB-4B0D-909A-1AB1D8554946}" type="datetimeFigureOut">
              <a:rPr lang="en-US" smtClean="0">
                <a:solidFill>
                  <a:prstClr val="black">
                    <a:tint val="75000"/>
                  </a:prstClr>
                </a:solidFill>
              </a:rPr>
              <a:pPr/>
              <a:t>07/05/2020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4D2A-ED0A-495B-B489-E346068C27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032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3.jpe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37.jp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2.xml"/><Relationship Id="rId17" Type="http://schemas.openxmlformats.org/officeDocument/2006/relationships/image" Target="../media/image41.jpeg"/><Relationship Id="rId2" Type="http://schemas.openxmlformats.org/officeDocument/2006/relationships/tags" Target="../tags/tag32.xml"/><Relationship Id="rId16" Type="http://schemas.openxmlformats.org/officeDocument/2006/relationships/image" Target="../media/image40.jpe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39.jpe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image" Target="../media/image46.png"/><Relationship Id="rId3" Type="http://schemas.openxmlformats.org/officeDocument/2006/relationships/tags" Target="../tags/tag44.xml"/><Relationship Id="rId21" Type="http://schemas.openxmlformats.org/officeDocument/2006/relationships/slideLayout" Target="../slideLayouts/slideLayout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image" Target="../media/image45.jpeg"/><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44.png"/><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image" Target="../media/image43.png"/><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42.jpeg"/><Relationship Id="rId27"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microsoft.com/office/2007/relationships/hdphoto" Target="../media/hdphoto2.wdp"/><Relationship Id="rId3" Type="http://schemas.openxmlformats.org/officeDocument/2006/relationships/tags" Target="../tags/tag64.xml"/><Relationship Id="rId21" Type="http://schemas.openxmlformats.org/officeDocument/2006/relationships/image" Target="../media/image28.jp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image" Target="../media/image47.png"/><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image" Target="../media/image45.jpeg"/><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image" Target="../media/image44.png"/><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image" Target="../media/image50.emf"/><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image" Target="../media/image49.jpeg"/><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slideLayout" Target="../slideLayouts/slideLayout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s>
</file>

<file path=ppt/slides/_rels/slide1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51.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52.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18.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image" Target="../media/image56.png"/><Relationship Id="rId3" Type="http://schemas.openxmlformats.org/officeDocument/2006/relationships/tags" Target="../tags/tag116.xml"/><Relationship Id="rId21" Type="http://schemas.openxmlformats.org/officeDocument/2006/relationships/slideLayout" Target="../slideLayouts/slideLayout2.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image" Target="../media/image55.png"/><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29" Type="http://schemas.openxmlformats.org/officeDocument/2006/relationships/image" Target="../media/image59.jpe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image" Target="../media/image54.png"/><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tags" Target="../tags/tag123.xml"/><Relationship Id="rId19" Type="http://schemas.openxmlformats.org/officeDocument/2006/relationships/tags" Target="../tags/tag132.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image" Target="../media/image1.jpeg"/><Relationship Id="rId27" Type="http://schemas.openxmlformats.org/officeDocument/2006/relationships/image" Target="../media/image57.png"/><Relationship Id="rId30"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63.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38.xml"/><Relationship Id="rId7" Type="http://schemas.openxmlformats.org/officeDocument/2006/relationships/audio" Target="../media/audio3.wav"/><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audio" Target="../media/audio2.wav"/><Relationship Id="rId11" Type="http://schemas.openxmlformats.org/officeDocument/2006/relationships/image" Target="../media/image64.png"/><Relationship Id="rId5" Type="http://schemas.openxmlformats.org/officeDocument/2006/relationships/slideLayout" Target="../slideLayouts/slideLayout6.xml"/><Relationship Id="rId10" Type="http://schemas.openxmlformats.org/officeDocument/2006/relationships/image" Target="../media/image66.png"/><Relationship Id="rId4" Type="http://schemas.openxmlformats.org/officeDocument/2006/relationships/tags" Target="../tags/tag139.xml"/><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42.xml"/><Relationship Id="rId7" Type="http://schemas.openxmlformats.org/officeDocument/2006/relationships/image" Target="../media/image64.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67.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45.xml"/><Relationship Id="rId7" Type="http://schemas.openxmlformats.org/officeDocument/2006/relationships/audio" Target="../media/audio3.wav"/><Relationship Id="rId12" Type="http://schemas.openxmlformats.org/officeDocument/2006/relationships/image" Target="../media/image64.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audio" Target="../media/audio2.wav"/><Relationship Id="rId11" Type="http://schemas.openxmlformats.org/officeDocument/2006/relationships/image" Target="../media/image66.png"/><Relationship Id="rId5" Type="http://schemas.openxmlformats.org/officeDocument/2006/relationships/slideLayout" Target="../slideLayouts/slideLayout6.xml"/><Relationship Id="rId10" Type="http://schemas.openxmlformats.org/officeDocument/2006/relationships/image" Target="../media/image69.png"/><Relationship Id="rId4" Type="http://schemas.openxmlformats.org/officeDocument/2006/relationships/tags" Target="../tags/tag146.xml"/><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149.xml"/><Relationship Id="rId7" Type="http://schemas.openxmlformats.org/officeDocument/2006/relationships/image" Target="../media/image70.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68.png"/><Relationship Id="rId5" Type="http://schemas.openxmlformats.org/officeDocument/2006/relationships/image" Target="../media/image61.jpeg"/><Relationship Id="rId10" Type="http://schemas.openxmlformats.org/officeDocument/2006/relationships/image" Target="../media/image63.png"/><Relationship Id="rId4" Type="http://schemas.openxmlformats.org/officeDocument/2006/relationships/slideLayout" Target="../slideLayouts/slideLayout2.xml"/><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52.xml"/><Relationship Id="rId7" Type="http://schemas.openxmlformats.org/officeDocument/2006/relationships/audio" Target="../media/audio3.wav"/><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audio" Target="../media/audio2.wav"/><Relationship Id="rId11" Type="http://schemas.openxmlformats.org/officeDocument/2006/relationships/image" Target="../media/image64.png"/><Relationship Id="rId5" Type="http://schemas.openxmlformats.org/officeDocument/2006/relationships/slideLayout" Target="../slideLayouts/slideLayout6.xml"/><Relationship Id="rId10" Type="http://schemas.openxmlformats.org/officeDocument/2006/relationships/image" Target="../media/image66.png"/><Relationship Id="rId4" Type="http://schemas.openxmlformats.org/officeDocument/2006/relationships/tags" Target="../tags/tag153.xml"/><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156.xml"/><Relationship Id="rId7" Type="http://schemas.openxmlformats.org/officeDocument/2006/relationships/image" Target="../media/image64.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72.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59.xml"/><Relationship Id="rId7" Type="http://schemas.openxmlformats.org/officeDocument/2006/relationships/audio" Target="../media/audio3.wav"/><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audio" Target="../media/audio2.wav"/><Relationship Id="rId11" Type="http://schemas.openxmlformats.org/officeDocument/2006/relationships/image" Target="../media/image64.png"/><Relationship Id="rId5" Type="http://schemas.openxmlformats.org/officeDocument/2006/relationships/slideLayout" Target="../slideLayouts/slideLayout6.xml"/><Relationship Id="rId10" Type="http://schemas.openxmlformats.org/officeDocument/2006/relationships/image" Target="../media/image66.png"/><Relationship Id="rId4" Type="http://schemas.openxmlformats.org/officeDocument/2006/relationships/tags" Target="../tags/tag160.xml"/><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163.xml"/><Relationship Id="rId7" Type="http://schemas.openxmlformats.org/officeDocument/2006/relationships/image" Target="../media/image64.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74.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66.xml"/><Relationship Id="rId7" Type="http://schemas.openxmlformats.org/officeDocument/2006/relationships/audio" Target="../media/audio3.wav"/><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audio" Target="../media/audio2.wav"/><Relationship Id="rId11" Type="http://schemas.openxmlformats.org/officeDocument/2006/relationships/image" Target="../media/image64.png"/><Relationship Id="rId5" Type="http://schemas.openxmlformats.org/officeDocument/2006/relationships/slideLayout" Target="../slideLayouts/slideLayout6.xml"/><Relationship Id="rId10" Type="http://schemas.openxmlformats.org/officeDocument/2006/relationships/image" Target="../media/image66.png"/><Relationship Id="rId4" Type="http://schemas.openxmlformats.org/officeDocument/2006/relationships/tags" Target="../tags/tag167.xml"/><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170.xml"/><Relationship Id="rId7" Type="http://schemas.openxmlformats.org/officeDocument/2006/relationships/image" Target="../media/image64.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76.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173.xml"/><Relationship Id="rId7" Type="http://schemas.openxmlformats.org/officeDocument/2006/relationships/audio" Target="../media/audio3.wav"/><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audio" Target="../media/audio2.wav"/><Relationship Id="rId11" Type="http://schemas.openxmlformats.org/officeDocument/2006/relationships/image" Target="../media/image63.png"/><Relationship Id="rId5" Type="http://schemas.openxmlformats.org/officeDocument/2006/relationships/slideLayout" Target="../slideLayouts/slideLayout6.xml"/><Relationship Id="rId10" Type="http://schemas.openxmlformats.org/officeDocument/2006/relationships/image" Target="../media/image64.png"/><Relationship Id="rId4" Type="http://schemas.openxmlformats.org/officeDocument/2006/relationships/tags" Target="../tags/tag174.xml"/><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177.xml"/><Relationship Id="rId7" Type="http://schemas.openxmlformats.org/officeDocument/2006/relationships/image" Target="../media/image64.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78.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tags" Target="../tags/tag180.xml"/><Relationship Id="rId7" Type="http://schemas.openxmlformats.org/officeDocument/2006/relationships/audio" Target="../media/audio2.wav"/><Relationship Id="rId12" Type="http://schemas.openxmlformats.org/officeDocument/2006/relationships/image" Target="../media/image64.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6.xml"/><Relationship Id="rId11" Type="http://schemas.openxmlformats.org/officeDocument/2006/relationships/image" Target="../media/image66.png"/><Relationship Id="rId5" Type="http://schemas.openxmlformats.org/officeDocument/2006/relationships/tags" Target="../tags/tag182.xml"/><Relationship Id="rId10" Type="http://schemas.openxmlformats.org/officeDocument/2006/relationships/image" Target="../media/image79.png"/><Relationship Id="rId4" Type="http://schemas.openxmlformats.org/officeDocument/2006/relationships/tags" Target="../tags/tag181.xml"/><Relationship Id="rId9" Type="http://schemas.openxmlformats.org/officeDocument/2006/relationships/image" Target="../media/image61.jpe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185.xml"/><Relationship Id="rId7" Type="http://schemas.openxmlformats.org/officeDocument/2006/relationships/image" Target="../media/image64.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80.png"/><Relationship Id="rId5" Type="http://schemas.openxmlformats.org/officeDocument/2006/relationships/image" Target="../media/image61.jpeg"/><Relationship Id="rId4" Type="http://schemas.openxmlformats.org/officeDocument/2006/relationships/slideLayout" Target="../slideLayouts/slideLayout2.xml"/><Relationship Id="rId9"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audio" Target="../media/audio2.wav"/><Relationship Id="rId18" Type="http://schemas.openxmlformats.org/officeDocument/2006/relationships/image" Target="../media/image66.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Layout" Target="../slideLayouts/slideLayout2.xml"/><Relationship Id="rId17" Type="http://schemas.openxmlformats.org/officeDocument/2006/relationships/image" Target="../media/image64.png"/><Relationship Id="rId2" Type="http://schemas.openxmlformats.org/officeDocument/2006/relationships/tags" Target="../tags/tag187.xml"/><Relationship Id="rId16" Type="http://schemas.openxmlformats.org/officeDocument/2006/relationships/image" Target="../media/image81.png"/><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image" Target="../media/image61.jpeg"/><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82.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3.jpeg"/><Relationship Id="rId5" Type="http://schemas.openxmlformats.org/officeDocument/2006/relationships/tags" Target="../tags/tag11.xml"/><Relationship Id="rId10" Type="http://schemas.openxmlformats.org/officeDocument/2006/relationships/image" Target="../media/image14.jpeg"/><Relationship Id="rId4" Type="http://schemas.openxmlformats.org/officeDocument/2006/relationships/tags" Target="../tags/tag10.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16.jpeg"/><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6.xml"/><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6.xml"/><Relationship Id="rId7" Type="http://schemas.openxmlformats.org/officeDocument/2006/relationships/image" Target="../media/image20.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7.jpeg"/><Relationship Id="rId4" Type="http://schemas.openxmlformats.org/officeDocument/2006/relationships/image" Target="../media/image26.jp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1.WAV"/><Relationship Id="rId7" Type="http://schemas.openxmlformats.org/officeDocument/2006/relationships/image" Target="../media/image24.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8.jpg"/><Relationship Id="rId5" Type="http://schemas.openxmlformats.org/officeDocument/2006/relationships/slideLayout" Target="../slideLayouts/slideLayout6.xml"/><Relationship Id="rId4" Type="http://schemas.openxmlformats.org/officeDocument/2006/relationships/audio" Target="../media/media1.WAV"/><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6.xml"/><Relationship Id="rId7" Type="http://schemas.openxmlformats.org/officeDocument/2006/relationships/image" Target="../media/image33.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2.jpeg"/><Relationship Id="rId5" Type="http://schemas.openxmlformats.org/officeDocument/2006/relationships/image" Target="../media/image22.jpeg"/><Relationship Id="rId4" Type="http://schemas.openxmlformats.org/officeDocument/2006/relationships/image" Target="../media/image31.jp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2600" y="-188383"/>
            <a:ext cx="10885452" cy="7579783"/>
            <a:chOff x="-1752600" y="-188383"/>
            <a:chExt cx="10885452" cy="7579783"/>
          </a:xfrm>
        </p:grpSpPr>
        <p:pic>
          <p:nvPicPr>
            <p:cNvPr id="1026" name="Picture 2" descr="E:\Anh nen\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9" y="-13656"/>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p:cNvSpPr txBox="1">
              <a:spLocks noChangeArrowheads="1"/>
            </p:cNvSpPr>
            <p:nvPr>
              <p:custDataLst>
                <p:tags r:id="rId2"/>
              </p:custDataLst>
            </p:nvPr>
          </p:nvSpPr>
          <p:spPr bwMode="auto">
            <a:xfrm>
              <a:off x="1324517" y="2387531"/>
              <a:ext cx="662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sz="3000" b="1" cap="all" dirty="0" smtClean="0">
                  <a:ln w="0"/>
                  <a:solidFill>
                    <a:srgbClr val="FF0000"/>
                  </a:solidFill>
                  <a:effectLst>
                    <a:reflection blurRad="12700" stA="50000" endPos="50000" dist="5000" dir="5400000" sy="-100000" rotWithShape="0"/>
                  </a:effectLst>
                </a:rPr>
                <a:t>BÀI 19: ĐƯỜNG GIAO THÔNG</a:t>
              </a:r>
              <a:endParaRPr lang="en-US" sz="3000" b="1" cap="all" dirty="0">
                <a:ln w="0"/>
                <a:solidFill>
                  <a:srgbClr val="FF0000"/>
                </a:solidFill>
                <a:effectLst>
                  <a:reflection blurRad="12700" stA="50000" endPos="50000" dist="5000" dir="5400000" sy="-100000" rotWithShape="0"/>
                </a:effectLst>
              </a:endParaRPr>
            </a:p>
          </p:txBody>
        </p:sp>
        <p:sp>
          <p:nvSpPr>
            <p:cNvPr id="6" name="TextBox 2"/>
            <p:cNvSpPr txBox="1">
              <a:spLocks noChangeArrowheads="1"/>
            </p:cNvSpPr>
            <p:nvPr>
              <p:custDataLst>
                <p:tags r:id="rId3"/>
              </p:custDataLst>
            </p:nvPr>
          </p:nvSpPr>
          <p:spPr bwMode="auto">
            <a:xfrm>
              <a:off x="1359897" y="1676400"/>
              <a:ext cx="6576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ArchUp">
                <a:avLst/>
              </a:prstTxWarp>
              <a:spAutoFit/>
            </a:bodyPr>
            <a:lstStyle>
              <a:lvl1pPr marL="285750" indent="-2857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MÔN TỰ NHIÊN VÀ XÃ HỘI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7708" y="95021"/>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Untitled-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341" y="-37584"/>
              <a:ext cx="2278698" cy="1519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233" y="-188383"/>
              <a:ext cx="1768475" cy="1178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4743" y="-5224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7287" y="24319"/>
              <a:ext cx="458113" cy="916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0549" y="650986"/>
              <a:ext cx="617647" cy="1203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781" y="-123839"/>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081" y="24319"/>
              <a:ext cx="1162238" cy="774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Untitled-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2600" y="2209800"/>
              <a:ext cx="6472673" cy="51816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2" name="Picture 8" descr="C:\Users\Administrator\Desktop\chinatrain_2.jpg"/>
          <p:cNvPicPr>
            <a:picLocks noChangeAspect="1" noChangeArrowheads="1"/>
          </p:cNvPicPr>
          <p:nvPr/>
        </p:nvPicPr>
        <p:blipFill>
          <a:blip r:embed="rId5" cstate="print"/>
          <a:srcRect/>
          <a:stretch>
            <a:fillRect/>
          </a:stretch>
        </p:blipFill>
        <p:spPr bwMode="auto">
          <a:xfrm>
            <a:off x="1371600" y="1600200"/>
            <a:ext cx="6172200" cy="3962400"/>
          </a:xfrm>
          <a:prstGeom prst="rect">
            <a:avLst/>
          </a:prstGeom>
          <a:noFill/>
          <a:ln w="28575">
            <a:solidFill>
              <a:srgbClr val="0070C0"/>
            </a:solidFill>
            <a:miter lim="800000"/>
            <a:headEnd/>
            <a:tailEnd/>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sắt</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custDataLst>
              <p:tags r:id="rId2"/>
            </p:custDataLst>
          </p:nvPr>
        </p:nvGrpSpPr>
        <p:grpSpPr>
          <a:xfrm>
            <a:off x="381000" y="231230"/>
            <a:ext cx="4038600" cy="3124966"/>
            <a:chOff x="381000" y="231230"/>
            <a:chExt cx="4038600" cy="3124966"/>
          </a:xfrm>
        </p:grpSpPr>
        <p:pic>
          <p:nvPicPr>
            <p:cNvPr id="18434" name="Picture 2" descr="C:\Documents and Settings\Admin\Desktop\10_doc43-2.jpg"/>
            <p:cNvPicPr>
              <a:picLocks noChangeAspect="1" noChangeArrowheads="1"/>
            </p:cNvPicPr>
            <p:nvPr/>
          </p:nvPicPr>
          <p:blipFill>
            <a:blip r:embed="rId14" cstate="print"/>
            <a:srcRect/>
            <a:stretch>
              <a:fillRect/>
            </a:stretch>
          </p:blipFill>
          <p:spPr bwMode="auto">
            <a:xfrm>
              <a:off x="381000" y="231230"/>
              <a:ext cx="4038600" cy="2590800"/>
            </a:xfrm>
            <a:prstGeom prst="rect">
              <a:avLst/>
            </a:prstGeom>
            <a:noFill/>
            <a:ln>
              <a:solidFill>
                <a:schemeClr val="tx2"/>
              </a:solidFill>
            </a:ln>
          </p:spPr>
        </p:pic>
        <p:grpSp>
          <p:nvGrpSpPr>
            <p:cNvPr id="6" name="Group 30"/>
            <p:cNvGrpSpPr>
              <a:grpSpLocks/>
            </p:cNvGrpSpPr>
            <p:nvPr/>
          </p:nvGrpSpPr>
          <p:grpSpPr bwMode="auto">
            <a:xfrm>
              <a:off x="762000" y="2898997"/>
              <a:ext cx="3276600" cy="457199"/>
              <a:chOff x="448539" y="3682217"/>
              <a:chExt cx="8655871" cy="838200"/>
            </a:xfrm>
          </p:grpSpPr>
          <p:sp>
            <p:nvSpPr>
              <p:cNvPr id="7" name="Rounded Rectangle 13"/>
              <p:cNvSpPr>
                <a:spLocks noChangeArrowheads="1"/>
              </p:cNvSpPr>
              <p:nvPr>
                <p:custDataLst>
                  <p:tags r:id="rId10"/>
                </p:custDataLst>
              </p:nvPr>
            </p:nvSpPr>
            <p:spPr bwMode="auto">
              <a:xfrm>
                <a:off x="2949044" y="3682217"/>
                <a:ext cx="4142426"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ngựa</a:t>
                </a:r>
                <a:endParaRPr lang="en-US" sz="2200" b="1" dirty="0">
                  <a:latin typeface="Arial" pitchFamily="34" charset="0"/>
                  <a:cs typeface="Arial" pitchFamily="34" charset="0"/>
                </a:endParaRPr>
              </a:p>
            </p:txBody>
          </p:sp>
          <p:sp>
            <p:nvSpPr>
              <p:cNvPr id="8" name="Rectangle 1"/>
              <p:cNvSpPr>
                <a:spLocks noChangeArrowheads="1"/>
              </p:cNvSpPr>
              <p:nvPr>
                <p:custDataLst>
                  <p:tags r:id="rId11"/>
                </p:custDataLst>
              </p:nvPr>
            </p:nvSpPr>
            <p:spPr bwMode="auto">
              <a:xfrm>
                <a:off x="448539" y="3705585"/>
                <a:ext cx="8655871" cy="789961"/>
              </a:xfrm>
              <a:prstGeom prst="rect">
                <a:avLst/>
              </a:prstGeom>
              <a:noFill/>
              <a:ln w="9525">
                <a:noFill/>
                <a:miter lim="800000"/>
                <a:headEnd/>
                <a:tailEnd/>
              </a:ln>
            </p:spPr>
            <p:txBody>
              <a:bodyPr anchor="ctr">
                <a:spAutoFit/>
              </a:bodyPr>
              <a:lstStyle/>
              <a:p>
                <a:pPr algn="just" eaLnBrk="0" hangingPunct="0"/>
                <a:endParaRPr lang="en-US" sz="2200" b="1" dirty="0">
                  <a:latin typeface="Arial" pitchFamily="34" charset="0"/>
                  <a:cs typeface="Arial" pitchFamily="34" charset="0"/>
                </a:endParaRPr>
              </a:p>
            </p:txBody>
          </p:sp>
        </p:grpSp>
      </p:grpSp>
      <p:grpSp>
        <p:nvGrpSpPr>
          <p:cNvPr id="3" name="Group 2"/>
          <p:cNvGrpSpPr/>
          <p:nvPr>
            <p:custDataLst>
              <p:tags r:id="rId3"/>
            </p:custDataLst>
          </p:nvPr>
        </p:nvGrpSpPr>
        <p:grpSpPr>
          <a:xfrm>
            <a:off x="4876800" y="231230"/>
            <a:ext cx="3886200" cy="3139537"/>
            <a:chOff x="4876800" y="231230"/>
            <a:chExt cx="3886200" cy="3139537"/>
          </a:xfrm>
        </p:grpSpPr>
        <p:pic>
          <p:nvPicPr>
            <p:cNvPr id="18435" name="Picture 3" descr="C:\Documents and Settings\Admin\Desktop\376762430_0dd5580064.jpg"/>
            <p:cNvPicPr>
              <a:picLocks noChangeAspect="1" noChangeArrowheads="1"/>
            </p:cNvPicPr>
            <p:nvPr/>
          </p:nvPicPr>
          <p:blipFill>
            <a:blip r:embed="rId15" cstate="print"/>
            <a:srcRect/>
            <a:stretch>
              <a:fillRect/>
            </a:stretch>
          </p:blipFill>
          <p:spPr bwMode="auto">
            <a:xfrm>
              <a:off x="4876800" y="231230"/>
              <a:ext cx="3886200" cy="2590799"/>
            </a:xfrm>
            <a:prstGeom prst="rect">
              <a:avLst/>
            </a:prstGeom>
            <a:noFill/>
            <a:ln>
              <a:solidFill>
                <a:schemeClr val="tx2"/>
              </a:solidFill>
            </a:ln>
          </p:spPr>
        </p:pic>
        <p:grpSp>
          <p:nvGrpSpPr>
            <p:cNvPr id="18" name="Group 30"/>
            <p:cNvGrpSpPr>
              <a:grpSpLocks/>
            </p:cNvGrpSpPr>
            <p:nvPr/>
          </p:nvGrpSpPr>
          <p:grpSpPr bwMode="auto">
            <a:xfrm>
              <a:off x="5029200" y="2898998"/>
              <a:ext cx="3276600" cy="471769"/>
              <a:chOff x="448539" y="3630635"/>
              <a:chExt cx="8655871" cy="864911"/>
            </a:xfrm>
          </p:grpSpPr>
          <p:sp>
            <p:nvSpPr>
              <p:cNvPr id="19" name="Rounded Rectangle 13"/>
              <p:cNvSpPr>
                <a:spLocks noChangeArrowheads="1"/>
              </p:cNvSpPr>
              <p:nvPr>
                <p:custDataLst>
                  <p:tags r:id="rId8"/>
                </p:custDataLst>
              </p:nvPr>
            </p:nvSpPr>
            <p:spPr bwMode="auto">
              <a:xfrm>
                <a:off x="3246354" y="3630635"/>
                <a:ext cx="4142426"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bò</a:t>
                </a:r>
                <a:endParaRPr lang="en-US" sz="2200" b="1" dirty="0">
                  <a:latin typeface="Arial" pitchFamily="34" charset="0"/>
                  <a:cs typeface="Arial" pitchFamily="34" charset="0"/>
                </a:endParaRPr>
              </a:p>
            </p:txBody>
          </p:sp>
          <p:sp>
            <p:nvSpPr>
              <p:cNvPr id="20" name="Rectangle 1"/>
              <p:cNvSpPr>
                <a:spLocks noChangeArrowheads="1"/>
              </p:cNvSpPr>
              <p:nvPr>
                <p:custDataLst>
                  <p:tags r:id="rId9"/>
                </p:custDataLst>
              </p:nvPr>
            </p:nvSpPr>
            <p:spPr bwMode="auto">
              <a:xfrm>
                <a:off x="448539" y="3705585"/>
                <a:ext cx="8655871" cy="789961"/>
              </a:xfrm>
              <a:prstGeom prst="rect">
                <a:avLst/>
              </a:prstGeom>
              <a:noFill/>
              <a:ln w="9525">
                <a:noFill/>
                <a:miter lim="800000"/>
                <a:headEnd/>
                <a:tailEnd/>
              </a:ln>
            </p:spPr>
            <p:txBody>
              <a:bodyPr anchor="ctr">
                <a:spAutoFit/>
              </a:bodyPr>
              <a:lstStyle/>
              <a:p>
                <a:pPr algn="just" eaLnBrk="0" hangingPunct="0"/>
                <a:endParaRPr lang="en-US" sz="2200" b="1" dirty="0">
                  <a:latin typeface="Arial" pitchFamily="34" charset="0"/>
                  <a:cs typeface="Arial" pitchFamily="34" charset="0"/>
                </a:endParaRPr>
              </a:p>
            </p:txBody>
          </p:sp>
        </p:grpSp>
      </p:grpSp>
      <p:grpSp>
        <p:nvGrpSpPr>
          <p:cNvPr id="4" name="Group 3"/>
          <p:cNvGrpSpPr/>
          <p:nvPr>
            <p:custDataLst>
              <p:tags r:id="rId4"/>
            </p:custDataLst>
          </p:nvPr>
        </p:nvGrpSpPr>
        <p:grpSpPr>
          <a:xfrm>
            <a:off x="437272" y="3505200"/>
            <a:ext cx="4038600" cy="3131923"/>
            <a:chOff x="437272" y="3505200"/>
            <a:chExt cx="4038600" cy="3131923"/>
          </a:xfrm>
        </p:grpSpPr>
        <p:pic>
          <p:nvPicPr>
            <p:cNvPr id="18436" name="Picture 4" descr="C:\Documents and Settings\Admin\Desktop\keo-lua-ve-lang.jpg"/>
            <p:cNvPicPr>
              <a:picLocks noChangeAspect="1" noChangeArrowheads="1"/>
            </p:cNvPicPr>
            <p:nvPr/>
          </p:nvPicPr>
          <p:blipFill>
            <a:blip r:embed="rId16" cstate="print"/>
            <a:srcRect/>
            <a:stretch>
              <a:fillRect/>
            </a:stretch>
          </p:blipFill>
          <p:spPr bwMode="auto">
            <a:xfrm>
              <a:off x="437272" y="3505200"/>
              <a:ext cx="4038600" cy="2590800"/>
            </a:xfrm>
            <a:prstGeom prst="rect">
              <a:avLst/>
            </a:prstGeom>
            <a:noFill/>
            <a:ln>
              <a:solidFill>
                <a:schemeClr val="tx2"/>
              </a:solidFill>
            </a:ln>
          </p:spPr>
        </p:pic>
        <p:sp>
          <p:nvSpPr>
            <p:cNvPr id="21" name="Rounded Rectangle 13"/>
            <p:cNvSpPr>
              <a:spLocks noChangeArrowheads="1"/>
            </p:cNvSpPr>
            <p:nvPr>
              <p:custDataLst>
                <p:tags r:id="rId7"/>
              </p:custDataLst>
            </p:nvPr>
          </p:nvSpPr>
          <p:spPr bwMode="auto">
            <a:xfrm>
              <a:off x="1587064" y="6179924"/>
              <a:ext cx="1994336" cy="4571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cải tiến</a:t>
              </a:r>
              <a:endParaRPr lang="en-US" sz="2200" b="1" dirty="0">
                <a:latin typeface="Arial" pitchFamily="34" charset="0"/>
                <a:cs typeface="Arial" pitchFamily="34" charset="0"/>
              </a:endParaRPr>
            </a:p>
          </p:txBody>
        </p:sp>
      </p:grpSp>
      <p:grpSp>
        <p:nvGrpSpPr>
          <p:cNvPr id="5" name="Group 4"/>
          <p:cNvGrpSpPr/>
          <p:nvPr>
            <p:custDataLst>
              <p:tags r:id="rId5"/>
            </p:custDataLst>
          </p:nvPr>
        </p:nvGrpSpPr>
        <p:grpSpPr>
          <a:xfrm>
            <a:off x="4876800" y="3491132"/>
            <a:ext cx="3886200" cy="3143527"/>
            <a:chOff x="4876800" y="3491132"/>
            <a:chExt cx="3886200" cy="3143527"/>
          </a:xfrm>
        </p:grpSpPr>
        <p:pic>
          <p:nvPicPr>
            <p:cNvPr id="18437" name="Picture 5" descr="C:\Documents and Settings\Admin\Desktop\xe-day-ha_635175998837104667_HasThumb.jpg"/>
            <p:cNvPicPr>
              <a:picLocks noChangeAspect="1" noChangeArrowheads="1"/>
            </p:cNvPicPr>
            <p:nvPr/>
          </p:nvPicPr>
          <p:blipFill>
            <a:blip r:embed="rId17" cstate="print"/>
            <a:srcRect/>
            <a:stretch>
              <a:fillRect/>
            </a:stretch>
          </p:blipFill>
          <p:spPr bwMode="auto">
            <a:xfrm>
              <a:off x="4876800" y="3491132"/>
              <a:ext cx="3886200" cy="2604868"/>
            </a:xfrm>
            <a:prstGeom prst="rect">
              <a:avLst/>
            </a:prstGeom>
            <a:noFill/>
            <a:ln>
              <a:solidFill>
                <a:schemeClr val="tx2"/>
              </a:solidFill>
            </a:ln>
          </p:spPr>
        </p:pic>
        <p:sp>
          <p:nvSpPr>
            <p:cNvPr id="22" name="Rounded Rectangle 13"/>
            <p:cNvSpPr>
              <a:spLocks noChangeArrowheads="1"/>
            </p:cNvSpPr>
            <p:nvPr>
              <p:custDataLst>
                <p:tags r:id="rId6"/>
              </p:custDataLst>
            </p:nvPr>
          </p:nvSpPr>
          <p:spPr bwMode="auto">
            <a:xfrm>
              <a:off x="6139136" y="6177460"/>
              <a:ext cx="1568077" cy="4571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sz="2200" b="1" dirty="0" smtClean="0">
                  <a:latin typeface="Arial" pitchFamily="34" charset="0"/>
                  <a:cs typeface="Arial" pitchFamily="34" charset="0"/>
                </a:rPr>
                <a:t>xe đẩy</a:t>
              </a:r>
              <a:endParaRPr lang="en-US" sz="2200" b="1" dirty="0">
                <a:latin typeface="Arial" pitchFamily="34" charset="0"/>
                <a:cs typeface="Arial"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ppt_w</p:attrName>
                                        </p:attrNameLst>
                                      </p:cBhvr>
                                      <p:tavLst>
                                        <p:tav tm="0">
                                          <p:val>
                                            <p:fltVal val="0"/>
                                          </p:val>
                                        </p:tav>
                                        <p:tav tm="100000">
                                          <p:val>
                                            <p:strVal val="#ppt_w"/>
                                          </p:val>
                                        </p:tav>
                                      </p:tavLst>
                                    </p:anim>
                                    <p:anim calcmode="lin" valueType="num">
                                      <p:cBhvr>
                                        <p:cTn id="13" dur="250" fill="hold"/>
                                        <p:tgtEl>
                                          <p:spTgt spid="3"/>
                                        </p:tgtEl>
                                        <p:attrNameLst>
                                          <p:attrName>ppt_h</p:attrName>
                                        </p:attrNameLst>
                                      </p:cBhvr>
                                      <p:tavLst>
                                        <p:tav tm="0">
                                          <p:val>
                                            <p:fltVal val="0"/>
                                          </p:val>
                                        </p:tav>
                                        <p:tav tm="100000">
                                          <p:val>
                                            <p:strVal val="#ppt_h"/>
                                          </p:val>
                                        </p:tav>
                                      </p:tavLst>
                                    </p:anim>
                                    <p:animEffect transition="in" filter="fade">
                                      <p:cBhvr>
                                        <p:cTn id="14" dur="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Anh nen\66.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custDataLst>
              <p:tags r:id="rId2"/>
            </p:custDataLst>
          </p:nvPr>
        </p:nvGrpSpPr>
        <p:grpSpPr bwMode="auto">
          <a:xfrm>
            <a:off x="1660436" y="1371600"/>
            <a:ext cx="1676400" cy="1676400"/>
            <a:chOff x="884" y="709"/>
            <a:chExt cx="2562" cy="2538"/>
          </a:xfrm>
          <a:effectLst>
            <a:glow rad="63500">
              <a:schemeClr val="accent6">
                <a:satMod val="175000"/>
                <a:alpha val="40000"/>
              </a:schemeClr>
            </a:glow>
            <a:outerShdw blurRad="50800" dist="38100" dir="13500000" algn="br" rotWithShape="0">
              <a:prstClr val="black">
                <a:alpha val="40000"/>
              </a:prstClr>
            </a:outerShdw>
          </a:effectLst>
        </p:grpSpPr>
        <p:sp>
          <p:nvSpPr>
            <p:cNvPr id="5" name="Oval 7"/>
            <p:cNvSpPr>
              <a:spLocks noChangeArrowheads="1"/>
            </p:cNvSpPr>
            <p:nvPr>
              <p:custDataLst>
                <p:tags r:id="rId16"/>
              </p:custDataLst>
            </p:nvPr>
          </p:nvSpPr>
          <p:spPr bwMode="auto">
            <a:xfrm>
              <a:off x="884" y="709"/>
              <a:ext cx="2562" cy="2538"/>
            </a:xfrm>
            <a:prstGeom prst="ellipse">
              <a:avLst/>
            </a:prstGeom>
            <a:solidFill>
              <a:srgbClr val="0000FF"/>
            </a:solidFill>
            <a:ln w="9525" algn="ctr">
              <a:solidFill>
                <a:srgbClr val="FFFF00"/>
              </a:solidFill>
              <a:round/>
              <a:headEnd/>
              <a:tailEnd/>
            </a:ln>
            <a:effectLst/>
          </p:spPr>
          <p:txBody>
            <a:bodyPr wrap="none" anchor="ctr"/>
            <a:lstStyle/>
            <a:p>
              <a:pPr>
                <a:defRPr/>
              </a:pPr>
              <a:endParaRPr lang="en-US"/>
            </a:p>
          </p:txBody>
        </p:sp>
        <p:grpSp>
          <p:nvGrpSpPr>
            <p:cNvPr id="3" name="Group 8"/>
            <p:cNvGrpSpPr>
              <a:grpSpLocks/>
            </p:cNvGrpSpPr>
            <p:nvPr/>
          </p:nvGrpSpPr>
          <p:grpSpPr bwMode="auto">
            <a:xfrm>
              <a:off x="1746" y="1344"/>
              <a:ext cx="824" cy="1361"/>
              <a:chOff x="1149" y="1162"/>
              <a:chExt cx="824" cy="1361"/>
            </a:xfrm>
          </p:grpSpPr>
          <p:sp>
            <p:nvSpPr>
              <p:cNvPr id="7" name="Freeform 9"/>
              <p:cNvSpPr>
                <a:spLocks/>
              </p:cNvSpPr>
              <p:nvPr>
                <p:custDataLst>
                  <p:tags r:id="rId17"/>
                </p:custDataLst>
              </p:nvPr>
            </p:nvSpPr>
            <p:spPr bwMode="auto">
              <a:xfrm>
                <a:off x="1149" y="1389"/>
                <a:ext cx="824" cy="1119"/>
              </a:xfrm>
              <a:custGeom>
                <a:avLst/>
                <a:gdLst/>
                <a:ahLst/>
                <a:cxnLst>
                  <a:cxn ang="0">
                    <a:pos x="296" y="75"/>
                  </a:cxn>
                  <a:cxn ang="0">
                    <a:pos x="568" y="30"/>
                  </a:cxn>
                  <a:cxn ang="0">
                    <a:pos x="794" y="257"/>
                  </a:cxn>
                  <a:cxn ang="0">
                    <a:pos x="749" y="347"/>
                  </a:cxn>
                  <a:cxn ang="0">
                    <a:pos x="704" y="302"/>
                  </a:cxn>
                  <a:cxn ang="0">
                    <a:pos x="658" y="257"/>
                  </a:cxn>
                  <a:cxn ang="0">
                    <a:pos x="568" y="211"/>
                  </a:cxn>
                  <a:cxn ang="0">
                    <a:pos x="568" y="347"/>
                  </a:cxn>
                  <a:cxn ang="0">
                    <a:pos x="522" y="483"/>
                  </a:cxn>
                  <a:cxn ang="0">
                    <a:pos x="477" y="665"/>
                  </a:cxn>
                  <a:cxn ang="0">
                    <a:pos x="386" y="710"/>
                  </a:cxn>
                  <a:cxn ang="0">
                    <a:pos x="159" y="937"/>
                  </a:cxn>
                  <a:cxn ang="0">
                    <a:pos x="159" y="1073"/>
                  </a:cxn>
                  <a:cxn ang="0">
                    <a:pos x="69" y="1119"/>
                  </a:cxn>
                  <a:cxn ang="0">
                    <a:pos x="23" y="1073"/>
                  </a:cxn>
                  <a:cxn ang="0">
                    <a:pos x="23" y="937"/>
                  </a:cxn>
                  <a:cxn ang="0">
                    <a:pos x="159" y="710"/>
                  </a:cxn>
                  <a:cxn ang="0">
                    <a:pos x="296" y="529"/>
                  </a:cxn>
                  <a:cxn ang="0">
                    <a:pos x="296" y="347"/>
                  </a:cxn>
                  <a:cxn ang="0">
                    <a:pos x="296" y="166"/>
                  </a:cxn>
                  <a:cxn ang="0">
                    <a:pos x="296" y="75"/>
                  </a:cxn>
                </a:cxnLst>
                <a:rect l="0" t="0" r="r" b="b"/>
                <a:pathLst>
                  <a:path w="824" h="1119">
                    <a:moveTo>
                      <a:pt x="296" y="75"/>
                    </a:moveTo>
                    <a:cubicBezTo>
                      <a:pt x="341" y="52"/>
                      <a:pt x="485" y="0"/>
                      <a:pt x="568" y="30"/>
                    </a:cubicBezTo>
                    <a:cubicBezTo>
                      <a:pt x="651" y="60"/>
                      <a:pt x="764" y="204"/>
                      <a:pt x="794" y="257"/>
                    </a:cubicBezTo>
                    <a:cubicBezTo>
                      <a:pt x="824" y="310"/>
                      <a:pt x="764" y="340"/>
                      <a:pt x="749" y="347"/>
                    </a:cubicBezTo>
                    <a:cubicBezTo>
                      <a:pt x="734" y="354"/>
                      <a:pt x="719" y="317"/>
                      <a:pt x="704" y="302"/>
                    </a:cubicBezTo>
                    <a:cubicBezTo>
                      <a:pt x="689" y="287"/>
                      <a:pt x="681" y="272"/>
                      <a:pt x="658" y="257"/>
                    </a:cubicBezTo>
                    <a:cubicBezTo>
                      <a:pt x="635" y="242"/>
                      <a:pt x="583" y="196"/>
                      <a:pt x="568" y="211"/>
                    </a:cubicBezTo>
                    <a:cubicBezTo>
                      <a:pt x="553" y="226"/>
                      <a:pt x="576" y="302"/>
                      <a:pt x="568" y="347"/>
                    </a:cubicBezTo>
                    <a:cubicBezTo>
                      <a:pt x="560" y="392"/>
                      <a:pt x="537" y="430"/>
                      <a:pt x="522" y="483"/>
                    </a:cubicBezTo>
                    <a:cubicBezTo>
                      <a:pt x="507" y="536"/>
                      <a:pt x="500" y="627"/>
                      <a:pt x="477" y="665"/>
                    </a:cubicBezTo>
                    <a:cubicBezTo>
                      <a:pt x="454" y="703"/>
                      <a:pt x="439" y="665"/>
                      <a:pt x="386" y="710"/>
                    </a:cubicBezTo>
                    <a:cubicBezTo>
                      <a:pt x="333" y="755"/>
                      <a:pt x="197" y="877"/>
                      <a:pt x="159" y="937"/>
                    </a:cubicBezTo>
                    <a:cubicBezTo>
                      <a:pt x="121" y="997"/>
                      <a:pt x="174" y="1043"/>
                      <a:pt x="159" y="1073"/>
                    </a:cubicBezTo>
                    <a:cubicBezTo>
                      <a:pt x="144" y="1103"/>
                      <a:pt x="92" y="1119"/>
                      <a:pt x="69" y="1119"/>
                    </a:cubicBezTo>
                    <a:cubicBezTo>
                      <a:pt x="46" y="1119"/>
                      <a:pt x="31" y="1103"/>
                      <a:pt x="23" y="1073"/>
                    </a:cubicBezTo>
                    <a:cubicBezTo>
                      <a:pt x="15" y="1043"/>
                      <a:pt x="0" y="997"/>
                      <a:pt x="23" y="937"/>
                    </a:cubicBezTo>
                    <a:cubicBezTo>
                      <a:pt x="46" y="877"/>
                      <a:pt x="114" y="778"/>
                      <a:pt x="159" y="710"/>
                    </a:cubicBezTo>
                    <a:cubicBezTo>
                      <a:pt x="204" y="642"/>
                      <a:pt x="273" y="590"/>
                      <a:pt x="296" y="529"/>
                    </a:cubicBezTo>
                    <a:cubicBezTo>
                      <a:pt x="319" y="468"/>
                      <a:pt x="296" y="407"/>
                      <a:pt x="296" y="347"/>
                    </a:cubicBezTo>
                    <a:cubicBezTo>
                      <a:pt x="296" y="287"/>
                      <a:pt x="289" y="211"/>
                      <a:pt x="296" y="166"/>
                    </a:cubicBezTo>
                    <a:cubicBezTo>
                      <a:pt x="303" y="121"/>
                      <a:pt x="251" y="98"/>
                      <a:pt x="296" y="75"/>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8" name="Oval 10"/>
              <p:cNvSpPr>
                <a:spLocks noChangeArrowheads="1"/>
              </p:cNvSpPr>
              <p:nvPr>
                <p:custDataLst>
                  <p:tags r:id="rId18"/>
                </p:custDataLst>
              </p:nvPr>
            </p:nvSpPr>
            <p:spPr bwMode="auto">
              <a:xfrm>
                <a:off x="1383" y="1162"/>
                <a:ext cx="227" cy="227"/>
              </a:xfrm>
              <a:prstGeom prst="ellipse">
                <a:avLst/>
              </a:prstGeom>
              <a:solidFill>
                <a:schemeClr val="bg1"/>
              </a:solidFill>
              <a:ln w="9525" algn="ctr">
                <a:solidFill>
                  <a:srgbClr val="FFFF00"/>
                </a:solidFill>
                <a:round/>
                <a:headEnd/>
                <a:tailEnd/>
              </a:ln>
              <a:effectLst/>
            </p:spPr>
            <p:txBody>
              <a:bodyPr wrap="none" anchor="ctr"/>
              <a:lstStyle/>
              <a:p>
                <a:pPr>
                  <a:defRPr/>
                </a:pPr>
                <a:endParaRPr lang="en-US"/>
              </a:p>
            </p:txBody>
          </p:sp>
          <p:sp>
            <p:nvSpPr>
              <p:cNvPr id="9" name="Freeform 11"/>
              <p:cNvSpPr>
                <a:spLocks/>
              </p:cNvSpPr>
              <p:nvPr>
                <p:custDataLst>
                  <p:tags r:id="rId19"/>
                </p:custDataLst>
              </p:nvPr>
            </p:nvSpPr>
            <p:spPr bwMode="auto">
              <a:xfrm>
                <a:off x="1512" y="2062"/>
                <a:ext cx="415" cy="461"/>
              </a:xfrm>
              <a:custGeom>
                <a:avLst/>
                <a:gdLst/>
                <a:ahLst/>
                <a:cxnLst>
                  <a:cxn ang="0">
                    <a:pos x="98" y="7"/>
                  </a:cxn>
                  <a:cxn ang="0">
                    <a:pos x="7" y="98"/>
                  </a:cxn>
                  <a:cxn ang="0">
                    <a:pos x="53" y="189"/>
                  </a:cxn>
                  <a:cxn ang="0">
                    <a:pos x="143" y="325"/>
                  </a:cxn>
                  <a:cxn ang="0">
                    <a:pos x="279" y="416"/>
                  </a:cxn>
                  <a:cxn ang="0">
                    <a:pos x="370" y="461"/>
                  </a:cxn>
                  <a:cxn ang="0">
                    <a:pos x="415" y="416"/>
                  </a:cxn>
                  <a:cxn ang="0">
                    <a:pos x="370" y="370"/>
                  </a:cxn>
                  <a:cxn ang="0">
                    <a:pos x="279" y="279"/>
                  </a:cxn>
                  <a:cxn ang="0">
                    <a:pos x="189" y="189"/>
                  </a:cxn>
                  <a:cxn ang="0">
                    <a:pos x="143" y="53"/>
                  </a:cxn>
                  <a:cxn ang="0">
                    <a:pos x="98" y="7"/>
                  </a:cxn>
                </a:cxnLst>
                <a:rect l="0" t="0" r="r" b="b"/>
                <a:pathLst>
                  <a:path w="415" h="461">
                    <a:moveTo>
                      <a:pt x="98" y="7"/>
                    </a:moveTo>
                    <a:cubicBezTo>
                      <a:pt x="75" y="14"/>
                      <a:pt x="14" y="68"/>
                      <a:pt x="7" y="98"/>
                    </a:cubicBezTo>
                    <a:cubicBezTo>
                      <a:pt x="0" y="128"/>
                      <a:pt x="30" y="151"/>
                      <a:pt x="53" y="189"/>
                    </a:cubicBezTo>
                    <a:cubicBezTo>
                      <a:pt x="76" y="227"/>
                      <a:pt x="105" y="287"/>
                      <a:pt x="143" y="325"/>
                    </a:cubicBezTo>
                    <a:cubicBezTo>
                      <a:pt x="181" y="363"/>
                      <a:pt x="241" y="393"/>
                      <a:pt x="279" y="416"/>
                    </a:cubicBezTo>
                    <a:cubicBezTo>
                      <a:pt x="317" y="439"/>
                      <a:pt x="347" y="461"/>
                      <a:pt x="370" y="461"/>
                    </a:cubicBezTo>
                    <a:cubicBezTo>
                      <a:pt x="393" y="461"/>
                      <a:pt x="415" y="431"/>
                      <a:pt x="415" y="416"/>
                    </a:cubicBezTo>
                    <a:cubicBezTo>
                      <a:pt x="415" y="401"/>
                      <a:pt x="393" y="393"/>
                      <a:pt x="370" y="370"/>
                    </a:cubicBezTo>
                    <a:cubicBezTo>
                      <a:pt x="347" y="347"/>
                      <a:pt x="309" y="309"/>
                      <a:pt x="279" y="279"/>
                    </a:cubicBezTo>
                    <a:cubicBezTo>
                      <a:pt x="249" y="249"/>
                      <a:pt x="212" y="226"/>
                      <a:pt x="189" y="189"/>
                    </a:cubicBezTo>
                    <a:cubicBezTo>
                      <a:pt x="166" y="152"/>
                      <a:pt x="158" y="83"/>
                      <a:pt x="143" y="53"/>
                    </a:cubicBezTo>
                    <a:cubicBezTo>
                      <a:pt x="128" y="23"/>
                      <a:pt x="121" y="0"/>
                      <a:pt x="98" y="7"/>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10" name="Freeform 12"/>
              <p:cNvSpPr>
                <a:spLocks/>
              </p:cNvSpPr>
              <p:nvPr>
                <p:custDataLst>
                  <p:tags r:id="rId20"/>
                </p:custDataLst>
              </p:nvPr>
            </p:nvSpPr>
            <p:spPr bwMode="auto">
              <a:xfrm>
                <a:off x="1247" y="1616"/>
                <a:ext cx="182" cy="181"/>
              </a:xfrm>
              <a:custGeom>
                <a:avLst/>
                <a:gdLst/>
                <a:ahLst/>
                <a:cxnLst>
                  <a:cxn ang="0">
                    <a:pos x="136" y="0"/>
                  </a:cxn>
                  <a:cxn ang="0">
                    <a:pos x="182" y="91"/>
                  </a:cxn>
                  <a:cxn ang="0">
                    <a:pos x="136" y="136"/>
                  </a:cxn>
                  <a:cxn ang="0">
                    <a:pos x="45" y="181"/>
                  </a:cxn>
                  <a:cxn ang="0">
                    <a:pos x="0" y="136"/>
                  </a:cxn>
                  <a:cxn ang="0">
                    <a:pos x="45" y="91"/>
                  </a:cxn>
                  <a:cxn ang="0">
                    <a:pos x="136" y="0"/>
                  </a:cxn>
                </a:cxnLst>
                <a:rect l="0" t="0" r="r" b="b"/>
                <a:pathLst>
                  <a:path w="182" h="181">
                    <a:moveTo>
                      <a:pt x="136" y="0"/>
                    </a:moveTo>
                    <a:cubicBezTo>
                      <a:pt x="159" y="0"/>
                      <a:pt x="182" y="68"/>
                      <a:pt x="182" y="91"/>
                    </a:cubicBezTo>
                    <a:cubicBezTo>
                      <a:pt x="182" y="114"/>
                      <a:pt x="159" y="121"/>
                      <a:pt x="136" y="136"/>
                    </a:cubicBezTo>
                    <a:cubicBezTo>
                      <a:pt x="113" y="151"/>
                      <a:pt x="68" y="181"/>
                      <a:pt x="45" y="181"/>
                    </a:cubicBezTo>
                    <a:cubicBezTo>
                      <a:pt x="22" y="181"/>
                      <a:pt x="0" y="151"/>
                      <a:pt x="0" y="136"/>
                    </a:cubicBezTo>
                    <a:cubicBezTo>
                      <a:pt x="0" y="121"/>
                      <a:pt x="22" y="106"/>
                      <a:pt x="45" y="91"/>
                    </a:cubicBezTo>
                    <a:cubicBezTo>
                      <a:pt x="68" y="76"/>
                      <a:pt x="113" y="0"/>
                      <a:pt x="136" y="0"/>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grpSp>
      </p:grpSp>
      <p:grpSp>
        <p:nvGrpSpPr>
          <p:cNvPr id="4" name="Group 6"/>
          <p:cNvGrpSpPr>
            <a:grpSpLocks/>
          </p:cNvGrpSpPr>
          <p:nvPr>
            <p:custDataLst>
              <p:tags r:id="rId3"/>
            </p:custDataLst>
          </p:nvPr>
        </p:nvGrpSpPr>
        <p:grpSpPr bwMode="auto">
          <a:xfrm>
            <a:off x="6511707" y="1371600"/>
            <a:ext cx="1673225" cy="1446385"/>
            <a:chOff x="2222" y="300"/>
            <a:chExt cx="3538" cy="2767"/>
          </a:xfrm>
          <a:effectLst>
            <a:glow rad="63500">
              <a:schemeClr val="accent6">
                <a:satMod val="175000"/>
                <a:alpha val="40000"/>
              </a:schemeClr>
            </a:glow>
            <a:outerShdw blurRad="50800" dist="38100" dir="10800000" algn="r" rotWithShape="0">
              <a:prstClr val="black">
                <a:alpha val="40000"/>
              </a:prstClr>
            </a:outerShdw>
          </a:effectLst>
        </p:grpSpPr>
        <p:sp>
          <p:nvSpPr>
            <p:cNvPr id="12" name="AutoShape 7"/>
            <p:cNvSpPr>
              <a:spLocks noChangeArrowheads="1"/>
            </p:cNvSpPr>
            <p:nvPr>
              <p:custDataLst>
                <p:tags r:id="rId7"/>
              </p:custDataLst>
            </p:nvPr>
          </p:nvSpPr>
          <p:spPr bwMode="auto">
            <a:xfrm>
              <a:off x="2222" y="300"/>
              <a:ext cx="3538" cy="2767"/>
            </a:xfrm>
            <a:prstGeom prst="triangle">
              <a:avLst>
                <a:gd name="adj" fmla="val 49324"/>
              </a:avLst>
            </a:prstGeom>
            <a:solidFill>
              <a:srgbClr val="FF0000"/>
            </a:solidFill>
            <a:ln w="9525" algn="ctr">
              <a:solidFill>
                <a:srgbClr val="FFFF00"/>
              </a:solidFill>
              <a:miter lim="800000"/>
              <a:headEnd/>
              <a:tailEnd/>
            </a:ln>
            <a:effectLst/>
          </p:spPr>
          <p:txBody>
            <a:bodyPr wrap="none" anchor="ctr"/>
            <a:lstStyle/>
            <a:p>
              <a:pPr>
                <a:defRPr/>
              </a:pPr>
              <a:endParaRPr lang="en-US"/>
            </a:p>
          </p:txBody>
        </p:sp>
        <p:sp>
          <p:nvSpPr>
            <p:cNvPr id="13" name="AutoShape 8"/>
            <p:cNvSpPr>
              <a:spLocks noChangeArrowheads="1"/>
            </p:cNvSpPr>
            <p:nvPr>
              <p:custDataLst>
                <p:tags r:id="rId8"/>
              </p:custDataLst>
            </p:nvPr>
          </p:nvSpPr>
          <p:spPr bwMode="auto">
            <a:xfrm>
              <a:off x="2630" y="754"/>
              <a:ext cx="2653" cy="2086"/>
            </a:xfrm>
            <a:prstGeom prst="triangle">
              <a:avLst>
                <a:gd name="adj" fmla="val 50000"/>
              </a:avLst>
            </a:prstGeom>
            <a:solidFill>
              <a:srgbClr val="FFFF00"/>
            </a:solidFill>
            <a:ln w="9525" algn="ctr">
              <a:solidFill>
                <a:srgbClr val="FFFF00"/>
              </a:solidFill>
              <a:miter lim="800000"/>
              <a:headEnd/>
              <a:tailEnd/>
            </a:ln>
            <a:effectLst>
              <a:reflection blurRad="6350" stA="52000" endA="300" endPos="35000" dir="5400000" sy="-100000" algn="bl" rotWithShape="0"/>
            </a:effectLst>
          </p:spPr>
          <p:txBody>
            <a:bodyPr wrap="none" anchor="ctr"/>
            <a:lstStyle/>
            <a:p>
              <a:pPr>
                <a:defRPr/>
              </a:pPr>
              <a:endParaRPr lang="en-US"/>
            </a:p>
          </p:txBody>
        </p:sp>
        <p:grpSp>
          <p:nvGrpSpPr>
            <p:cNvPr id="6" name="Group 9"/>
            <p:cNvGrpSpPr>
              <a:grpSpLocks/>
            </p:cNvGrpSpPr>
            <p:nvPr/>
          </p:nvGrpSpPr>
          <p:grpSpPr bwMode="auto">
            <a:xfrm>
              <a:off x="3410" y="1570"/>
              <a:ext cx="1194" cy="915"/>
              <a:chOff x="537" y="1880"/>
              <a:chExt cx="1194" cy="915"/>
            </a:xfrm>
          </p:grpSpPr>
          <p:sp>
            <p:nvSpPr>
              <p:cNvPr id="15" name="Line 10"/>
              <p:cNvSpPr>
                <a:spLocks noChangeShapeType="1"/>
              </p:cNvSpPr>
              <p:nvPr>
                <p:custDataLst>
                  <p:tags r:id="rId9"/>
                </p:custDataLst>
              </p:nvPr>
            </p:nvSpPr>
            <p:spPr bwMode="auto">
              <a:xfrm>
                <a:off x="657" y="2795"/>
                <a:ext cx="908" cy="0"/>
              </a:xfrm>
              <a:prstGeom prst="line">
                <a:avLst/>
              </a:prstGeom>
              <a:noFill/>
              <a:ln w="57150">
                <a:solidFill>
                  <a:srgbClr val="FFFF00"/>
                </a:solidFill>
                <a:round/>
                <a:headEnd/>
                <a:tailEnd/>
              </a:ln>
              <a:effectLst/>
            </p:spPr>
            <p:txBody>
              <a:bodyPr wrap="none" anchor="ctr"/>
              <a:lstStyle/>
              <a:p>
                <a:pPr>
                  <a:defRPr/>
                </a:pPr>
                <a:endParaRPr lang="en-US"/>
              </a:p>
            </p:txBody>
          </p:sp>
          <p:sp>
            <p:nvSpPr>
              <p:cNvPr id="16" name="Oval 11"/>
              <p:cNvSpPr>
                <a:spLocks noChangeArrowheads="1"/>
              </p:cNvSpPr>
              <p:nvPr>
                <p:custDataLst>
                  <p:tags r:id="rId10"/>
                </p:custDataLst>
              </p:nvPr>
            </p:nvSpPr>
            <p:spPr bwMode="auto">
              <a:xfrm>
                <a:off x="657"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7" name="Oval 12"/>
              <p:cNvSpPr>
                <a:spLocks noChangeArrowheads="1"/>
              </p:cNvSpPr>
              <p:nvPr>
                <p:custDataLst>
                  <p:tags r:id="rId11"/>
                </p:custDataLst>
              </p:nvPr>
            </p:nvSpPr>
            <p:spPr bwMode="auto">
              <a:xfrm>
                <a:off x="930"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8" name="Oval 13"/>
              <p:cNvSpPr>
                <a:spLocks noChangeArrowheads="1"/>
              </p:cNvSpPr>
              <p:nvPr>
                <p:custDataLst>
                  <p:tags r:id="rId12"/>
                </p:custDataLst>
              </p:nvPr>
            </p:nvSpPr>
            <p:spPr bwMode="auto">
              <a:xfrm>
                <a:off x="1156"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19" name="Oval 14"/>
              <p:cNvSpPr>
                <a:spLocks noChangeArrowheads="1"/>
              </p:cNvSpPr>
              <p:nvPr>
                <p:custDataLst>
                  <p:tags r:id="rId13"/>
                </p:custDataLst>
              </p:nvPr>
            </p:nvSpPr>
            <p:spPr bwMode="auto">
              <a:xfrm>
                <a:off x="1429"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0" name="Freeform 15"/>
              <p:cNvSpPr>
                <a:spLocks/>
              </p:cNvSpPr>
              <p:nvPr>
                <p:custDataLst>
                  <p:tags r:id="rId14"/>
                </p:custDataLst>
              </p:nvPr>
            </p:nvSpPr>
            <p:spPr bwMode="auto">
              <a:xfrm>
                <a:off x="537" y="2190"/>
                <a:ext cx="1194" cy="514"/>
              </a:xfrm>
              <a:custGeom>
                <a:avLst/>
                <a:gdLst/>
                <a:ahLst/>
                <a:cxnLst>
                  <a:cxn ang="0">
                    <a:pos x="166" y="461"/>
                  </a:cxn>
                  <a:cxn ang="0">
                    <a:pos x="1073" y="461"/>
                  </a:cxn>
                  <a:cxn ang="0">
                    <a:pos x="892" y="143"/>
                  </a:cxn>
                  <a:cxn ang="0">
                    <a:pos x="892" y="52"/>
                  </a:cxn>
                  <a:cxn ang="0">
                    <a:pos x="982" y="7"/>
                  </a:cxn>
                  <a:cxn ang="0">
                    <a:pos x="710" y="7"/>
                  </a:cxn>
                  <a:cxn ang="0">
                    <a:pos x="755" y="52"/>
                  </a:cxn>
                  <a:cxn ang="0">
                    <a:pos x="755" y="143"/>
                  </a:cxn>
                  <a:cxn ang="0">
                    <a:pos x="302" y="143"/>
                  </a:cxn>
                  <a:cxn ang="0">
                    <a:pos x="256" y="98"/>
                  </a:cxn>
                  <a:cxn ang="0">
                    <a:pos x="166" y="143"/>
                  </a:cxn>
                  <a:cxn ang="0">
                    <a:pos x="75" y="234"/>
                  </a:cxn>
                  <a:cxn ang="0">
                    <a:pos x="30" y="325"/>
                  </a:cxn>
                  <a:cxn ang="0">
                    <a:pos x="75" y="461"/>
                  </a:cxn>
                  <a:cxn ang="0">
                    <a:pos x="166" y="461"/>
                  </a:cxn>
                </a:cxnLst>
                <a:rect l="0" t="0" r="r" b="b"/>
                <a:pathLst>
                  <a:path w="1194" h="514">
                    <a:moveTo>
                      <a:pt x="166" y="461"/>
                    </a:moveTo>
                    <a:cubicBezTo>
                      <a:pt x="332" y="461"/>
                      <a:pt x="952" y="514"/>
                      <a:pt x="1073" y="461"/>
                    </a:cubicBezTo>
                    <a:cubicBezTo>
                      <a:pt x="1194" y="408"/>
                      <a:pt x="922" y="211"/>
                      <a:pt x="892" y="143"/>
                    </a:cubicBezTo>
                    <a:cubicBezTo>
                      <a:pt x="862" y="75"/>
                      <a:pt x="877" y="75"/>
                      <a:pt x="892" y="52"/>
                    </a:cubicBezTo>
                    <a:cubicBezTo>
                      <a:pt x="907" y="29"/>
                      <a:pt x="1012" y="14"/>
                      <a:pt x="982" y="7"/>
                    </a:cubicBezTo>
                    <a:cubicBezTo>
                      <a:pt x="952" y="0"/>
                      <a:pt x="748" y="0"/>
                      <a:pt x="710" y="7"/>
                    </a:cubicBezTo>
                    <a:cubicBezTo>
                      <a:pt x="672" y="14"/>
                      <a:pt x="748" y="29"/>
                      <a:pt x="755" y="52"/>
                    </a:cubicBezTo>
                    <a:cubicBezTo>
                      <a:pt x="762" y="75"/>
                      <a:pt x="830" y="128"/>
                      <a:pt x="755" y="143"/>
                    </a:cubicBezTo>
                    <a:cubicBezTo>
                      <a:pt x="680" y="158"/>
                      <a:pt x="385" y="150"/>
                      <a:pt x="302" y="143"/>
                    </a:cubicBezTo>
                    <a:cubicBezTo>
                      <a:pt x="219" y="136"/>
                      <a:pt x="279" y="98"/>
                      <a:pt x="256" y="98"/>
                    </a:cubicBezTo>
                    <a:cubicBezTo>
                      <a:pt x="233" y="98"/>
                      <a:pt x="196" y="120"/>
                      <a:pt x="166" y="143"/>
                    </a:cubicBezTo>
                    <a:cubicBezTo>
                      <a:pt x="136" y="166"/>
                      <a:pt x="98" y="204"/>
                      <a:pt x="75" y="234"/>
                    </a:cubicBezTo>
                    <a:cubicBezTo>
                      <a:pt x="52" y="264"/>
                      <a:pt x="30" y="287"/>
                      <a:pt x="30" y="325"/>
                    </a:cubicBezTo>
                    <a:cubicBezTo>
                      <a:pt x="30" y="363"/>
                      <a:pt x="52" y="438"/>
                      <a:pt x="75" y="461"/>
                    </a:cubicBezTo>
                    <a:cubicBezTo>
                      <a:pt x="98" y="484"/>
                      <a:pt x="0" y="461"/>
                      <a:pt x="166" y="461"/>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sp>
            <p:nvSpPr>
              <p:cNvPr id="21" name="Freeform 16"/>
              <p:cNvSpPr>
                <a:spLocks/>
              </p:cNvSpPr>
              <p:nvPr>
                <p:custDataLst>
                  <p:tags r:id="rId15"/>
                </p:custDataLst>
              </p:nvPr>
            </p:nvSpPr>
            <p:spPr bwMode="auto">
              <a:xfrm>
                <a:off x="785" y="1880"/>
                <a:ext cx="741" cy="340"/>
              </a:xfrm>
              <a:custGeom>
                <a:avLst/>
                <a:gdLst/>
                <a:ahLst/>
                <a:cxnLst>
                  <a:cxn ang="0">
                    <a:pos x="553" y="99"/>
                  </a:cxn>
                  <a:cxn ang="0">
                    <a:pos x="734" y="53"/>
                  </a:cxn>
                  <a:cxn ang="0">
                    <a:pos x="598" y="53"/>
                  </a:cxn>
                  <a:cxn ang="0">
                    <a:pos x="462" y="53"/>
                  </a:cxn>
                  <a:cxn ang="0">
                    <a:pos x="281" y="8"/>
                  </a:cxn>
                  <a:cxn ang="0">
                    <a:pos x="145" y="99"/>
                  </a:cxn>
                  <a:cxn ang="0">
                    <a:pos x="8" y="325"/>
                  </a:cxn>
                  <a:cxn ang="0">
                    <a:pos x="99" y="189"/>
                  </a:cxn>
                  <a:cxn ang="0">
                    <a:pos x="235" y="144"/>
                  </a:cxn>
                  <a:cxn ang="0">
                    <a:pos x="371" y="144"/>
                  </a:cxn>
                  <a:cxn ang="0">
                    <a:pos x="598" y="144"/>
                  </a:cxn>
                  <a:cxn ang="0">
                    <a:pos x="689" y="144"/>
                  </a:cxn>
                  <a:cxn ang="0">
                    <a:pos x="553" y="99"/>
                  </a:cxn>
                </a:cxnLst>
                <a:rect l="0" t="0" r="r" b="b"/>
                <a:pathLst>
                  <a:path w="741" h="340">
                    <a:moveTo>
                      <a:pt x="553" y="99"/>
                    </a:moveTo>
                    <a:cubicBezTo>
                      <a:pt x="560" y="84"/>
                      <a:pt x="727" y="61"/>
                      <a:pt x="734" y="53"/>
                    </a:cubicBezTo>
                    <a:cubicBezTo>
                      <a:pt x="741" y="45"/>
                      <a:pt x="643" y="53"/>
                      <a:pt x="598" y="53"/>
                    </a:cubicBezTo>
                    <a:cubicBezTo>
                      <a:pt x="553" y="53"/>
                      <a:pt x="515" y="60"/>
                      <a:pt x="462" y="53"/>
                    </a:cubicBezTo>
                    <a:cubicBezTo>
                      <a:pt x="409" y="46"/>
                      <a:pt x="334" y="0"/>
                      <a:pt x="281" y="8"/>
                    </a:cubicBezTo>
                    <a:cubicBezTo>
                      <a:pt x="228" y="16"/>
                      <a:pt x="191" y="46"/>
                      <a:pt x="145" y="99"/>
                    </a:cubicBezTo>
                    <a:cubicBezTo>
                      <a:pt x="99" y="152"/>
                      <a:pt x="16" y="310"/>
                      <a:pt x="8" y="325"/>
                    </a:cubicBezTo>
                    <a:cubicBezTo>
                      <a:pt x="0" y="340"/>
                      <a:pt x="61" y="219"/>
                      <a:pt x="99" y="189"/>
                    </a:cubicBezTo>
                    <a:cubicBezTo>
                      <a:pt x="137" y="159"/>
                      <a:pt x="190" y="151"/>
                      <a:pt x="235" y="144"/>
                    </a:cubicBezTo>
                    <a:cubicBezTo>
                      <a:pt x="280" y="137"/>
                      <a:pt x="311" y="144"/>
                      <a:pt x="371" y="144"/>
                    </a:cubicBezTo>
                    <a:cubicBezTo>
                      <a:pt x="431" y="144"/>
                      <a:pt x="545" y="144"/>
                      <a:pt x="598" y="144"/>
                    </a:cubicBezTo>
                    <a:cubicBezTo>
                      <a:pt x="651" y="144"/>
                      <a:pt x="696" y="151"/>
                      <a:pt x="689" y="144"/>
                    </a:cubicBezTo>
                    <a:cubicBezTo>
                      <a:pt x="682" y="137"/>
                      <a:pt x="546" y="114"/>
                      <a:pt x="553" y="99"/>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grpSp>
      </p:grpSp>
      <p:pic>
        <p:nvPicPr>
          <p:cNvPr id="22" name="Picture 2" descr="2"/>
          <p:cNvPicPr preferRelativeResize="0">
            <a:picLocks noChangeAspect="1" noChangeArrowheads="1"/>
          </p:cNvPicPr>
          <p:nvPr>
            <p:custDataLst>
              <p:tags r:id="rId4"/>
            </p:custDataLst>
          </p:nvPr>
        </p:nvPicPr>
        <p:blipFill>
          <a:blip r:embed="rId23" cstate="print">
            <a:lum bright="-10000" contrast="20000"/>
          </a:blip>
          <a:srcRect/>
          <a:stretch>
            <a:fillRect/>
          </a:stretch>
        </p:blipFill>
        <p:spPr bwMode="auto">
          <a:xfrm>
            <a:off x="1524000" y="3581400"/>
            <a:ext cx="1905000" cy="2033588"/>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23" name="Picture 4" descr="4"/>
          <p:cNvPicPr preferRelativeResize="0">
            <a:picLocks noChangeAspect="1" noChangeArrowheads="1"/>
          </p:cNvPicPr>
          <p:nvPr>
            <p:custDataLst>
              <p:tags r:id="rId5"/>
            </p:custDataLst>
          </p:nvPr>
        </p:nvPicPr>
        <p:blipFill>
          <a:blip r:embed="rId24" cstate="print">
            <a:lum bright="-10000" contrast="20000"/>
          </a:blip>
          <a:srcRect/>
          <a:stretch>
            <a:fillRect/>
          </a:stretch>
        </p:blipFill>
        <p:spPr bwMode="auto">
          <a:xfrm>
            <a:off x="4007068" y="3733800"/>
            <a:ext cx="1905000" cy="1905000"/>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30" name="Picture 29" descr="tải xuống (4).jpg"/>
          <p:cNvPicPr>
            <a:picLocks noChangeAspect="1"/>
          </p:cNvPicPr>
          <p:nvPr>
            <p:custDataLst>
              <p:tags r:id="rId6"/>
            </p:custDataLst>
          </p:nvPr>
        </p:nvPicPr>
        <p:blipFill>
          <a:blip r:embed="rId25" cstate="print">
            <a:clrChange>
              <a:clrFrom>
                <a:srgbClr val="FFFFFF"/>
              </a:clrFrom>
              <a:clrTo>
                <a:srgbClr val="FFFFFF">
                  <a:alpha val="0"/>
                </a:srgbClr>
              </a:clrTo>
            </a:clrChange>
          </a:blip>
          <a:stretch>
            <a:fillRect/>
          </a:stretch>
        </p:blipFill>
        <p:spPr>
          <a:xfrm>
            <a:off x="6496050" y="3649054"/>
            <a:ext cx="1733550" cy="1684946"/>
          </a:xfrm>
          <a:prstGeom prst="rect">
            <a:avLst/>
          </a:prstGeom>
          <a:effectLst>
            <a:outerShdw blurRad="50800" dist="38100" dir="10800000" algn="r" rotWithShape="0">
              <a:prstClr val="black">
                <a:alpha val="40000"/>
              </a:prstClr>
            </a:outerShdw>
          </a:effectLst>
        </p:spPr>
      </p:pic>
      <p:pic>
        <p:nvPicPr>
          <p:cNvPr id="32" name="Picture 31"/>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200" r="99800"/>
                    </a14:imgEffect>
                  </a14:imgLayer>
                </a14:imgProps>
              </a:ext>
              <a:ext uri="{28A0092B-C50C-407E-A947-70E740481C1C}">
                <a14:useLocalDpi xmlns:a14="http://schemas.microsoft.com/office/drawing/2010/main" val="0"/>
              </a:ext>
            </a:extLst>
          </a:blip>
          <a:stretch>
            <a:fillRect/>
          </a:stretch>
        </p:blipFill>
        <p:spPr>
          <a:xfrm>
            <a:off x="4007068" y="1272491"/>
            <a:ext cx="1850034" cy="185003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1068788" y="1190727"/>
            <a:ext cx="1676400" cy="1676400"/>
            <a:chOff x="884" y="709"/>
            <a:chExt cx="2562" cy="2538"/>
          </a:xfrm>
          <a:effectLst>
            <a:glow rad="63500">
              <a:schemeClr val="accent6">
                <a:satMod val="175000"/>
                <a:alpha val="40000"/>
              </a:schemeClr>
            </a:glow>
            <a:outerShdw blurRad="50800" dist="38100" dir="13500000" algn="br" rotWithShape="0">
              <a:prstClr val="black">
                <a:alpha val="40000"/>
              </a:prstClr>
            </a:outerShdw>
          </a:effectLst>
        </p:grpSpPr>
        <p:sp>
          <p:nvSpPr>
            <p:cNvPr id="5" name="Oval 7"/>
            <p:cNvSpPr>
              <a:spLocks noChangeArrowheads="1"/>
            </p:cNvSpPr>
            <p:nvPr>
              <p:custDataLst>
                <p:tags r:id="rId15"/>
              </p:custDataLst>
            </p:nvPr>
          </p:nvSpPr>
          <p:spPr bwMode="auto">
            <a:xfrm>
              <a:off x="884" y="709"/>
              <a:ext cx="2562" cy="2538"/>
            </a:xfrm>
            <a:prstGeom prst="ellipse">
              <a:avLst/>
            </a:prstGeom>
            <a:solidFill>
              <a:srgbClr val="0000FF"/>
            </a:solidFill>
            <a:ln w="9525" algn="ctr">
              <a:solidFill>
                <a:srgbClr val="FFFF00"/>
              </a:solidFill>
              <a:round/>
              <a:headEnd/>
              <a:tailEnd/>
            </a:ln>
            <a:effectLst/>
          </p:spPr>
          <p:txBody>
            <a:bodyPr wrap="none" anchor="ctr"/>
            <a:lstStyle/>
            <a:p>
              <a:pPr>
                <a:defRPr/>
              </a:pPr>
              <a:endParaRPr lang="en-US"/>
            </a:p>
          </p:txBody>
        </p:sp>
        <p:grpSp>
          <p:nvGrpSpPr>
            <p:cNvPr id="6" name="Group 8"/>
            <p:cNvGrpSpPr>
              <a:grpSpLocks/>
            </p:cNvGrpSpPr>
            <p:nvPr/>
          </p:nvGrpSpPr>
          <p:grpSpPr bwMode="auto">
            <a:xfrm>
              <a:off x="1746" y="1344"/>
              <a:ext cx="824" cy="1361"/>
              <a:chOff x="1149" y="1162"/>
              <a:chExt cx="824" cy="1361"/>
            </a:xfrm>
          </p:grpSpPr>
          <p:sp>
            <p:nvSpPr>
              <p:cNvPr id="7" name="Freeform 9"/>
              <p:cNvSpPr>
                <a:spLocks/>
              </p:cNvSpPr>
              <p:nvPr>
                <p:custDataLst>
                  <p:tags r:id="rId16"/>
                </p:custDataLst>
              </p:nvPr>
            </p:nvSpPr>
            <p:spPr bwMode="auto">
              <a:xfrm>
                <a:off x="1149" y="1389"/>
                <a:ext cx="824" cy="1119"/>
              </a:xfrm>
              <a:custGeom>
                <a:avLst/>
                <a:gdLst/>
                <a:ahLst/>
                <a:cxnLst>
                  <a:cxn ang="0">
                    <a:pos x="296" y="75"/>
                  </a:cxn>
                  <a:cxn ang="0">
                    <a:pos x="568" y="30"/>
                  </a:cxn>
                  <a:cxn ang="0">
                    <a:pos x="794" y="257"/>
                  </a:cxn>
                  <a:cxn ang="0">
                    <a:pos x="749" y="347"/>
                  </a:cxn>
                  <a:cxn ang="0">
                    <a:pos x="704" y="302"/>
                  </a:cxn>
                  <a:cxn ang="0">
                    <a:pos x="658" y="257"/>
                  </a:cxn>
                  <a:cxn ang="0">
                    <a:pos x="568" y="211"/>
                  </a:cxn>
                  <a:cxn ang="0">
                    <a:pos x="568" y="347"/>
                  </a:cxn>
                  <a:cxn ang="0">
                    <a:pos x="522" y="483"/>
                  </a:cxn>
                  <a:cxn ang="0">
                    <a:pos x="477" y="665"/>
                  </a:cxn>
                  <a:cxn ang="0">
                    <a:pos x="386" y="710"/>
                  </a:cxn>
                  <a:cxn ang="0">
                    <a:pos x="159" y="937"/>
                  </a:cxn>
                  <a:cxn ang="0">
                    <a:pos x="159" y="1073"/>
                  </a:cxn>
                  <a:cxn ang="0">
                    <a:pos x="69" y="1119"/>
                  </a:cxn>
                  <a:cxn ang="0">
                    <a:pos x="23" y="1073"/>
                  </a:cxn>
                  <a:cxn ang="0">
                    <a:pos x="23" y="937"/>
                  </a:cxn>
                  <a:cxn ang="0">
                    <a:pos x="159" y="710"/>
                  </a:cxn>
                  <a:cxn ang="0">
                    <a:pos x="296" y="529"/>
                  </a:cxn>
                  <a:cxn ang="0">
                    <a:pos x="296" y="347"/>
                  </a:cxn>
                  <a:cxn ang="0">
                    <a:pos x="296" y="166"/>
                  </a:cxn>
                  <a:cxn ang="0">
                    <a:pos x="296" y="75"/>
                  </a:cxn>
                </a:cxnLst>
                <a:rect l="0" t="0" r="r" b="b"/>
                <a:pathLst>
                  <a:path w="824" h="1119">
                    <a:moveTo>
                      <a:pt x="296" y="75"/>
                    </a:moveTo>
                    <a:cubicBezTo>
                      <a:pt x="341" y="52"/>
                      <a:pt x="485" y="0"/>
                      <a:pt x="568" y="30"/>
                    </a:cubicBezTo>
                    <a:cubicBezTo>
                      <a:pt x="651" y="60"/>
                      <a:pt x="764" y="204"/>
                      <a:pt x="794" y="257"/>
                    </a:cubicBezTo>
                    <a:cubicBezTo>
                      <a:pt x="824" y="310"/>
                      <a:pt x="764" y="340"/>
                      <a:pt x="749" y="347"/>
                    </a:cubicBezTo>
                    <a:cubicBezTo>
                      <a:pt x="734" y="354"/>
                      <a:pt x="719" y="317"/>
                      <a:pt x="704" y="302"/>
                    </a:cubicBezTo>
                    <a:cubicBezTo>
                      <a:pt x="689" y="287"/>
                      <a:pt x="681" y="272"/>
                      <a:pt x="658" y="257"/>
                    </a:cubicBezTo>
                    <a:cubicBezTo>
                      <a:pt x="635" y="242"/>
                      <a:pt x="583" y="196"/>
                      <a:pt x="568" y="211"/>
                    </a:cubicBezTo>
                    <a:cubicBezTo>
                      <a:pt x="553" y="226"/>
                      <a:pt x="576" y="302"/>
                      <a:pt x="568" y="347"/>
                    </a:cubicBezTo>
                    <a:cubicBezTo>
                      <a:pt x="560" y="392"/>
                      <a:pt x="537" y="430"/>
                      <a:pt x="522" y="483"/>
                    </a:cubicBezTo>
                    <a:cubicBezTo>
                      <a:pt x="507" y="536"/>
                      <a:pt x="500" y="627"/>
                      <a:pt x="477" y="665"/>
                    </a:cubicBezTo>
                    <a:cubicBezTo>
                      <a:pt x="454" y="703"/>
                      <a:pt x="439" y="665"/>
                      <a:pt x="386" y="710"/>
                    </a:cubicBezTo>
                    <a:cubicBezTo>
                      <a:pt x="333" y="755"/>
                      <a:pt x="197" y="877"/>
                      <a:pt x="159" y="937"/>
                    </a:cubicBezTo>
                    <a:cubicBezTo>
                      <a:pt x="121" y="997"/>
                      <a:pt x="174" y="1043"/>
                      <a:pt x="159" y="1073"/>
                    </a:cubicBezTo>
                    <a:cubicBezTo>
                      <a:pt x="144" y="1103"/>
                      <a:pt x="92" y="1119"/>
                      <a:pt x="69" y="1119"/>
                    </a:cubicBezTo>
                    <a:cubicBezTo>
                      <a:pt x="46" y="1119"/>
                      <a:pt x="31" y="1103"/>
                      <a:pt x="23" y="1073"/>
                    </a:cubicBezTo>
                    <a:cubicBezTo>
                      <a:pt x="15" y="1043"/>
                      <a:pt x="0" y="997"/>
                      <a:pt x="23" y="937"/>
                    </a:cubicBezTo>
                    <a:cubicBezTo>
                      <a:pt x="46" y="877"/>
                      <a:pt x="114" y="778"/>
                      <a:pt x="159" y="710"/>
                    </a:cubicBezTo>
                    <a:cubicBezTo>
                      <a:pt x="204" y="642"/>
                      <a:pt x="273" y="590"/>
                      <a:pt x="296" y="529"/>
                    </a:cubicBezTo>
                    <a:cubicBezTo>
                      <a:pt x="319" y="468"/>
                      <a:pt x="296" y="407"/>
                      <a:pt x="296" y="347"/>
                    </a:cubicBezTo>
                    <a:cubicBezTo>
                      <a:pt x="296" y="287"/>
                      <a:pt x="289" y="211"/>
                      <a:pt x="296" y="166"/>
                    </a:cubicBezTo>
                    <a:cubicBezTo>
                      <a:pt x="303" y="121"/>
                      <a:pt x="251" y="98"/>
                      <a:pt x="296" y="75"/>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8" name="Oval 10"/>
              <p:cNvSpPr>
                <a:spLocks noChangeArrowheads="1"/>
              </p:cNvSpPr>
              <p:nvPr>
                <p:custDataLst>
                  <p:tags r:id="rId17"/>
                </p:custDataLst>
              </p:nvPr>
            </p:nvSpPr>
            <p:spPr bwMode="auto">
              <a:xfrm>
                <a:off x="1383" y="1162"/>
                <a:ext cx="227" cy="227"/>
              </a:xfrm>
              <a:prstGeom prst="ellipse">
                <a:avLst/>
              </a:prstGeom>
              <a:solidFill>
                <a:schemeClr val="bg1"/>
              </a:solidFill>
              <a:ln w="9525" algn="ctr">
                <a:solidFill>
                  <a:srgbClr val="FFFF00"/>
                </a:solidFill>
                <a:round/>
                <a:headEnd/>
                <a:tailEnd/>
              </a:ln>
              <a:effectLst/>
            </p:spPr>
            <p:txBody>
              <a:bodyPr wrap="none" anchor="ctr"/>
              <a:lstStyle/>
              <a:p>
                <a:pPr>
                  <a:defRPr/>
                </a:pPr>
                <a:endParaRPr lang="en-US"/>
              </a:p>
            </p:txBody>
          </p:sp>
          <p:sp>
            <p:nvSpPr>
              <p:cNvPr id="9" name="Freeform 11"/>
              <p:cNvSpPr>
                <a:spLocks/>
              </p:cNvSpPr>
              <p:nvPr>
                <p:custDataLst>
                  <p:tags r:id="rId18"/>
                </p:custDataLst>
              </p:nvPr>
            </p:nvSpPr>
            <p:spPr bwMode="auto">
              <a:xfrm>
                <a:off x="1512" y="2062"/>
                <a:ext cx="415" cy="461"/>
              </a:xfrm>
              <a:custGeom>
                <a:avLst/>
                <a:gdLst/>
                <a:ahLst/>
                <a:cxnLst>
                  <a:cxn ang="0">
                    <a:pos x="98" y="7"/>
                  </a:cxn>
                  <a:cxn ang="0">
                    <a:pos x="7" y="98"/>
                  </a:cxn>
                  <a:cxn ang="0">
                    <a:pos x="53" y="189"/>
                  </a:cxn>
                  <a:cxn ang="0">
                    <a:pos x="143" y="325"/>
                  </a:cxn>
                  <a:cxn ang="0">
                    <a:pos x="279" y="416"/>
                  </a:cxn>
                  <a:cxn ang="0">
                    <a:pos x="370" y="461"/>
                  </a:cxn>
                  <a:cxn ang="0">
                    <a:pos x="415" y="416"/>
                  </a:cxn>
                  <a:cxn ang="0">
                    <a:pos x="370" y="370"/>
                  </a:cxn>
                  <a:cxn ang="0">
                    <a:pos x="279" y="279"/>
                  </a:cxn>
                  <a:cxn ang="0">
                    <a:pos x="189" y="189"/>
                  </a:cxn>
                  <a:cxn ang="0">
                    <a:pos x="143" y="53"/>
                  </a:cxn>
                  <a:cxn ang="0">
                    <a:pos x="98" y="7"/>
                  </a:cxn>
                </a:cxnLst>
                <a:rect l="0" t="0" r="r" b="b"/>
                <a:pathLst>
                  <a:path w="415" h="461">
                    <a:moveTo>
                      <a:pt x="98" y="7"/>
                    </a:moveTo>
                    <a:cubicBezTo>
                      <a:pt x="75" y="14"/>
                      <a:pt x="14" y="68"/>
                      <a:pt x="7" y="98"/>
                    </a:cubicBezTo>
                    <a:cubicBezTo>
                      <a:pt x="0" y="128"/>
                      <a:pt x="30" y="151"/>
                      <a:pt x="53" y="189"/>
                    </a:cubicBezTo>
                    <a:cubicBezTo>
                      <a:pt x="76" y="227"/>
                      <a:pt x="105" y="287"/>
                      <a:pt x="143" y="325"/>
                    </a:cubicBezTo>
                    <a:cubicBezTo>
                      <a:pt x="181" y="363"/>
                      <a:pt x="241" y="393"/>
                      <a:pt x="279" y="416"/>
                    </a:cubicBezTo>
                    <a:cubicBezTo>
                      <a:pt x="317" y="439"/>
                      <a:pt x="347" y="461"/>
                      <a:pt x="370" y="461"/>
                    </a:cubicBezTo>
                    <a:cubicBezTo>
                      <a:pt x="393" y="461"/>
                      <a:pt x="415" y="431"/>
                      <a:pt x="415" y="416"/>
                    </a:cubicBezTo>
                    <a:cubicBezTo>
                      <a:pt x="415" y="401"/>
                      <a:pt x="393" y="393"/>
                      <a:pt x="370" y="370"/>
                    </a:cubicBezTo>
                    <a:cubicBezTo>
                      <a:pt x="347" y="347"/>
                      <a:pt x="309" y="309"/>
                      <a:pt x="279" y="279"/>
                    </a:cubicBezTo>
                    <a:cubicBezTo>
                      <a:pt x="249" y="249"/>
                      <a:pt x="212" y="226"/>
                      <a:pt x="189" y="189"/>
                    </a:cubicBezTo>
                    <a:cubicBezTo>
                      <a:pt x="166" y="152"/>
                      <a:pt x="158" y="83"/>
                      <a:pt x="143" y="53"/>
                    </a:cubicBezTo>
                    <a:cubicBezTo>
                      <a:pt x="128" y="23"/>
                      <a:pt x="121" y="0"/>
                      <a:pt x="98" y="7"/>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sp>
            <p:nvSpPr>
              <p:cNvPr id="10" name="Freeform 12"/>
              <p:cNvSpPr>
                <a:spLocks/>
              </p:cNvSpPr>
              <p:nvPr>
                <p:custDataLst>
                  <p:tags r:id="rId19"/>
                </p:custDataLst>
              </p:nvPr>
            </p:nvSpPr>
            <p:spPr bwMode="auto">
              <a:xfrm>
                <a:off x="1247" y="1616"/>
                <a:ext cx="182" cy="181"/>
              </a:xfrm>
              <a:custGeom>
                <a:avLst/>
                <a:gdLst/>
                <a:ahLst/>
                <a:cxnLst>
                  <a:cxn ang="0">
                    <a:pos x="136" y="0"/>
                  </a:cxn>
                  <a:cxn ang="0">
                    <a:pos x="182" y="91"/>
                  </a:cxn>
                  <a:cxn ang="0">
                    <a:pos x="136" y="136"/>
                  </a:cxn>
                  <a:cxn ang="0">
                    <a:pos x="45" y="181"/>
                  </a:cxn>
                  <a:cxn ang="0">
                    <a:pos x="0" y="136"/>
                  </a:cxn>
                  <a:cxn ang="0">
                    <a:pos x="45" y="91"/>
                  </a:cxn>
                  <a:cxn ang="0">
                    <a:pos x="136" y="0"/>
                  </a:cxn>
                </a:cxnLst>
                <a:rect l="0" t="0" r="r" b="b"/>
                <a:pathLst>
                  <a:path w="182" h="181">
                    <a:moveTo>
                      <a:pt x="136" y="0"/>
                    </a:moveTo>
                    <a:cubicBezTo>
                      <a:pt x="159" y="0"/>
                      <a:pt x="182" y="68"/>
                      <a:pt x="182" y="91"/>
                    </a:cubicBezTo>
                    <a:cubicBezTo>
                      <a:pt x="182" y="114"/>
                      <a:pt x="159" y="121"/>
                      <a:pt x="136" y="136"/>
                    </a:cubicBezTo>
                    <a:cubicBezTo>
                      <a:pt x="113" y="151"/>
                      <a:pt x="68" y="181"/>
                      <a:pt x="45" y="181"/>
                    </a:cubicBezTo>
                    <a:cubicBezTo>
                      <a:pt x="22" y="181"/>
                      <a:pt x="0" y="151"/>
                      <a:pt x="0" y="136"/>
                    </a:cubicBezTo>
                    <a:cubicBezTo>
                      <a:pt x="0" y="121"/>
                      <a:pt x="22" y="106"/>
                      <a:pt x="45" y="91"/>
                    </a:cubicBezTo>
                    <a:cubicBezTo>
                      <a:pt x="68" y="76"/>
                      <a:pt x="113" y="0"/>
                      <a:pt x="136" y="0"/>
                    </a:cubicBezTo>
                    <a:close/>
                  </a:path>
                </a:pathLst>
              </a:custGeom>
              <a:solidFill>
                <a:schemeClr val="bg1"/>
              </a:solidFill>
              <a:ln w="9525" cap="flat" cmpd="sng">
                <a:solidFill>
                  <a:srgbClr val="FFFF00"/>
                </a:solidFill>
                <a:prstDash val="solid"/>
                <a:round/>
                <a:headEnd/>
                <a:tailEnd/>
              </a:ln>
              <a:effectLst/>
            </p:spPr>
            <p:txBody>
              <a:bodyPr wrap="none" anchor="ctr"/>
              <a:lstStyle/>
              <a:p>
                <a:pPr>
                  <a:defRPr/>
                </a:pPr>
                <a:endParaRPr lang="en-US"/>
              </a:p>
            </p:txBody>
          </p:sp>
        </p:grpSp>
      </p:grpSp>
      <p:grpSp>
        <p:nvGrpSpPr>
          <p:cNvPr id="14" name="Group 6"/>
          <p:cNvGrpSpPr>
            <a:grpSpLocks/>
          </p:cNvGrpSpPr>
          <p:nvPr>
            <p:custDataLst>
              <p:tags r:id="rId2"/>
            </p:custDataLst>
          </p:nvPr>
        </p:nvGrpSpPr>
        <p:grpSpPr bwMode="auto">
          <a:xfrm>
            <a:off x="6646906" y="1268294"/>
            <a:ext cx="1905000" cy="1522585"/>
            <a:chOff x="2222" y="300"/>
            <a:chExt cx="3538" cy="2767"/>
          </a:xfrm>
          <a:effectLst>
            <a:glow rad="63500">
              <a:schemeClr val="accent6">
                <a:satMod val="175000"/>
                <a:alpha val="40000"/>
              </a:schemeClr>
            </a:glow>
            <a:outerShdw blurRad="50800" dist="38100" dir="10800000" algn="r" rotWithShape="0">
              <a:prstClr val="black">
                <a:alpha val="40000"/>
              </a:prstClr>
            </a:outerShdw>
          </a:effectLst>
        </p:grpSpPr>
        <p:sp>
          <p:nvSpPr>
            <p:cNvPr id="15" name="AutoShape 7"/>
            <p:cNvSpPr>
              <a:spLocks noChangeArrowheads="1"/>
            </p:cNvSpPr>
            <p:nvPr>
              <p:custDataLst>
                <p:tags r:id="rId6"/>
              </p:custDataLst>
            </p:nvPr>
          </p:nvSpPr>
          <p:spPr bwMode="auto">
            <a:xfrm>
              <a:off x="2222" y="300"/>
              <a:ext cx="3538" cy="2767"/>
            </a:xfrm>
            <a:prstGeom prst="triangle">
              <a:avLst>
                <a:gd name="adj" fmla="val 49324"/>
              </a:avLst>
            </a:prstGeom>
            <a:solidFill>
              <a:srgbClr val="FF0000"/>
            </a:solidFill>
            <a:ln w="9525" algn="ctr">
              <a:solidFill>
                <a:srgbClr val="FFFF00"/>
              </a:solidFill>
              <a:miter lim="800000"/>
              <a:headEnd/>
              <a:tailEnd/>
            </a:ln>
            <a:effectLst/>
          </p:spPr>
          <p:txBody>
            <a:bodyPr wrap="none" anchor="ctr"/>
            <a:lstStyle/>
            <a:p>
              <a:pPr>
                <a:defRPr/>
              </a:pPr>
              <a:endParaRPr lang="en-US"/>
            </a:p>
          </p:txBody>
        </p:sp>
        <p:sp>
          <p:nvSpPr>
            <p:cNvPr id="16" name="AutoShape 8"/>
            <p:cNvSpPr>
              <a:spLocks noChangeArrowheads="1"/>
            </p:cNvSpPr>
            <p:nvPr>
              <p:custDataLst>
                <p:tags r:id="rId7"/>
              </p:custDataLst>
            </p:nvPr>
          </p:nvSpPr>
          <p:spPr bwMode="auto">
            <a:xfrm>
              <a:off x="2630" y="754"/>
              <a:ext cx="2653" cy="2086"/>
            </a:xfrm>
            <a:prstGeom prst="triangle">
              <a:avLst>
                <a:gd name="adj" fmla="val 50000"/>
              </a:avLst>
            </a:prstGeom>
            <a:solidFill>
              <a:srgbClr val="FFFF00"/>
            </a:solidFill>
            <a:ln w="9525" algn="ctr">
              <a:solidFill>
                <a:srgbClr val="FFFF00"/>
              </a:solidFill>
              <a:miter lim="800000"/>
              <a:headEnd/>
              <a:tailEnd/>
            </a:ln>
            <a:effectLst>
              <a:reflection blurRad="6350" stA="52000" endA="300" endPos="35000" dir="5400000" sy="-100000" algn="bl" rotWithShape="0"/>
            </a:effectLst>
          </p:spPr>
          <p:txBody>
            <a:bodyPr wrap="none" anchor="ctr"/>
            <a:lstStyle/>
            <a:p>
              <a:pPr>
                <a:defRPr/>
              </a:pPr>
              <a:endParaRPr lang="en-US"/>
            </a:p>
          </p:txBody>
        </p:sp>
        <p:grpSp>
          <p:nvGrpSpPr>
            <p:cNvPr id="17" name="Group 9"/>
            <p:cNvGrpSpPr>
              <a:grpSpLocks/>
            </p:cNvGrpSpPr>
            <p:nvPr/>
          </p:nvGrpSpPr>
          <p:grpSpPr bwMode="auto">
            <a:xfrm>
              <a:off x="3410" y="1570"/>
              <a:ext cx="1194" cy="915"/>
              <a:chOff x="537" y="1880"/>
              <a:chExt cx="1194" cy="915"/>
            </a:xfrm>
          </p:grpSpPr>
          <p:sp>
            <p:nvSpPr>
              <p:cNvPr id="18" name="Line 10"/>
              <p:cNvSpPr>
                <a:spLocks noChangeShapeType="1"/>
              </p:cNvSpPr>
              <p:nvPr>
                <p:custDataLst>
                  <p:tags r:id="rId8"/>
                </p:custDataLst>
              </p:nvPr>
            </p:nvSpPr>
            <p:spPr bwMode="auto">
              <a:xfrm>
                <a:off x="657" y="2795"/>
                <a:ext cx="908" cy="0"/>
              </a:xfrm>
              <a:prstGeom prst="line">
                <a:avLst/>
              </a:prstGeom>
              <a:noFill/>
              <a:ln w="57150">
                <a:solidFill>
                  <a:srgbClr val="FFFF00"/>
                </a:solidFill>
                <a:round/>
                <a:headEnd/>
                <a:tailEnd/>
              </a:ln>
              <a:effectLst/>
            </p:spPr>
            <p:txBody>
              <a:bodyPr wrap="none" anchor="ctr"/>
              <a:lstStyle/>
              <a:p>
                <a:pPr>
                  <a:defRPr/>
                </a:pPr>
                <a:endParaRPr lang="en-US"/>
              </a:p>
            </p:txBody>
          </p:sp>
          <p:sp>
            <p:nvSpPr>
              <p:cNvPr id="19" name="Oval 11"/>
              <p:cNvSpPr>
                <a:spLocks noChangeArrowheads="1"/>
              </p:cNvSpPr>
              <p:nvPr>
                <p:custDataLst>
                  <p:tags r:id="rId9"/>
                </p:custDataLst>
              </p:nvPr>
            </p:nvSpPr>
            <p:spPr bwMode="auto">
              <a:xfrm>
                <a:off x="657"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0" name="Oval 12"/>
              <p:cNvSpPr>
                <a:spLocks noChangeArrowheads="1"/>
              </p:cNvSpPr>
              <p:nvPr>
                <p:custDataLst>
                  <p:tags r:id="rId10"/>
                </p:custDataLst>
              </p:nvPr>
            </p:nvSpPr>
            <p:spPr bwMode="auto">
              <a:xfrm>
                <a:off x="930"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1" name="Oval 13"/>
              <p:cNvSpPr>
                <a:spLocks noChangeArrowheads="1"/>
              </p:cNvSpPr>
              <p:nvPr>
                <p:custDataLst>
                  <p:tags r:id="rId11"/>
                </p:custDataLst>
              </p:nvPr>
            </p:nvSpPr>
            <p:spPr bwMode="auto">
              <a:xfrm>
                <a:off x="1156"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2" name="Oval 14"/>
              <p:cNvSpPr>
                <a:spLocks noChangeArrowheads="1"/>
              </p:cNvSpPr>
              <p:nvPr>
                <p:custDataLst>
                  <p:tags r:id="rId12"/>
                </p:custDataLst>
              </p:nvPr>
            </p:nvSpPr>
            <p:spPr bwMode="auto">
              <a:xfrm>
                <a:off x="1429" y="2659"/>
                <a:ext cx="136" cy="136"/>
              </a:xfrm>
              <a:prstGeom prst="ellipse">
                <a:avLst/>
              </a:prstGeom>
              <a:solidFill>
                <a:schemeClr val="tx1"/>
              </a:solidFill>
              <a:ln w="9525" algn="ctr">
                <a:solidFill>
                  <a:srgbClr val="FFFF00"/>
                </a:solidFill>
                <a:round/>
                <a:headEnd/>
                <a:tailEnd/>
              </a:ln>
              <a:effectLst/>
            </p:spPr>
            <p:txBody>
              <a:bodyPr wrap="none" anchor="ctr"/>
              <a:lstStyle/>
              <a:p>
                <a:pPr>
                  <a:defRPr/>
                </a:pPr>
                <a:endParaRPr lang="en-US"/>
              </a:p>
            </p:txBody>
          </p:sp>
          <p:sp>
            <p:nvSpPr>
              <p:cNvPr id="23" name="Freeform 15"/>
              <p:cNvSpPr>
                <a:spLocks/>
              </p:cNvSpPr>
              <p:nvPr>
                <p:custDataLst>
                  <p:tags r:id="rId13"/>
                </p:custDataLst>
              </p:nvPr>
            </p:nvSpPr>
            <p:spPr bwMode="auto">
              <a:xfrm>
                <a:off x="537" y="2190"/>
                <a:ext cx="1194" cy="514"/>
              </a:xfrm>
              <a:custGeom>
                <a:avLst/>
                <a:gdLst/>
                <a:ahLst/>
                <a:cxnLst>
                  <a:cxn ang="0">
                    <a:pos x="166" y="461"/>
                  </a:cxn>
                  <a:cxn ang="0">
                    <a:pos x="1073" y="461"/>
                  </a:cxn>
                  <a:cxn ang="0">
                    <a:pos x="892" y="143"/>
                  </a:cxn>
                  <a:cxn ang="0">
                    <a:pos x="892" y="52"/>
                  </a:cxn>
                  <a:cxn ang="0">
                    <a:pos x="982" y="7"/>
                  </a:cxn>
                  <a:cxn ang="0">
                    <a:pos x="710" y="7"/>
                  </a:cxn>
                  <a:cxn ang="0">
                    <a:pos x="755" y="52"/>
                  </a:cxn>
                  <a:cxn ang="0">
                    <a:pos x="755" y="143"/>
                  </a:cxn>
                  <a:cxn ang="0">
                    <a:pos x="302" y="143"/>
                  </a:cxn>
                  <a:cxn ang="0">
                    <a:pos x="256" y="98"/>
                  </a:cxn>
                  <a:cxn ang="0">
                    <a:pos x="166" y="143"/>
                  </a:cxn>
                  <a:cxn ang="0">
                    <a:pos x="75" y="234"/>
                  </a:cxn>
                  <a:cxn ang="0">
                    <a:pos x="30" y="325"/>
                  </a:cxn>
                  <a:cxn ang="0">
                    <a:pos x="75" y="461"/>
                  </a:cxn>
                  <a:cxn ang="0">
                    <a:pos x="166" y="461"/>
                  </a:cxn>
                </a:cxnLst>
                <a:rect l="0" t="0" r="r" b="b"/>
                <a:pathLst>
                  <a:path w="1194" h="514">
                    <a:moveTo>
                      <a:pt x="166" y="461"/>
                    </a:moveTo>
                    <a:cubicBezTo>
                      <a:pt x="332" y="461"/>
                      <a:pt x="952" y="514"/>
                      <a:pt x="1073" y="461"/>
                    </a:cubicBezTo>
                    <a:cubicBezTo>
                      <a:pt x="1194" y="408"/>
                      <a:pt x="922" y="211"/>
                      <a:pt x="892" y="143"/>
                    </a:cubicBezTo>
                    <a:cubicBezTo>
                      <a:pt x="862" y="75"/>
                      <a:pt x="877" y="75"/>
                      <a:pt x="892" y="52"/>
                    </a:cubicBezTo>
                    <a:cubicBezTo>
                      <a:pt x="907" y="29"/>
                      <a:pt x="1012" y="14"/>
                      <a:pt x="982" y="7"/>
                    </a:cubicBezTo>
                    <a:cubicBezTo>
                      <a:pt x="952" y="0"/>
                      <a:pt x="748" y="0"/>
                      <a:pt x="710" y="7"/>
                    </a:cubicBezTo>
                    <a:cubicBezTo>
                      <a:pt x="672" y="14"/>
                      <a:pt x="748" y="29"/>
                      <a:pt x="755" y="52"/>
                    </a:cubicBezTo>
                    <a:cubicBezTo>
                      <a:pt x="762" y="75"/>
                      <a:pt x="830" y="128"/>
                      <a:pt x="755" y="143"/>
                    </a:cubicBezTo>
                    <a:cubicBezTo>
                      <a:pt x="680" y="158"/>
                      <a:pt x="385" y="150"/>
                      <a:pt x="302" y="143"/>
                    </a:cubicBezTo>
                    <a:cubicBezTo>
                      <a:pt x="219" y="136"/>
                      <a:pt x="279" y="98"/>
                      <a:pt x="256" y="98"/>
                    </a:cubicBezTo>
                    <a:cubicBezTo>
                      <a:pt x="233" y="98"/>
                      <a:pt x="196" y="120"/>
                      <a:pt x="166" y="143"/>
                    </a:cubicBezTo>
                    <a:cubicBezTo>
                      <a:pt x="136" y="166"/>
                      <a:pt x="98" y="204"/>
                      <a:pt x="75" y="234"/>
                    </a:cubicBezTo>
                    <a:cubicBezTo>
                      <a:pt x="52" y="264"/>
                      <a:pt x="30" y="287"/>
                      <a:pt x="30" y="325"/>
                    </a:cubicBezTo>
                    <a:cubicBezTo>
                      <a:pt x="30" y="363"/>
                      <a:pt x="52" y="438"/>
                      <a:pt x="75" y="461"/>
                    </a:cubicBezTo>
                    <a:cubicBezTo>
                      <a:pt x="98" y="484"/>
                      <a:pt x="0" y="461"/>
                      <a:pt x="166" y="461"/>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sp>
            <p:nvSpPr>
              <p:cNvPr id="24" name="Freeform 16"/>
              <p:cNvSpPr>
                <a:spLocks/>
              </p:cNvSpPr>
              <p:nvPr>
                <p:custDataLst>
                  <p:tags r:id="rId14"/>
                </p:custDataLst>
              </p:nvPr>
            </p:nvSpPr>
            <p:spPr bwMode="auto">
              <a:xfrm>
                <a:off x="785" y="1880"/>
                <a:ext cx="741" cy="340"/>
              </a:xfrm>
              <a:custGeom>
                <a:avLst/>
                <a:gdLst/>
                <a:ahLst/>
                <a:cxnLst>
                  <a:cxn ang="0">
                    <a:pos x="553" y="99"/>
                  </a:cxn>
                  <a:cxn ang="0">
                    <a:pos x="734" y="53"/>
                  </a:cxn>
                  <a:cxn ang="0">
                    <a:pos x="598" y="53"/>
                  </a:cxn>
                  <a:cxn ang="0">
                    <a:pos x="462" y="53"/>
                  </a:cxn>
                  <a:cxn ang="0">
                    <a:pos x="281" y="8"/>
                  </a:cxn>
                  <a:cxn ang="0">
                    <a:pos x="145" y="99"/>
                  </a:cxn>
                  <a:cxn ang="0">
                    <a:pos x="8" y="325"/>
                  </a:cxn>
                  <a:cxn ang="0">
                    <a:pos x="99" y="189"/>
                  </a:cxn>
                  <a:cxn ang="0">
                    <a:pos x="235" y="144"/>
                  </a:cxn>
                  <a:cxn ang="0">
                    <a:pos x="371" y="144"/>
                  </a:cxn>
                  <a:cxn ang="0">
                    <a:pos x="598" y="144"/>
                  </a:cxn>
                  <a:cxn ang="0">
                    <a:pos x="689" y="144"/>
                  </a:cxn>
                  <a:cxn ang="0">
                    <a:pos x="553" y="99"/>
                  </a:cxn>
                </a:cxnLst>
                <a:rect l="0" t="0" r="r" b="b"/>
                <a:pathLst>
                  <a:path w="741" h="340">
                    <a:moveTo>
                      <a:pt x="553" y="99"/>
                    </a:moveTo>
                    <a:cubicBezTo>
                      <a:pt x="560" y="84"/>
                      <a:pt x="727" y="61"/>
                      <a:pt x="734" y="53"/>
                    </a:cubicBezTo>
                    <a:cubicBezTo>
                      <a:pt x="741" y="45"/>
                      <a:pt x="643" y="53"/>
                      <a:pt x="598" y="53"/>
                    </a:cubicBezTo>
                    <a:cubicBezTo>
                      <a:pt x="553" y="53"/>
                      <a:pt x="515" y="60"/>
                      <a:pt x="462" y="53"/>
                    </a:cubicBezTo>
                    <a:cubicBezTo>
                      <a:pt x="409" y="46"/>
                      <a:pt x="334" y="0"/>
                      <a:pt x="281" y="8"/>
                    </a:cubicBezTo>
                    <a:cubicBezTo>
                      <a:pt x="228" y="16"/>
                      <a:pt x="191" y="46"/>
                      <a:pt x="145" y="99"/>
                    </a:cubicBezTo>
                    <a:cubicBezTo>
                      <a:pt x="99" y="152"/>
                      <a:pt x="16" y="310"/>
                      <a:pt x="8" y="325"/>
                    </a:cubicBezTo>
                    <a:cubicBezTo>
                      <a:pt x="0" y="340"/>
                      <a:pt x="61" y="219"/>
                      <a:pt x="99" y="189"/>
                    </a:cubicBezTo>
                    <a:cubicBezTo>
                      <a:pt x="137" y="159"/>
                      <a:pt x="190" y="151"/>
                      <a:pt x="235" y="144"/>
                    </a:cubicBezTo>
                    <a:cubicBezTo>
                      <a:pt x="280" y="137"/>
                      <a:pt x="311" y="144"/>
                      <a:pt x="371" y="144"/>
                    </a:cubicBezTo>
                    <a:cubicBezTo>
                      <a:pt x="431" y="144"/>
                      <a:pt x="545" y="144"/>
                      <a:pt x="598" y="144"/>
                    </a:cubicBezTo>
                    <a:cubicBezTo>
                      <a:pt x="651" y="144"/>
                      <a:pt x="696" y="151"/>
                      <a:pt x="689" y="144"/>
                    </a:cubicBezTo>
                    <a:cubicBezTo>
                      <a:pt x="682" y="137"/>
                      <a:pt x="546" y="114"/>
                      <a:pt x="553" y="99"/>
                    </a:cubicBezTo>
                    <a:close/>
                  </a:path>
                </a:pathLst>
              </a:custGeom>
              <a:solidFill>
                <a:schemeClr val="tx1"/>
              </a:solidFill>
              <a:ln w="9525" cap="flat" cmpd="sng">
                <a:solidFill>
                  <a:srgbClr val="FFFF00"/>
                </a:solidFill>
                <a:prstDash val="solid"/>
                <a:round/>
                <a:headEnd/>
                <a:tailEnd/>
              </a:ln>
              <a:effectLst/>
            </p:spPr>
            <p:txBody>
              <a:bodyPr wrap="none" anchor="ctr"/>
              <a:lstStyle/>
              <a:p>
                <a:pPr>
                  <a:defRPr/>
                </a:pPr>
                <a:endParaRPr lang="en-US"/>
              </a:p>
            </p:txBody>
          </p:sp>
        </p:grpSp>
      </p:grpSp>
      <p:pic>
        <p:nvPicPr>
          <p:cNvPr id="26" name="Picture 2" descr="2"/>
          <p:cNvPicPr preferRelativeResize="0">
            <a:picLocks noChangeAspect="1" noChangeArrowheads="1"/>
          </p:cNvPicPr>
          <p:nvPr/>
        </p:nvPicPr>
        <p:blipFill>
          <a:blip r:embed="rId22" cstate="print">
            <a:lum bright="-10000" contrast="20000"/>
          </a:blip>
          <a:srcRect/>
          <a:stretch>
            <a:fillRect/>
          </a:stretch>
        </p:blipFill>
        <p:spPr bwMode="auto">
          <a:xfrm>
            <a:off x="959068" y="3660230"/>
            <a:ext cx="1905000" cy="2033588"/>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28" name="Picture 4" descr="4"/>
          <p:cNvPicPr preferRelativeResize="0">
            <a:picLocks noChangeAspect="1" noChangeArrowheads="1"/>
          </p:cNvPicPr>
          <p:nvPr/>
        </p:nvPicPr>
        <p:blipFill>
          <a:blip r:embed="rId23" cstate="print">
            <a:lum bright="-10000" contrast="20000"/>
          </a:blip>
          <a:srcRect/>
          <a:stretch>
            <a:fillRect/>
          </a:stretch>
        </p:blipFill>
        <p:spPr bwMode="auto">
          <a:xfrm>
            <a:off x="3657600" y="3733800"/>
            <a:ext cx="1905000" cy="1905000"/>
          </a:xfrm>
          <a:prstGeom prst="rect">
            <a:avLst/>
          </a:prstGeom>
          <a:noFill/>
          <a:ln w="9525">
            <a:noFill/>
            <a:miter lim="800000"/>
            <a:headEnd/>
            <a:tailEnd/>
          </a:ln>
          <a:effectLst>
            <a:glow rad="63500">
              <a:schemeClr val="accent6">
                <a:satMod val="175000"/>
                <a:alpha val="40000"/>
              </a:schemeClr>
            </a:glow>
            <a:outerShdw blurRad="50800" dist="38100" dir="13500000" algn="br" rotWithShape="0">
              <a:prstClr val="black">
                <a:alpha val="40000"/>
              </a:prstClr>
            </a:outerShdw>
          </a:effectLst>
        </p:spPr>
      </p:pic>
      <p:pic>
        <p:nvPicPr>
          <p:cNvPr id="30" name="Picture 29" descr="tải xuống (4).jpg"/>
          <p:cNvPicPr>
            <a:picLocks noChangeAspect="1"/>
          </p:cNvPicPr>
          <p:nvPr/>
        </p:nvPicPr>
        <p:blipFill>
          <a:blip r:embed="rId24" cstate="print">
            <a:clrChange>
              <a:clrFrom>
                <a:srgbClr val="FFFFFF"/>
              </a:clrFrom>
              <a:clrTo>
                <a:srgbClr val="FFFFFF">
                  <a:alpha val="0"/>
                </a:srgbClr>
              </a:clrTo>
            </a:clrChange>
          </a:blip>
          <a:stretch>
            <a:fillRect/>
          </a:stretch>
        </p:blipFill>
        <p:spPr>
          <a:xfrm>
            <a:off x="6458604" y="3630221"/>
            <a:ext cx="1905000" cy="1851589"/>
          </a:xfrm>
          <a:prstGeom prst="rect">
            <a:avLst/>
          </a:prstGeom>
          <a:effectLst>
            <a:outerShdw blurRad="50800" dist="38100" dir="10800000" algn="r" rotWithShape="0">
              <a:prstClr val="black">
                <a:alpha val="40000"/>
              </a:prstClr>
            </a:outerShdw>
          </a:effectLst>
        </p:spPr>
      </p:pic>
      <p:grpSp>
        <p:nvGrpSpPr>
          <p:cNvPr id="2" name="Group 1"/>
          <p:cNvGrpSpPr/>
          <p:nvPr>
            <p:custDataLst>
              <p:tags r:id="rId3"/>
            </p:custDataLst>
          </p:nvPr>
        </p:nvGrpSpPr>
        <p:grpSpPr>
          <a:xfrm>
            <a:off x="3124200" y="60434"/>
            <a:ext cx="2895600" cy="609600"/>
            <a:chOff x="3124200" y="304800"/>
            <a:chExt cx="2895600" cy="609600"/>
          </a:xfrm>
        </p:grpSpPr>
        <p:sp>
          <p:nvSpPr>
            <p:cNvPr id="46" name="Rounded Rectangle 14"/>
            <p:cNvSpPr>
              <a:spLocks noChangeArrowheads="1"/>
            </p:cNvSpPr>
            <p:nvPr>
              <p:custDataLst>
                <p:tags r:id="rId4"/>
              </p:custDataLst>
            </p:nvPr>
          </p:nvSpPr>
          <p:spPr bwMode="auto">
            <a:xfrm>
              <a:off x="3124200" y="304800"/>
              <a:ext cx="2895600" cy="609600"/>
            </a:xfrm>
            <a:prstGeom prst="roundRect">
              <a:avLst>
                <a:gd name="adj" fmla="val 16667"/>
              </a:avLst>
            </a:prstGeom>
            <a:gradFill rotWithShape="1">
              <a:gsLst>
                <a:gs pos="0">
                  <a:srgbClr val="FFDE80"/>
                </a:gs>
                <a:gs pos="50000">
                  <a:srgbClr val="FFE8B3"/>
                </a:gs>
                <a:gs pos="100000">
                  <a:srgbClr val="FFF3DA"/>
                </a:gs>
              </a:gsLst>
              <a:lin ang="2700000" scaled="1"/>
            </a:gradFill>
            <a:ln w="19050" algn="ctr">
              <a:solidFill>
                <a:srgbClr val="FFC000"/>
              </a:solidFill>
              <a:round/>
              <a:headEnd/>
              <a:tailEnd/>
            </a:ln>
          </p:spPr>
          <p:txBody>
            <a:bodyPr/>
            <a:lstStyle/>
            <a:p>
              <a:endParaRPr lang="en-US" dirty="0">
                <a:latin typeface="Arial" pitchFamily="34" charset="0"/>
                <a:cs typeface="Arial" pitchFamily="34" charset="0"/>
              </a:endParaRPr>
            </a:p>
          </p:txBody>
        </p:sp>
        <p:sp>
          <p:nvSpPr>
            <p:cNvPr id="47" name="TextBox 46"/>
            <p:cNvSpPr txBox="1"/>
            <p:nvPr>
              <p:custDataLst>
                <p:tags r:id="rId5"/>
              </p:custDataLst>
            </p:nvPr>
          </p:nvSpPr>
          <p:spPr>
            <a:xfrm>
              <a:off x="3733800" y="365234"/>
              <a:ext cx="1802096" cy="477054"/>
            </a:xfrm>
            <a:prstGeom prst="rect">
              <a:avLst/>
            </a:prstGeom>
            <a:noFill/>
            <a:ln/>
          </p:spPr>
          <p:txBody>
            <a:bodyPr wrap="none" rtlCol="0">
              <a:spAutoFit/>
            </a:bodyPr>
            <a:lstStyle/>
            <a:p>
              <a:r>
                <a:rPr lang="en-US" sz="2500" b="1" dirty="0" smtClean="0">
                  <a:solidFill>
                    <a:srgbClr val="C00000"/>
                  </a:solidFill>
                  <a:latin typeface="Arial" pitchFamily="34" charset="0"/>
                  <a:cs typeface="Arial" pitchFamily="34" charset="0"/>
                </a:rPr>
                <a:t>KẾT LUẬN</a:t>
              </a:r>
              <a:endParaRPr lang="en-US" sz="2500" b="1" dirty="0">
                <a:solidFill>
                  <a:srgbClr val="C00000"/>
                </a:solidFill>
                <a:latin typeface="Arial" pitchFamily="34" charset="0"/>
                <a:cs typeface="Arial" pitchFamily="34" charset="0"/>
              </a:endParaRPr>
            </a:p>
          </p:txBody>
        </p:sp>
      </p:grpSp>
      <p:pic>
        <p:nvPicPr>
          <p:cNvPr id="11" name="Picture 10"/>
          <p:cNvPicPr>
            <a:picLocks noChangeAspect="1"/>
          </p:cNvPicPr>
          <p:nvPr/>
        </p:nvPicPr>
        <p:blipFill>
          <a:blip r:embed="rId25" cstate="print">
            <a:extLst>
              <a:ext uri="{BEBA8EAE-BF5A-486C-A8C5-ECC9F3942E4B}">
                <a14:imgProps xmlns:a14="http://schemas.microsoft.com/office/drawing/2010/main">
                  <a14:imgLayer r:embed="rId26">
                    <a14:imgEffect>
                      <a14:backgroundRemoval t="0" b="100000" l="200" r="99800"/>
                    </a14:imgEffect>
                  </a14:imgLayer>
                </a14:imgProps>
              </a:ext>
              <a:ext uri="{28A0092B-C50C-407E-A947-70E740481C1C}">
                <a14:useLocalDpi xmlns:a14="http://schemas.microsoft.com/office/drawing/2010/main" val="0"/>
              </a:ext>
            </a:extLst>
          </a:blip>
          <a:stretch>
            <a:fillRect/>
          </a:stretch>
        </p:blipFill>
        <p:spPr>
          <a:xfrm>
            <a:off x="3776821" y="1143000"/>
            <a:ext cx="1850034" cy="1850034"/>
          </a:xfrm>
          <a:prstGeom prst="rect">
            <a:avLst/>
          </a:prstGeom>
        </p:spPr>
      </p:pic>
      <p:sp>
        <p:nvSpPr>
          <p:cNvPr id="13" name="Rectangle 12"/>
          <p:cNvSpPr/>
          <p:nvPr/>
        </p:nvSpPr>
        <p:spPr>
          <a:xfrm>
            <a:off x="671220" y="2993034"/>
            <a:ext cx="2377966"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dành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bô</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48" name="Rectangle 47"/>
          <p:cNvSpPr/>
          <p:nvPr/>
        </p:nvSpPr>
        <p:spPr>
          <a:xfrm>
            <a:off x="889474" y="5638800"/>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dành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xe</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thô</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sơ</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49" name="Rectangle 48"/>
          <p:cNvSpPr/>
          <p:nvPr/>
        </p:nvSpPr>
        <p:spPr>
          <a:xfrm>
            <a:off x="3657600" y="2993034"/>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Cấm</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bô</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50" name="Rectangle 49"/>
          <p:cNvSpPr/>
          <p:nvPr/>
        </p:nvSpPr>
        <p:spPr>
          <a:xfrm>
            <a:off x="3597166" y="5515382"/>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Cấm</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ngược</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chiều</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51" name="Rectangle 50"/>
          <p:cNvSpPr/>
          <p:nvPr/>
        </p:nvSpPr>
        <p:spPr>
          <a:xfrm>
            <a:off x="6248400" y="2867127"/>
            <a:ext cx="2895600" cy="8666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Giao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nhau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với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đường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sắt</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không</a:t>
            </a:r>
            <a:r>
              <a:rPr lang="en-GB" sz="2400" dirty="0" smtClean="0">
                <a:latin typeface="Times New Roman" pitchFamily="18" charset="0"/>
                <a:cs typeface="Times New Roman" pitchFamily="18" charset="0"/>
              </a:rPr>
              <a:t> có </a:t>
            </a:r>
            <a:r>
              <a:rPr lang="en-GB" sz="2400" dirty="0" err="1">
                <a:latin typeface="Times New Roman" pitchFamily="18" charset="0"/>
                <a:cs typeface="Times New Roman" pitchFamily="18" charset="0"/>
              </a:rPr>
              <a:t>r</a:t>
            </a:r>
            <a:r>
              <a:rPr lang="en-GB" sz="2400" dirty="0" err="1" smtClean="0">
                <a:latin typeface="Times New Roman" pitchFamily="18" charset="0"/>
                <a:cs typeface="Times New Roman" pitchFamily="18" charset="0"/>
              </a:rPr>
              <a:t>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chắn</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
        <p:nvSpPr>
          <p:cNvPr id="53" name="Rectangle 52"/>
          <p:cNvSpPr/>
          <p:nvPr/>
        </p:nvSpPr>
        <p:spPr>
          <a:xfrm>
            <a:off x="6458604" y="5638800"/>
            <a:ext cx="2025868" cy="7407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err="1" smtClean="0">
                <a:latin typeface="Times New Roman" pitchFamily="18" charset="0"/>
                <a:cs typeface="Times New Roman" pitchFamily="18" charset="0"/>
              </a:rPr>
              <a:t>Giao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nhau</a:t>
            </a:r>
            <a:r>
              <a:rPr lang="en-GB" sz="2400" dirty="0" smtClean="0">
                <a:latin typeface="Times New Roman" pitchFamily="18" charset="0"/>
                <a:cs typeface="Times New Roman" pitchFamily="18" charset="0"/>
              </a:rPr>
              <a:t> có </a:t>
            </a:r>
            <a:r>
              <a:rPr lang="en-GB" sz="2400" dirty="0" err="1" smtClean="0">
                <a:latin typeface="Times New Roman" pitchFamily="18" charset="0"/>
                <a:cs typeface="Times New Roman" pitchFamily="18" charset="0"/>
              </a:rPr>
              <a:t>đèn</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tín</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hiệu</a:t>
            </a:r>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in)">
                                      <p:cBhvr>
                                        <p:cTn id="31" dur="2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3"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heel(3)">
                                      <p:cBhvr>
                                        <p:cTn id="36" dur="2000"/>
                                        <p:tgtEl>
                                          <p:spTgt spid="49"/>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heel(3)">
                                      <p:cBhvr>
                                        <p:cTn id="39" dur="20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4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outHorizontal)">
                                      <p:cBhvr>
                                        <p:cTn id="44" dur="500"/>
                                        <p:tgtEl>
                                          <p:spTgt spid="14"/>
                                        </p:tgtEl>
                                      </p:cBhvr>
                                    </p:animEffect>
                                  </p:childTnLst>
                                </p:cTn>
                              </p:par>
                              <p:par>
                                <p:cTn id="45" presetID="16" presetClass="entr" presetSubtype="42"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out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8" grpId="0" animBg="1"/>
      <p:bldP spid="49" grpId="0" animBg="1"/>
      <p:bldP spid="50" grpId="0" animBg="1"/>
      <p:bldP spid="51"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o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custDataLst>
              <p:tags r:id="rId2"/>
            </p:custDataLst>
          </p:nvPr>
        </p:nvSpPr>
        <p:spPr bwMode="auto">
          <a:xfrm>
            <a:off x="3048000" y="3276600"/>
            <a:ext cx="3200400" cy="707886"/>
          </a:xfrm>
          <a:prstGeom prst="rect">
            <a:avLst/>
          </a:prstGeom>
          <a:noFill/>
          <a:ln w="9525">
            <a:noFill/>
            <a:miter lim="800000"/>
            <a:headEnd/>
            <a:tailEnd/>
          </a:ln>
        </p:spPr>
        <p:txBody>
          <a:bodyPr wrap="square" anchor="ctr">
            <a:spAutoFit/>
          </a:bodyPr>
          <a:lstStyle/>
          <a:p>
            <a:pPr algn="ctr" eaLnBrk="0" hangingPunct="0"/>
            <a:r>
              <a:rPr lang="en-US" sz="2000" dirty="0" smtClean="0">
                <a:latin typeface="Times New Roman" pitchFamily="18" charset="0"/>
                <a:cs typeface="Times New Roman" pitchFamily="18" charset="0"/>
              </a:rPr>
              <a:t>Giao nhau với đường sắt</a:t>
            </a:r>
            <a:endParaRPr lang="en-US" sz="2000" dirty="0">
              <a:latin typeface="Times New Roman" pitchFamily="18" charset="0"/>
              <a:cs typeface="Times New Roman" pitchFamily="18" charset="0"/>
            </a:endParaRPr>
          </a:p>
          <a:p>
            <a:pPr algn="ctr" eaLnBrk="0" hangingPunct="0"/>
            <a:r>
              <a:rPr lang="en-US" sz="2000" dirty="0" smtClean="0">
                <a:latin typeface="Times New Roman" pitchFamily="18" charset="0"/>
                <a:cs typeface="Times New Roman" pitchFamily="18" charset="0"/>
              </a:rPr>
              <a:t> không có rào chắn</a:t>
            </a:r>
            <a:endParaRPr lang="en-US" sz="2000"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E:\Anh nen\64.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0" y="0"/>
            <a:ext cx="9240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13"/>
          <p:cNvSpPr>
            <a:spLocks noChangeArrowheads="1"/>
          </p:cNvSpPr>
          <p:nvPr>
            <p:custDataLst>
              <p:tags r:id="rId2"/>
            </p:custDataLst>
          </p:nvPr>
        </p:nvSpPr>
        <p:spPr bwMode="auto">
          <a:xfrm>
            <a:off x="609600" y="4572000"/>
            <a:ext cx="75438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38" name="Rounded Rectangle 13"/>
          <p:cNvSpPr>
            <a:spLocks noChangeArrowheads="1"/>
          </p:cNvSpPr>
          <p:nvPr>
            <p:custDataLst>
              <p:tags r:id="rId3"/>
            </p:custDataLst>
          </p:nvPr>
        </p:nvSpPr>
        <p:spPr bwMode="auto">
          <a:xfrm>
            <a:off x="609600" y="1384736"/>
            <a:ext cx="7543800"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39" name="Rounded Rectangle 13"/>
          <p:cNvSpPr>
            <a:spLocks noChangeArrowheads="1"/>
          </p:cNvSpPr>
          <p:nvPr>
            <p:custDataLst>
              <p:tags r:id="rId4"/>
            </p:custDataLst>
          </p:nvPr>
        </p:nvSpPr>
        <p:spPr bwMode="auto">
          <a:xfrm>
            <a:off x="609600" y="3572688"/>
            <a:ext cx="7467600"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0" name="Rounded Rectangle 13"/>
          <p:cNvSpPr>
            <a:spLocks noChangeArrowheads="1"/>
          </p:cNvSpPr>
          <p:nvPr>
            <p:custDataLst>
              <p:tags r:id="rId5"/>
            </p:custDataLst>
          </p:nvPr>
        </p:nvSpPr>
        <p:spPr bwMode="auto">
          <a:xfrm>
            <a:off x="609600" y="2505888"/>
            <a:ext cx="7483366" cy="8382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1" name="Rounded Rectangle 14"/>
          <p:cNvSpPr>
            <a:spLocks noChangeArrowheads="1"/>
          </p:cNvSpPr>
          <p:nvPr>
            <p:custDataLst>
              <p:tags r:id="rId6"/>
            </p:custDataLst>
          </p:nvPr>
        </p:nvSpPr>
        <p:spPr bwMode="auto">
          <a:xfrm>
            <a:off x="1014256" y="218094"/>
            <a:ext cx="6705600" cy="914400"/>
          </a:xfrm>
          <a:prstGeom prst="roundRect">
            <a:avLst>
              <a:gd name="adj" fmla="val 16667"/>
            </a:avLst>
          </a:prstGeom>
          <a:gradFill rotWithShape="1">
            <a:gsLst>
              <a:gs pos="0">
                <a:srgbClr val="FFDE80"/>
              </a:gs>
              <a:gs pos="50000">
                <a:srgbClr val="FFE8B3"/>
              </a:gs>
              <a:gs pos="100000">
                <a:srgbClr val="FFF3DA"/>
              </a:gs>
            </a:gsLst>
            <a:lin ang="2700000" scaled="1"/>
          </a:gradFill>
          <a:ln w="19050" algn="ctr">
            <a:solidFill>
              <a:srgbClr val="FFC000"/>
            </a:solidFill>
            <a:round/>
            <a:headEnd/>
            <a:tailEnd/>
          </a:ln>
        </p:spPr>
        <p:txBody>
          <a:bodyPr/>
          <a:lstStyle/>
          <a:p>
            <a:endParaRPr lang="en-US"/>
          </a:p>
        </p:txBody>
      </p:sp>
      <p:sp>
        <p:nvSpPr>
          <p:cNvPr id="2" name="mmprod_title"/>
          <p:cNvSpPr>
            <a:spLocks noGrp="1"/>
          </p:cNvSpPr>
          <p:nvPr>
            <p:ph type="title"/>
            <p:custDataLst>
              <p:tags r:id="rId7"/>
            </p:custDataLst>
          </p:nvPr>
        </p:nvSpPr>
        <p:spPr>
          <a:xfrm>
            <a:off x="228600" y="274638"/>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800" b="1" dirty="0" smtClean="0">
                <a:solidFill>
                  <a:srgbClr val="C00000"/>
                </a:solidFill>
              </a:rPr>
              <a:t>Khi gặp biển báo giao nhau với đường sắt </a:t>
            </a:r>
            <a:br>
              <a:rPr lang="vi-VN" sz="2800" b="1" dirty="0" smtClean="0">
                <a:solidFill>
                  <a:srgbClr val="C00000"/>
                </a:solidFill>
              </a:rPr>
            </a:br>
            <a:r>
              <a:rPr lang="vi-VN" sz="2800" b="1" dirty="0" smtClean="0">
                <a:solidFill>
                  <a:srgbClr val="C00000"/>
                </a:solidFill>
              </a:rPr>
              <a:t>      không có rào chắn chúng ta cần:</a:t>
            </a:r>
            <a:br>
              <a:rPr lang="vi-VN" sz="2800" b="1" dirty="0" smtClean="0">
                <a:solidFill>
                  <a:srgbClr val="C00000"/>
                </a:solidFill>
              </a:rPr>
            </a:br>
            <a:endParaRPr lang="en-US" sz="2800" b="1" dirty="0">
              <a:solidFill>
                <a:srgbClr val="C00000"/>
              </a:solidFill>
            </a:endParaRPr>
          </a:p>
        </p:txBody>
      </p:sp>
      <p:grpSp>
        <p:nvGrpSpPr>
          <p:cNvPr id="75" name="mmprod_answer10149"/>
          <p:cNvGrpSpPr/>
          <p:nvPr>
            <p:custDataLst>
              <p:tags r:id="rId8"/>
            </p:custDataLst>
          </p:nvPr>
        </p:nvGrpSpPr>
        <p:grpSpPr>
          <a:xfrm>
            <a:off x="776351" y="1604610"/>
            <a:ext cx="7377049" cy="640080"/>
            <a:chOff x="776351" y="1604610"/>
            <a:chExt cx="7377049" cy="640080"/>
          </a:xfrm>
        </p:grpSpPr>
        <p:sp>
          <p:nvSpPr>
            <p:cNvPr id="4" name="mmprod_s2_1041"/>
            <p:cNvSpPr txBox="1"/>
            <p:nvPr>
              <p:custDataLst>
                <p:tags r:id="rId21"/>
              </p:custDataLst>
            </p:nvPr>
          </p:nvSpPr>
          <p:spPr>
            <a:xfrm>
              <a:off x="1002824" y="1711289"/>
              <a:ext cx="55245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A) </a:t>
              </a:r>
              <a:endParaRPr lang="en-US" sz="2000" b="1" dirty="0">
                <a:latin typeface="Arial"/>
              </a:endParaRPr>
            </a:p>
          </p:txBody>
        </p:sp>
        <p:sp>
          <p:nvSpPr>
            <p:cNvPr id="5" name="mmprod_s1_1021"/>
            <p:cNvSpPr txBox="1"/>
            <p:nvPr>
              <p:custDataLst>
                <p:tags r:id="rId22"/>
              </p:custDataLst>
            </p:nvPr>
          </p:nvSpPr>
          <p:spPr>
            <a:xfrm>
              <a:off x="1789430" y="1604610"/>
              <a:ext cx="6363970" cy="640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Trường hợp không có xe lửa đi tới thì nhanh chóng vượt qua đường sắt.</a:t>
              </a:r>
            </a:p>
            <a:p>
              <a:endParaRPr lang="en-US" sz="2400" b="1" dirty="0">
                <a:latin typeface="+mj-lt"/>
              </a:endParaRPr>
            </a:p>
          </p:txBody>
        </p:sp>
        <p:pic>
          <p:nvPicPr>
            <p:cNvPr id="74" name="mmprod_answer_input10149"/>
            <p:cNvPicPr>
              <a:picLocks noChangeAspect="1"/>
            </p:cNvPicPr>
            <p:nvPr>
              <p:custDataLst>
                <p:tags r:id="rId23"/>
              </p:custDataLst>
            </p:nvPr>
          </p:nvPicPr>
          <p:blipFill>
            <a:blip r:embed="rId26" cstate="print">
              <a:extLst>
                <a:ext uri="{28A0092B-C50C-407E-A947-70E740481C1C}">
                  <a14:useLocalDpi xmlns:a14="http://schemas.microsoft.com/office/drawing/2010/main" val="0"/>
                </a:ext>
              </a:extLst>
            </a:blip>
            <a:stretch>
              <a:fillRect/>
            </a:stretch>
          </p:blipFill>
          <p:spPr>
            <a:xfrm>
              <a:off x="776351" y="1729069"/>
              <a:ext cx="205646" cy="204522"/>
            </a:xfrm>
            <a:prstGeom prst="rect">
              <a:avLst/>
            </a:prstGeom>
          </p:spPr>
        </p:pic>
      </p:grpSp>
      <p:grpSp>
        <p:nvGrpSpPr>
          <p:cNvPr id="77" name="mmprod_answer10151"/>
          <p:cNvGrpSpPr/>
          <p:nvPr>
            <p:custDataLst>
              <p:tags r:id="rId9"/>
            </p:custDataLst>
          </p:nvPr>
        </p:nvGrpSpPr>
        <p:grpSpPr>
          <a:xfrm>
            <a:off x="781264" y="2711628"/>
            <a:ext cx="7295936" cy="426720"/>
            <a:chOff x="781264" y="2711628"/>
            <a:chExt cx="7295936" cy="426720"/>
          </a:xfrm>
        </p:grpSpPr>
        <p:sp>
          <p:nvSpPr>
            <p:cNvPr id="9" name="mmprod_s2_1042"/>
            <p:cNvSpPr txBox="1"/>
            <p:nvPr>
              <p:custDataLst>
                <p:tags r:id="rId18"/>
              </p:custDataLst>
            </p:nvPr>
          </p:nvSpPr>
          <p:spPr>
            <a:xfrm>
              <a:off x="1002824" y="2836633"/>
              <a:ext cx="55245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B) </a:t>
              </a:r>
              <a:endParaRPr lang="en-US" sz="2000" b="1" dirty="0">
                <a:latin typeface="Arial"/>
              </a:endParaRPr>
            </a:p>
          </p:txBody>
        </p:sp>
        <p:sp>
          <p:nvSpPr>
            <p:cNvPr id="10" name="mmprod_s1_1022"/>
            <p:cNvSpPr txBox="1"/>
            <p:nvPr>
              <p:custDataLst>
                <p:tags r:id="rId19"/>
              </p:custDataLst>
            </p:nvPr>
          </p:nvSpPr>
          <p:spPr>
            <a:xfrm>
              <a:off x="1484630" y="2711628"/>
              <a:ext cx="659257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Nếu có xe lửa sắp đi tới, mọi người phải đứng cách xa đường sắt ít nhất 5 mét để đảm bảo an toàn.</a:t>
              </a:r>
              <a:endParaRPr lang="en-US" sz="2400" b="1" dirty="0">
                <a:latin typeface="+mj-lt"/>
              </a:endParaRPr>
            </a:p>
          </p:txBody>
        </p:sp>
        <p:pic>
          <p:nvPicPr>
            <p:cNvPr id="76" name="mmprod_answer_input10151"/>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781264" y="2845471"/>
              <a:ext cx="205646" cy="204522"/>
            </a:xfrm>
            <a:prstGeom prst="rect">
              <a:avLst/>
            </a:prstGeom>
          </p:spPr>
        </p:pic>
      </p:grpSp>
      <p:grpSp>
        <p:nvGrpSpPr>
          <p:cNvPr id="79" name="mmprod_answer10153"/>
          <p:cNvGrpSpPr/>
          <p:nvPr>
            <p:custDataLst>
              <p:tags r:id="rId10"/>
            </p:custDataLst>
          </p:nvPr>
        </p:nvGrpSpPr>
        <p:grpSpPr>
          <a:xfrm>
            <a:off x="781264" y="3814410"/>
            <a:ext cx="7067336" cy="426720"/>
            <a:chOff x="781264" y="3814410"/>
            <a:chExt cx="7067336" cy="426720"/>
          </a:xfrm>
        </p:grpSpPr>
        <p:sp>
          <p:nvSpPr>
            <p:cNvPr id="14" name="mmprod_s2_1043"/>
            <p:cNvSpPr txBox="1"/>
            <p:nvPr>
              <p:custDataLst>
                <p:tags r:id="rId15"/>
              </p:custDataLst>
            </p:nvPr>
          </p:nvSpPr>
          <p:spPr>
            <a:xfrm>
              <a:off x="1002824" y="3925508"/>
              <a:ext cx="573088"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C) </a:t>
              </a:r>
              <a:endParaRPr lang="en-US" sz="2000" b="1" dirty="0">
                <a:latin typeface="Arial"/>
              </a:endParaRPr>
            </a:p>
          </p:txBody>
        </p:sp>
        <p:sp>
          <p:nvSpPr>
            <p:cNvPr id="15" name="mmprod_s1_1023"/>
            <p:cNvSpPr txBox="1"/>
            <p:nvPr>
              <p:custDataLst>
                <p:tags r:id="rId16"/>
              </p:custDataLst>
            </p:nvPr>
          </p:nvSpPr>
          <p:spPr>
            <a:xfrm>
              <a:off x="1814830" y="3814410"/>
              <a:ext cx="6033770" cy="4267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vi-VN" sz="2400" b="1" dirty="0" smtClean="0">
                  <a:latin typeface="+mj-lt"/>
                </a:rPr>
                <a:t>Đợi cho đoàn tàu đi qua hẳn rồi mới nhanh chóng đi qua đường sắt.</a:t>
              </a:r>
              <a:endParaRPr lang="en-US" sz="2400" b="1" dirty="0">
                <a:latin typeface="+mj-lt"/>
              </a:endParaRPr>
            </a:p>
          </p:txBody>
        </p:sp>
        <p:pic>
          <p:nvPicPr>
            <p:cNvPr id="78" name="mmprod_answer_input10153"/>
            <p:cNvPicPr>
              <a:picLocks noChangeAspect="1"/>
            </p:cNvPicPr>
            <p:nvPr>
              <p:custDataLst>
                <p:tags r:id="rId17"/>
              </p:custDataLst>
            </p:nvPr>
          </p:nvPicPr>
          <p:blipFill>
            <a:blip r:embed="rId26" cstate="print">
              <a:extLst>
                <a:ext uri="{28A0092B-C50C-407E-A947-70E740481C1C}">
                  <a14:useLocalDpi xmlns:a14="http://schemas.microsoft.com/office/drawing/2010/main" val="0"/>
                </a:ext>
              </a:extLst>
            </a:blip>
            <a:stretch>
              <a:fillRect/>
            </a:stretch>
          </p:blipFill>
          <p:spPr>
            <a:xfrm>
              <a:off x="781264" y="3925508"/>
              <a:ext cx="205646" cy="204522"/>
            </a:xfrm>
            <a:prstGeom prst="rect">
              <a:avLst/>
            </a:prstGeom>
          </p:spPr>
        </p:pic>
      </p:grpSp>
      <p:grpSp>
        <p:nvGrpSpPr>
          <p:cNvPr id="81" name="mmprod_answer10155"/>
          <p:cNvGrpSpPr/>
          <p:nvPr>
            <p:custDataLst>
              <p:tags r:id="rId11"/>
            </p:custDataLst>
          </p:nvPr>
        </p:nvGrpSpPr>
        <p:grpSpPr>
          <a:xfrm>
            <a:off x="982186" y="4766248"/>
            <a:ext cx="5610384" cy="252121"/>
            <a:chOff x="982186" y="4766248"/>
            <a:chExt cx="5610384" cy="252121"/>
          </a:xfrm>
        </p:grpSpPr>
        <p:sp>
          <p:nvSpPr>
            <p:cNvPr id="19" name="mmprod_s2_1044"/>
            <p:cNvSpPr txBox="1"/>
            <p:nvPr>
              <p:custDataLst>
                <p:tags r:id="rId13"/>
              </p:custDataLst>
            </p:nvPr>
          </p:nvSpPr>
          <p:spPr>
            <a:xfrm>
              <a:off x="982186" y="4766248"/>
              <a:ext cx="573088"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000" b="1" dirty="0" smtClean="0">
                  <a:latin typeface="Arial"/>
                </a:rPr>
                <a:t>D) </a:t>
              </a:r>
              <a:endParaRPr lang="en-US" sz="2000" b="1" dirty="0">
                <a:latin typeface="Arial"/>
              </a:endParaRPr>
            </a:p>
          </p:txBody>
        </p:sp>
        <p:sp>
          <p:nvSpPr>
            <p:cNvPr id="20" name="mmprod_s1_1024"/>
            <p:cNvSpPr txBox="1"/>
            <p:nvPr>
              <p:custDataLst>
                <p:tags r:id="rId14"/>
              </p:custDataLst>
            </p:nvPr>
          </p:nvSpPr>
          <p:spPr>
            <a:xfrm>
              <a:off x="1814830" y="4805009"/>
              <a:ext cx="4777740" cy="2133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400" b="1" dirty="0" err="1" smtClean="0">
                  <a:latin typeface="Times New Roman" pitchFamily="18" charset="0"/>
                  <a:cs typeface="Times New Roman" pitchFamily="18" charset="0"/>
                </a:rPr>
                <a:t>Cả</a:t>
              </a:r>
              <a:r>
                <a:rPr lang="en-US" sz="2400" b="1" dirty="0" smtClean="0">
                  <a:latin typeface="Times New Roman" pitchFamily="18" charset="0"/>
                  <a:cs typeface="Times New Roman" pitchFamily="18" charset="0"/>
                </a:rPr>
                <a:t> 3 ý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pic>
        <p:nvPicPr>
          <p:cNvPr id="25" name="mmprod_answer_input10153"/>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781264" y="4774539"/>
            <a:ext cx="205646" cy="204522"/>
          </a:xfrm>
          <a:prstGeom prst="rect">
            <a:avLst/>
          </a:prstGeom>
        </p:spPr>
      </p:pic>
    </p:spTree>
    <p:custDataLst>
      <p:tags r:id="rId1"/>
    </p:custDataLst>
    <p:extLst>
      <p:ext uri="{BB962C8B-B14F-4D97-AF65-F5344CB8AC3E}">
        <p14:creationId xmlns:p14="http://schemas.microsoft.com/office/powerpoint/2010/main" val="24449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7"/>
                                        </p:tgtEl>
                                        <p:attrNameLst>
                                          <p:attrName>fillcolor</p:attrName>
                                        </p:attrNameLst>
                                      </p:cBhvr>
                                      <p:to>
                                        <a:srgbClr val="FF0000"/>
                                      </p:to>
                                    </p:animClr>
                                    <p:set>
                                      <p:cBhvr>
                                        <p:cTn id="7" dur="2000" fill="hold"/>
                                        <p:tgtEl>
                                          <p:spTgt spid="37"/>
                                        </p:tgtEl>
                                        <p:attrNameLst>
                                          <p:attrName>fill.type</p:attrName>
                                        </p:attrNameLst>
                                      </p:cBhvr>
                                      <p:to>
                                        <p:strVal val="solid"/>
                                      </p:to>
                                    </p:set>
                                    <p:set>
                                      <p:cBhvr>
                                        <p:cTn id="8" dur="20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Anh nen\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custDataLst>
              <p:tags r:id="rId2"/>
            </p:custDataLst>
          </p:nvPr>
        </p:nvSpPr>
        <p:spPr bwMode="auto">
          <a:xfrm>
            <a:off x="838200" y="3047359"/>
            <a:ext cx="7239000" cy="2308324"/>
          </a:xfrm>
          <a:prstGeom prst="rect">
            <a:avLst/>
          </a:prstGeom>
          <a:noFill/>
          <a:ln w="9525">
            <a:noFill/>
            <a:miter lim="800000"/>
            <a:headEnd/>
            <a:tailEnd/>
          </a:ln>
        </p:spPr>
        <p:txBody>
          <a:bodyPr wrap="square" anchor="ctr">
            <a:spAutoFit/>
          </a:bodyPr>
          <a:lstStyle/>
          <a:p>
            <a:pPr algn="just" eaLnBrk="0" hangingPunct="0"/>
            <a:r>
              <a:rPr lang="en-US" sz="2400" dirty="0" smtClean="0">
                <a:latin typeface="Times New Roman" pitchFamily="18" charset="0"/>
                <a:cs typeface="Times New Roman" pitchFamily="18" charset="0"/>
              </a:rPr>
              <a:t>        + Trường hợp không có xe đi tới thì nhanh chóng vượt qua đường sắt.</a:t>
            </a:r>
          </a:p>
          <a:p>
            <a:pPr algn="just" eaLnBrk="0" hangingPunct="0"/>
            <a:r>
              <a:rPr lang="en-US" sz="2400" dirty="0" smtClean="0">
                <a:latin typeface="Times New Roman" pitchFamily="18" charset="0"/>
                <a:cs typeface="Times New Roman" pitchFamily="18" charset="0"/>
              </a:rPr>
              <a:t>        + Nếu có xe lửa sắp đi tới, mọi người phải đứng cách xa đường sắt ít nhất 5 mét để đảm bảo an toàn.</a:t>
            </a:r>
          </a:p>
          <a:p>
            <a:pPr algn="just" eaLnBrk="0" hangingPunct="0"/>
            <a:r>
              <a:rPr lang="en-US" sz="2400" dirty="0" smtClean="0">
                <a:latin typeface="Times New Roman" pitchFamily="18" charset="0"/>
                <a:cs typeface="Times New Roman" pitchFamily="18" charset="0"/>
              </a:rPr>
              <a:t>        + Đợi cho đoàn tàu đi qua hẳn rồi mới nhanh chóng đi qua đường sắt.</a:t>
            </a:r>
            <a:endParaRPr lang="en-US" sz="2400" dirty="0">
              <a:latin typeface="Times New Roman" pitchFamily="18" charset="0"/>
              <a:cs typeface="Times New Roman" pitchFamily="18" charset="0"/>
            </a:endParaRPr>
          </a:p>
        </p:txBody>
      </p:sp>
      <p:sp>
        <p:nvSpPr>
          <p:cNvPr id="5" name="Rectangle 4"/>
          <p:cNvSpPr/>
          <p:nvPr>
            <p:custDataLst>
              <p:tags r:id="rId3"/>
            </p:custDataLst>
          </p:nvPr>
        </p:nvSpPr>
        <p:spPr>
          <a:xfrm>
            <a:off x="1028008" y="2130606"/>
            <a:ext cx="7125392" cy="830997"/>
          </a:xfrm>
          <a:prstGeom prst="rect">
            <a:avLst/>
          </a:prstGeom>
        </p:spPr>
        <p:txBody>
          <a:bodyPr wrap="square">
            <a:spAutoFit/>
          </a:bodyPr>
          <a:lstStyle/>
          <a:p>
            <a:pPr algn="just" eaLnBrk="0" hangingPunct="0"/>
            <a:r>
              <a:rPr lang="en-US" sz="2400" b="1" dirty="0" smtClean="0">
                <a:solidFill>
                  <a:srgbClr val="FF0000"/>
                </a:solidFill>
                <a:latin typeface="Times New Roman" pitchFamily="18" charset="0"/>
                <a:cs typeface="Times New Roman" pitchFamily="18" charset="0"/>
              </a:rPr>
              <a:t>      Khi gặp biển báo giao nhau với đường sắt </a:t>
            </a:r>
          </a:p>
          <a:p>
            <a:pPr algn="just" eaLnBrk="0" hangingPunct="0"/>
            <a:r>
              <a:rPr lang="en-US" sz="2400" b="1" dirty="0" smtClean="0">
                <a:solidFill>
                  <a:srgbClr val="FF0000"/>
                </a:solidFill>
                <a:latin typeface="Times New Roman" pitchFamily="18" charset="0"/>
                <a:cs typeface="Times New Roman" pitchFamily="18" charset="0"/>
              </a:rPr>
              <a:t>không có rào chắn chúng ta cần quan sát thật kĩ: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custDataLst>
              <p:tags r:id="rId2"/>
            </p:custDataLst>
          </p:nvPr>
        </p:nvSpPr>
        <p:spPr bwMode="auto">
          <a:xfrm>
            <a:off x="685800" y="852100"/>
            <a:ext cx="7543800" cy="2677656"/>
          </a:xfrm>
          <a:prstGeom prst="rect">
            <a:avLst/>
          </a:prstGeom>
          <a:noFill/>
          <a:ln w="9525">
            <a:noFill/>
            <a:miter lim="800000"/>
            <a:headEnd/>
            <a:tailEnd/>
          </a:ln>
        </p:spPr>
        <p:txBody>
          <a:bodyPr wrap="square" anchor="ctr">
            <a:spAutoFit/>
          </a:bodyPr>
          <a:lstStyle/>
          <a:p>
            <a:pPr algn="just" eaLnBrk="0" hangingPunct="0"/>
            <a:r>
              <a:rPr lang="en-US" sz="2800" dirty="0" smtClean="0">
                <a:latin typeface="Times New Roman" pitchFamily="18" charset="0"/>
                <a:cs typeface="Times New Roman" pitchFamily="18" charset="0"/>
              </a:rPr>
              <a:t>      Các biển báo được dựng lên ở các loại đường giao thông nhằm mục đích đảm bảo an toàn cho người tham gia giao thông. Có rất nhiều loại biển báo trên các loại đường giao thông khác nhau. Trong bài học, chúng ta chỉ làm quen với một số biển báo thông thường.</a:t>
            </a:r>
            <a:endParaRPr lang="en-US" sz="2800" dirty="0">
              <a:latin typeface="Times New Roman" pitchFamily="18" charset="0"/>
              <a:cs typeface="Times New Roman" pitchFamily="18" charset="0"/>
            </a:endParaRPr>
          </a:p>
        </p:txBody>
      </p:sp>
      <p:grpSp>
        <p:nvGrpSpPr>
          <p:cNvPr id="7" name="Group 6"/>
          <p:cNvGrpSpPr/>
          <p:nvPr>
            <p:custDataLst>
              <p:tags r:id="rId3"/>
            </p:custDataLst>
          </p:nvPr>
        </p:nvGrpSpPr>
        <p:grpSpPr>
          <a:xfrm>
            <a:off x="3200400" y="78830"/>
            <a:ext cx="2438400" cy="609600"/>
            <a:chOff x="3200400" y="78830"/>
            <a:chExt cx="2438400" cy="609600"/>
          </a:xfrm>
        </p:grpSpPr>
        <p:sp>
          <p:nvSpPr>
            <p:cNvPr id="6" name="Rounded Rectangle 13"/>
            <p:cNvSpPr>
              <a:spLocks noChangeArrowheads="1"/>
            </p:cNvSpPr>
            <p:nvPr>
              <p:custDataLst>
                <p:tags r:id="rId4"/>
              </p:custDataLst>
            </p:nvPr>
          </p:nvSpPr>
          <p:spPr bwMode="auto">
            <a:xfrm>
              <a:off x="3200400" y="78830"/>
              <a:ext cx="24384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4" name="TextBox 3"/>
            <p:cNvSpPr txBox="1"/>
            <p:nvPr>
              <p:custDataLst>
                <p:tags r:id="rId5"/>
              </p:custDataLst>
            </p:nvPr>
          </p:nvSpPr>
          <p:spPr>
            <a:xfrm>
              <a:off x="3473668" y="149770"/>
              <a:ext cx="2042482" cy="523220"/>
            </a:xfrm>
            <a:prstGeom prst="rect">
              <a:avLst/>
            </a:prstGeom>
            <a:noFill/>
            <a:ln/>
          </p:spPr>
          <p:txBody>
            <a:bodyPr wrap="none" rtlCol="0">
              <a:spAutoFit/>
            </a:bodyPr>
            <a:lstStyle/>
            <a:p>
              <a:r>
                <a:rPr lang="en-US" sz="2800" b="1" dirty="0" smtClean="0">
                  <a:solidFill>
                    <a:srgbClr val="FF0000"/>
                  </a:solidFill>
                  <a:latin typeface="Times New Roman" pitchFamily="18" charset="0"/>
                  <a:cs typeface="Times New Roman" pitchFamily="18" charset="0"/>
                </a:rPr>
                <a:t>KẾT LUẬN</a:t>
              </a:r>
              <a:endParaRPr lang="en-US" sz="2800" b="1" dirty="0">
                <a:solidFill>
                  <a:srgbClr val="FF0000"/>
                </a:solidFill>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Anh nen\6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custDataLst>
              <p:tags r:id="rId2"/>
            </p:custDataLst>
          </p:nvPr>
        </p:nvGrpSpPr>
        <p:grpSpPr>
          <a:xfrm>
            <a:off x="3276600" y="44668"/>
            <a:ext cx="2438400" cy="609600"/>
            <a:chOff x="3200400" y="78830"/>
            <a:chExt cx="2438400" cy="609600"/>
          </a:xfrm>
        </p:grpSpPr>
        <p:sp>
          <p:nvSpPr>
            <p:cNvPr id="21" name="Rounded Rectangle 13"/>
            <p:cNvSpPr>
              <a:spLocks noChangeArrowheads="1"/>
            </p:cNvSpPr>
            <p:nvPr>
              <p:custDataLst>
                <p:tags r:id="rId19"/>
              </p:custDataLst>
            </p:nvPr>
          </p:nvSpPr>
          <p:spPr bwMode="auto">
            <a:xfrm>
              <a:off x="3200400" y="78830"/>
              <a:ext cx="24384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endParaRPr lang="en-US" b="1"/>
            </a:p>
          </p:txBody>
        </p:sp>
        <p:sp>
          <p:nvSpPr>
            <p:cNvPr id="22" name="TextBox 21"/>
            <p:cNvSpPr txBox="1"/>
            <p:nvPr>
              <p:custDataLst>
                <p:tags r:id="rId20"/>
              </p:custDataLst>
            </p:nvPr>
          </p:nvSpPr>
          <p:spPr>
            <a:xfrm>
              <a:off x="3473668" y="149770"/>
              <a:ext cx="1838965" cy="492443"/>
            </a:xfrm>
            <a:prstGeom prst="rect">
              <a:avLst/>
            </a:prstGeom>
            <a:noFill/>
            <a:ln/>
          </p:spPr>
          <p:txBody>
            <a:bodyPr wrap="none" rtlCol="0">
              <a:spAutoFit/>
            </a:bodyPr>
            <a:lstStyle/>
            <a:p>
              <a:r>
                <a:rPr lang="en-US" sz="2600" b="1" dirty="0" smtClean="0">
                  <a:solidFill>
                    <a:srgbClr val="FF0000"/>
                  </a:solidFill>
                  <a:latin typeface="Arial" pitchFamily="34" charset="0"/>
                  <a:cs typeface="Arial" pitchFamily="34" charset="0"/>
                </a:rPr>
                <a:t>MỞ RỘNG</a:t>
              </a:r>
              <a:endParaRPr lang="en-US" sz="2600" b="1" dirty="0">
                <a:solidFill>
                  <a:srgbClr val="FF0000"/>
                </a:solidFill>
                <a:latin typeface="Arial" pitchFamily="34" charset="0"/>
                <a:cs typeface="Arial" pitchFamily="34" charset="0"/>
              </a:endParaRPr>
            </a:p>
          </p:txBody>
        </p:sp>
      </p:grpSp>
      <p:grpSp>
        <p:nvGrpSpPr>
          <p:cNvPr id="2" name="Group 1"/>
          <p:cNvGrpSpPr/>
          <p:nvPr>
            <p:custDataLst>
              <p:tags r:id="rId3"/>
            </p:custDataLst>
          </p:nvPr>
        </p:nvGrpSpPr>
        <p:grpSpPr>
          <a:xfrm>
            <a:off x="44668" y="641132"/>
            <a:ext cx="2362200" cy="2343804"/>
            <a:chOff x="44668" y="641132"/>
            <a:chExt cx="2362200" cy="2343804"/>
          </a:xfrm>
        </p:grpSpPr>
        <p:pic>
          <p:nvPicPr>
            <p:cNvPr id="23567" name="Picture 6" descr="C:\Documents and Settings\Admin\Desktop\1.bmp"/>
            <p:cNvPicPr>
              <a:picLocks noChangeAspect="1" noChangeArrowheads="1"/>
            </p:cNvPicPr>
            <p:nvPr/>
          </p:nvPicPr>
          <p:blipFill>
            <a:blip r:embed="rId23" cstate="print"/>
            <a:srcRect/>
            <a:stretch>
              <a:fillRect/>
            </a:stretch>
          </p:blipFill>
          <p:spPr bwMode="auto">
            <a:xfrm>
              <a:off x="441434" y="641132"/>
              <a:ext cx="1676400" cy="1644650"/>
            </a:xfrm>
            <a:prstGeom prst="rect">
              <a:avLst/>
            </a:prstGeom>
            <a:noFill/>
            <a:ln w="9525">
              <a:noFill/>
              <a:miter lim="800000"/>
              <a:headEnd/>
              <a:tailEnd/>
            </a:ln>
          </p:spPr>
        </p:pic>
        <p:sp>
          <p:nvSpPr>
            <p:cNvPr id="29" name="Rounded Rectangle 13"/>
            <p:cNvSpPr>
              <a:spLocks noChangeArrowheads="1"/>
            </p:cNvSpPr>
            <p:nvPr>
              <p:custDataLst>
                <p:tags r:id="rId18"/>
              </p:custDataLst>
            </p:nvPr>
          </p:nvSpPr>
          <p:spPr bwMode="auto">
            <a:xfrm>
              <a:off x="44668" y="2375336"/>
              <a:ext cx="236220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Nơi giao nhau </a:t>
              </a:r>
            </a:p>
            <a:p>
              <a:pPr>
                <a:defRPr/>
              </a:pPr>
              <a:r>
                <a:rPr lang="en-US" sz="1700" dirty="0" smtClean="0">
                  <a:latin typeface="Arial" pitchFamily="34" charset="0"/>
                  <a:cs typeface="Arial" pitchFamily="34" charset="0"/>
                </a:rPr>
                <a:t>chạy theo vòng xuyến</a:t>
              </a:r>
              <a:endParaRPr lang="en-US" sz="1700" dirty="0">
                <a:latin typeface="Arial" pitchFamily="34" charset="0"/>
                <a:cs typeface="Arial" pitchFamily="34" charset="0"/>
              </a:endParaRPr>
            </a:p>
          </p:txBody>
        </p:sp>
      </p:grpSp>
      <p:grpSp>
        <p:nvGrpSpPr>
          <p:cNvPr id="3" name="Group 2"/>
          <p:cNvGrpSpPr/>
          <p:nvPr>
            <p:custDataLst>
              <p:tags r:id="rId4"/>
            </p:custDataLst>
          </p:nvPr>
        </p:nvGrpSpPr>
        <p:grpSpPr>
          <a:xfrm>
            <a:off x="2530366" y="685800"/>
            <a:ext cx="2128340" cy="2314902"/>
            <a:chOff x="2530366" y="717332"/>
            <a:chExt cx="2128340" cy="2314902"/>
          </a:xfrm>
        </p:grpSpPr>
        <p:pic>
          <p:nvPicPr>
            <p:cNvPr id="23558" name="Picture 3" descr="C:\Documents and Settings\Admin\Desktop\các xe chi dc re phai 1.bmp"/>
            <p:cNvPicPr>
              <a:picLocks noChangeAspect="1" noChangeArrowheads="1"/>
            </p:cNvPicPr>
            <p:nvPr/>
          </p:nvPicPr>
          <p:blipFill>
            <a:blip r:embed="rId24" cstate="print"/>
            <a:srcRect/>
            <a:stretch>
              <a:fillRect/>
            </a:stretch>
          </p:blipFill>
          <p:spPr bwMode="auto">
            <a:xfrm>
              <a:off x="2743200" y="717332"/>
              <a:ext cx="1600200" cy="1600200"/>
            </a:xfrm>
            <a:prstGeom prst="rect">
              <a:avLst/>
            </a:prstGeom>
            <a:noFill/>
            <a:ln w="9525">
              <a:noFill/>
              <a:miter lim="800000"/>
              <a:headEnd/>
              <a:tailEnd/>
            </a:ln>
          </p:spPr>
        </p:pic>
        <p:sp>
          <p:nvSpPr>
            <p:cNvPr id="31" name="Rounded Rectangle 13"/>
            <p:cNvSpPr>
              <a:spLocks noChangeArrowheads="1"/>
            </p:cNvSpPr>
            <p:nvPr>
              <p:custDataLst>
                <p:tags r:id="rId17"/>
              </p:custDataLst>
            </p:nvPr>
          </p:nvSpPr>
          <p:spPr bwMode="auto">
            <a:xfrm>
              <a:off x="2530366" y="2422634"/>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rẽ phải</a:t>
              </a:r>
              <a:endParaRPr lang="en-US" sz="1700" dirty="0">
                <a:latin typeface="Arial" pitchFamily="34" charset="0"/>
                <a:cs typeface="Arial" pitchFamily="34" charset="0"/>
              </a:endParaRPr>
            </a:p>
          </p:txBody>
        </p:sp>
      </p:grpSp>
      <p:grpSp>
        <p:nvGrpSpPr>
          <p:cNvPr id="4" name="Group 3"/>
          <p:cNvGrpSpPr/>
          <p:nvPr>
            <p:custDataLst>
              <p:tags r:id="rId5"/>
            </p:custDataLst>
          </p:nvPr>
        </p:nvGrpSpPr>
        <p:grpSpPr>
          <a:xfrm>
            <a:off x="4774328" y="685800"/>
            <a:ext cx="2128340" cy="2314902"/>
            <a:chOff x="4774328" y="701566"/>
            <a:chExt cx="2128340" cy="2314902"/>
          </a:xfrm>
        </p:grpSpPr>
        <p:pic>
          <p:nvPicPr>
            <p:cNvPr id="23562" name="Picture 4" descr="C:\Documents and Settings\Admin\Desktop\các xe chi dc re trai1.bmp"/>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968766" y="701566"/>
              <a:ext cx="1752600" cy="1606550"/>
            </a:xfrm>
            <a:prstGeom prst="rect">
              <a:avLst/>
            </a:prstGeom>
            <a:noFill/>
            <a:ln w="9525">
              <a:noFill/>
              <a:miter lim="800000"/>
              <a:headEnd/>
              <a:tailEnd/>
            </a:ln>
          </p:spPr>
        </p:pic>
        <p:sp>
          <p:nvSpPr>
            <p:cNvPr id="32" name="Rounded Rectangle 13"/>
            <p:cNvSpPr>
              <a:spLocks noChangeArrowheads="1"/>
            </p:cNvSpPr>
            <p:nvPr>
              <p:custDataLst>
                <p:tags r:id="rId16"/>
              </p:custDataLst>
            </p:nvPr>
          </p:nvSpPr>
          <p:spPr bwMode="auto">
            <a:xfrm>
              <a:off x="4774328" y="24068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rẽ trái</a:t>
              </a:r>
              <a:endParaRPr lang="en-US" sz="1700" dirty="0">
                <a:latin typeface="Arial" pitchFamily="34" charset="0"/>
                <a:cs typeface="Arial" pitchFamily="34" charset="0"/>
              </a:endParaRPr>
            </a:p>
          </p:txBody>
        </p:sp>
      </p:grpSp>
      <p:grpSp>
        <p:nvGrpSpPr>
          <p:cNvPr id="5" name="Group 4"/>
          <p:cNvGrpSpPr/>
          <p:nvPr>
            <p:custDataLst>
              <p:tags r:id="rId6"/>
            </p:custDataLst>
          </p:nvPr>
        </p:nvGrpSpPr>
        <p:grpSpPr>
          <a:xfrm>
            <a:off x="6984128" y="701566"/>
            <a:ext cx="2128340" cy="2296506"/>
            <a:chOff x="6984128" y="701566"/>
            <a:chExt cx="2128340" cy="2296506"/>
          </a:xfrm>
        </p:grpSpPr>
        <p:pic>
          <p:nvPicPr>
            <p:cNvPr id="23566" name="Picture 5" descr="C:\Documents and Settings\Admin\Desktop\cac xe chi dc di thang va re phai.bmp"/>
            <p:cNvPicPr>
              <a:picLocks noChangeAspect="1" noChangeArrowheads="1"/>
            </p:cNvPicPr>
            <p:nvPr/>
          </p:nvPicPr>
          <p:blipFill>
            <a:blip r:embed="rId26" cstate="print"/>
            <a:srcRect/>
            <a:stretch>
              <a:fillRect/>
            </a:stretch>
          </p:blipFill>
          <p:spPr bwMode="auto">
            <a:xfrm>
              <a:off x="7191702" y="701566"/>
              <a:ext cx="1676400" cy="1603375"/>
            </a:xfrm>
            <a:prstGeom prst="rect">
              <a:avLst/>
            </a:prstGeom>
            <a:noFill/>
            <a:ln w="9525">
              <a:noFill/>
              <a:miter lim="800000"/>
              <a:headEnd/>
              <a:tailEnd/>
            </a:ln>
          </p:spPr>
        </p:pic>
        <p:sp>
          <p:nvSpPr>
            <p:cNvPr id="33" name="Rounded Rectangle 13"/>
            <p:cNvSpPr>
              <a:spLocks noChangeArrowheads="1"/>
            </p:cNvSpPr>
            <p:nvPr>
              <p:custDataLst>
                <p:tags r:id="rId15"/>
              </p:custDataLst>
            </p:nvPr>
          </p:nvSpPr>
          <p:spPr bwMode="auto">
            <a:xfrm>
              <a:off x="6984128" y="2388472"/>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Các xe chỉ  được đi thẳng và rẽ phải</a:t>
              </a:r>
              <a:endParaRPr lang="en-US" sz="1700" dirty="0">
                <a:latin typeface="Arial" pitchFamily="34" charset="0"/>
                <a:cs typeface="Arial" pitchFamily="34" charset="0"/>
              </a:endParaRPr>
            </a:p>
          </p:txBody>
        </p:sp>
      </p:grpSp>
      <p:grpSp>
        <p:nvGrpSpPr>
          <p:cNvPr id="7" name="Group 6"/>
          <p:cNvGrpSpPr/>
          <p:nvPr>
            <p:custDataLst>
              <p:tags r:id="rId7"/>
            </p:custDataLst>
          </p:nvPr>
        </p:nvGrpSpPr>
        <p:grpSpPr>
          <a:xfrm>
            <a:off x="2443660" y="3179379"/>
            <a:ext cx="2128340" cy="2178268"/>
            <a:chOff x="2393732" y="3352800"/>
            <a:chExt cx="2128340" cy="2178268"/>
          </a:xfrm>
        </p:grpSpPr>
        <p:pic>
          <p:nvPicPr>
            <p:cNvPr id="23575" name="Picture 8" descr="C:\Documents and Settings\Admin\Desktop\cam o to va mo to 2-3 banh.bmp"/>
            <p:cNvPicPr>
              <a:picLocks noChangeAspect="1" noChangeArrowheads="1"/>
            </p:cNvPicPr>
            <p:nvPr/>
          </p:nvPicPr>
          <p:blipFill>
            <a:blip r:embed="rId27" cstate="print"/>
            <a:srcRect/>
            <a:stretch>
              <a:fillRect/>
            </a:stretch>
          </p:blipFill>
          <p:spPr bwMode="auto">
            <a:xfrm>
              <a:off x="2638098" y="3352800"/>
              <a:ext cx="1676400" cy="1524000"/>
            </a:xfrm>
            <a:prstGeom prst="rect">
              <a:avLst/>
            </a:prstGeom>
            <a:noFill/>
            <a:ln w="9525">
              <a:noFill/>
              <a:miter lim="800000"/>
              <a:headEnd/>
              <a:tailEnd/>
            </a:ln>
          </p:spPr>
        </p:pic>
        <p:sp>
          <p:nvSpPr>
            <p:cNvPr id="35" name="Rounded Rectangle 13"/>
            <p:cNvSpPr>
              <a:spLocks noChangeArrowheads="1"/>
            </p:cNvSpPr>
            <p:nvPr>
              <p:custDataLst>
                <p:tags r:id="rId14"/>
              </p:custDataLst>
            </p:nvPr>
          </p:nvSpPr>
          <p:spPr bwMode="auto">
            <a:xfrm>
              <a:off x="2393732" y="49214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ô tô và mô tô hai bánh</a:t>
              </a:r>
              <a:endParaRPr lang="en-US" sz="1700" dirty="0">
                <a:latin typeface="Arial" pitchFamily="34" charset="0"/>
                <a:cs typeface="Arial" pitchFamily="34" charset="0"/>
              </a:endParaRPr>
            </a:p>
          </p:txBody>
        </p:sp>
      </p:grpSp>
      <p:grpSp>
        <p:nvGrpSpPr>
          <p:cNvPr id="8" name="Group 7"/>
          <p:cNvGrpSpPr/>
          <p:nvPr>
            <p:custDataLst>
              <p:tags r:id="rId8"/>
            </p:custDataLst>
          </p:nvPr>
        </p:nvGrpSpPr>
        <p:grpSpPr>
          <a:xfrm>
            <a:off x="4724400" y="3200400"/>
            <a:ext cx="2128340" cy="2178268"/>
            <a:chOff x="4800600" y="3352800"/>
            <a:chExt cx="2128340" cy="2178268"/>
          </a:xfrm>
        </p:grpSpPr>
        <p:pic>
          <p:nvPicPr>
            <p:cNvPr id="23585" name="Picture 10" descr="C:\Documents and Settings\Admin\Desktop\cam re phai.bmp"/>
            <p:cNvPicPr>
              <a:picLocks noChangeAspect="1" noChangeArrowheads="1"/>
            </p:cNvPicPr>
            <p:nvPr/>
          </p:nvPicPr>
          <p:blipFill>
            <a:blip r:embed="rId28" cstate="print"/>
            <a:srcRect/>
            <a:stretch>
              <a:fillRect/>
            </a:stretch>
          </p:blipFill>
          <p:spPr bwMode="auto">
            <a:xfrm>
              <a:off x="4953000" y="3352800"/>
              <a:ext cx="1676400" cy="1524000"/>
            </a:xfrm>
            <a:prstGeom prst="rect">
              <a:avLst/>
            </a:prstGeom>
            <a:noFill/>
            <a:ln w="9525">
              <a:noFill/>
              <a:miter lim="800000"/>
              <a:headEnd/>
              <a:tailEnd/>
            </a:ln>
          </p:spPr>
        </p:pic>
        <p:sp>
          <p:nvSpPr>
            <p:cNvPr id="36" name="Rounded Rectangle 13"/>
            <p:cNvSpPr>
              <a:spLocks noChangeArrowheads="1"/>
            </p:cNvSpPr>
            <p:nvPr>
              <p:custDataLst>
                <p:tags r:id="rId13"/>
              </p:custDataLst>
            </p:nvPr>
          </p:nvSpPr>
          <p:spPr bwMode="auto">
            <a:xfrm>
              <a:off x="4800600" y="492146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rẽ phải</a:t>
              </a:r>
              <a:endParaRPr lang="en-US" sz="1700" dirty="0">
                <a:latin typeface="Arial" pitchFamily="34" charset="0"/>
                <a:cs typeface="Arial" pitchFamily="34" charset="0"/>
              </a:endParaRPr>
            </a:p>
          </p:txBody>
        </p:sp>
      </p:grpSp>
      <p:grpSp>
        <p:nvGrpSpPr>
          <p:cNvPr id="9" name="Group 8"/>
          <p:cNvGrpSpPr/>
          <p:nvPr>
            <p:custDataLst>
              <p:tags r:id="rId9"/>
            </p:custDataLst>
          </p:nvPr>
        </p:nvGrpSpPr>
        <p:grpSpPr>
          <a:xfrm>
            <a:off x="7015660" y="3124200"/>
            <a:ext cx="2128340" cy="2257098"/>
            <a:chOff x="7015660" y="3276600"/>
            <a:chExt cx="2128340" cy="2257098"/>
          </a:xfrm>
        </p:grpSpPr>
        <p:pic>
          <p:nvPicPr>
            <p:cNvPr id="23586" name="Picture 11" descr="C:\Documents and Settings\Admin\Desktop\cam-re-trai.jpg"/>
            <p:cNvPicPr>
              <a:picLocks noChangeAspect="1" noChangeArrowheads="1"/>
            </p:cNvPicPr>
            <p:nvPr/>
          </p:nvPicPr>
          <p:blipFill>
            <a:blip r:embed="rId29" cstate="print"/>
            <a:srcRect/>
            <a:stretch>
              <a:fillRect/>
            </a:stretch>
          </p:blipFill>
          <p:spPr bwMode="auto">
            <a:xfrm>
              <a:off x="7239001" y="3276600"/>
              <a:ext cx="1524000" cy="1566375"/>
            </a:xfrm>
            <a:prstGeom prst="rect">
              <a:avLst/>
            </a:prstGeom>
            <a:noFill/>
            <a:ln w="9525">
              <a:noFill/>
              <a:miter lim="800000"/>
              <a:headEnd/>
              <a:tailEnd/>
            </a:ln>
          </p:spPr>
        </p:pic>
        <p:sp>
          <p:nvSpPr>
            <p:cNvPr id="37" name="Rounded Rectangle 13"/>
            <p:cNvSpPr>
              <a:spLocks noChangeArrowheads="1"/>
            </p:cNvSpPr>
            <p:nvPr>
              <p:custDataLst>
                <p:tags r:id="rId12"/>
              </p:custDataLst>
            </p:nvPr>
          </p:nvSpPr>
          <p:spPr bwMode="auto">
            <a:xfrm>
              <a:off x="7015660" y="4924098"/>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 </a:t>
              </a:r>
              <a:r>
                <a:rPr lang="en-US" sz="1700" dirty="0" smtClean="0">
                  <a:latin typeface="Arial" pitchFamily="34" charset="0"/>
                  <a:cs typeface="Arial" pitchFamily="34" charset="0"/>
                </a:rPr>
                <a:t>Cấm rẽ trái</a:t>
              </a:r>
              <a:endParaRPr lang="en-US" sz="1700" dirty="0">
                <a:latin typeface="Arial" pitchFamily="34" charset="0"/>
                <a:cs typeface="Arial" pitchFamily="34" charset="0"/>
              </a:endParaRPr>
            </a:p>
          </p:txBody>
        </p:sp>
      </p:grpSp>
      <p:grpSp>
        <p:nvGrpSpPr>
          <p:cNvPr id="30" name="Group 29"/>
          <p:cNvGrpSpPr/>
          <p:nvPr>
            <p:custDataLst>
              <p:tags r:id="rId10"/>
            </p:custDataLst>
          </p:nvPr>
        </p:nvGrpSpPr>
        <p:grpSpPr>
          <a:xfrm>
            <a:off x="181243" y="3095298"/>
            <a:ext cx="2128340" cy="2238702"/>
            <a:chOff x="63064" y="3276600"/>
            <a:chExt cx="2128340" cy="2238702"/>
          </a:xfrm>
        </p:grpSpPr>
        <p:pic>
          <p:nvPicPr>
            <p:cNvPr id="38" name="Picture 7" descr="C:\Documents and Settings\Admin\Desktop\cam di xe dap.bmp"/>
            <p:cNvPicPr>
              <a:picLocks noChangeAspect="1" noChangeArrowheads="1"/>
            </p:cNvPicPr>
            <p:nvPr/>
          </p:nvPicPr>
          <p:blipFill>
            <a:blip r:embed="rId30" cstate="print"/>
            <a:srcRect/>
            <a:stretch>
              <a:fillRect/>
            </a:stretch>
          </p:blipFill>
          <p:spPr bwMode="auto">
            <a:xfrm>
              <a:off x="228600" y="3276600"/>
              <a:ext cx="1752600" cy="1524000"/>
            </a:xfrm>
            <a:prstGeom prst="rect">
              <a:avLst/>
            </a:prstGeom>
            <a:noFill/>
            <a:ln w="9525">
              <a:noFill/>
              <a:miter lim="800000"/>
              <a:headEnd/>
              <a:tailEnd/>
            </a:ln>
          </p:spPr>
        </p:pic>
        <p:sp>
          <p:nvSpPr>
            <p:cNvPr id="39" name="Rounded Rectangle 13"/>
            <p:cNvSpPr>
              <a:spLocks noChangeArrowheads="1"/>
            </p:cNvSpPr>
            <p:nvPr>
              <p:custDataLst>
                <p:tags r:id="rId11"/>
              </p:custDataLst>
            </p:nvPr>
          </p:nvSpPr>
          <p:spPr bwMode="auto">
            <a:xfrm>
              <a:off x="63064" y="4905702"/>
              <a:ext cx="2128340" cy="609600"/>
            </a:xfrm>
            <a:prstGeom prst="roundRect">
              <a:avLst>
                <a:gd name="adj" fmla="val 16667"/>
              </a:avLst>
            </a:prstGeom>
            <a:gradFill rotWithShape="1">
              <a:gsLst>
                <a:gs pos="0">
                  <a:srgbClr val="8AF3A6"/>
                </a:gs>
                <a:gs pos="50000">
                  <a:srgbClr val="B9F5C8"/>
                </a:gs>
                <a:gs pos="100000">
                  <a:srgbClr val="DDFAE4"/>
                </a:gs>
              </a:gsLst>
              <a:lin ang="10800000" scaled="1"/>
            </a:gradFill>
            <a:ln w="19050" algn="ctr">
              <a:solidFill>
                <a:srgbClr val="00CC66"/>
              </a:solidFill>
              <a:round/>
              <a:headEnd/>
              <a:tailEnd/>
            </a:ln>
          </p:spPr>
          <p:txBody>
            <a:bodyPr/>
            <a:lstStyle/>
            <a:p>
              <a:pPr algn="ctr">
                <a:defRPr/>
              </a:pPr>
              <a:r>
                <a:rPr lang="en-US" dirty="0" smtClean="0">
                  <a:latin typeface="Arial" pitchFamily="34" charset="0"/>
                  <a:cs typeface="Arial" pitchFamily="34" charset="0"/>
                </a:rPr>
                <a:t>Cấm đi xe đạp</a:t>
              </a:r>
              <a:endParaRPr lang="en-US" sz="1700" dirty="0">
                <a:latin typeface="Arial" pitchFamily="34" charset="0"/>
                <a:cs typeface="Arial"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81000"/>
            <a:ext cx="731520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44286"/>
            <a:ext cx="2133600" cy="18476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Untitled-1.pn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randombar(horizont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fltVal val="0"/>
                                          </p:val>
                                        </p:tav>
                                        <p:tav tm="100000">
                                          <p:val>
                                            <p:strVal val="#ppt_w"/>
                                          </p:val>
                                        </p:tav>
                                      </p:tavLst>
                                    </p:anim>
                                    <p:anim calcmode="lin" valueType="num">
                                      <p:cBhvr>
                                        <p:cTn id="13" dur="500" fill="hold"/>
                                        <p:tgtEl>
                                          <p:spTgt spid="6147"/>
                                        </p:tgtEl>
                                        <p:attrNameLst>
                                          <p:attrName>ppt_h</p:attrName>
                                        </p:attrNameLst>
                                      </p:cBhvr>
                                      <p:tavLst>
                                        <p:tav tm="0">
                                          <p:val>
                                            <p:fltVal val="0"/>
                                          </p:val>
                                        </p:tav>
                                        <p:tav tm="100000">
                                          <p:val>
                                            <p:strVal val="#ppt_h"/>
                                          </p:val>
                                        </p:tav>
                                      </p:tavLst>
                                    </p:anim>
                                    <p:animEffect transition="in" filter="fade">
                                      <p:cBhvr>
                                        <p:cTn id="14" dur="500"/>
                                        <p:tgtEl>
                                          <p:spTgt spid="6147"/>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75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path" presetSubtype="0" accel="50000" decel="50000" fill="hold" nodeType="clickEffect">
                                  <p:stCondLst>
                                    <p:cond delay="0"/>
                                  </p:stCondLst>
                                  <p:childTnLst>
                                    <p:animMotion origin="layout" path="M 2.77556E-17 0.04051 C 2.77556E-17 0.05255 0.0566 0.06204 0.12569 0.06204 C 0.19705 0.06204 0.25417 0.05255 0.25417 0.04051 C 0.25417 0.02847 0.31076 0.01921 0.38212 0.01921 C 0.45122 0.01921 0.50833 0.02847 0.50833 0.04051 " pathEditMode="relative" rAng="0" ptsTypes="fffff">
                                      <p:cBhvr>
                                        <p:cTn id="23" dur="750" fill="hold"/>
                                        <p:tgtEl>
                                          <p:spTgt spid="1030"/>
                                        </p:tgtEl>
                                        <p:attrNameLst>
                                          <p:attrName>ppt_x</p:attrName>
                                          <p:attrName>ppt_y</p:attrName>
                                        </p:attrNameLst>
                                      </p:cBhvr>
                                      <p:rCtr x="25417" y="0"/>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50833 0.04051 L 0.50833 0.55255 " pathEditMode="relative" rAng="0" ptsTypes="AA">
                                      <p:cBhvr>
                                        <p:cTn id="27" dur="750" fill="hold"/>
                                        <p:tgtEl>
                                          <p:spTgt spid="1030"/>
                                        </p:tgtEl>
                                        <p:attrNameLst>
                                          <p:attrName>ppt_x</p:attrName>
                                          <p:attrName>ppt_y</p:attrName>
                                        </p:attrNameLst>
                                      </p:cBhvr>
                                      <p:rCtr x="0" y="25602"/>
                                    </p:animMotion>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030"/>
                                        </p:tgtEl>
                                      </p:cBhvr>
                                    </p:animEffect>
                                    <p:animScale>
                                      <p:cBhvr>
                                        <p:cTn id="32" dur="250" autoRev="1" fill="hold"/>
                                        <p:tgtEl>
                                          <p:spTgt spid="10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1" name="WordArt 3"/>
          <p:cNvSpPr>
            <a:spLocks noChangeArrowheads="1" noChangeShapeType="1" noTextEdit="1"/>
          </p:cNvSpPr>
          <p:nvPr/>
        </p:nvSpPr>
        <p:spPr bwMode="auto">
          <a:xfrm>
            <a:off x="609600" y="533400"/>
            <a:ext cx="7924800" cy="33528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kern="1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a:cs typeface="Times New Roman"/>
              </a:rPr>
              <a:t>Khởi động</a:t>
            </a:r>
            <a:endParaRPr lang="en-US" sz="3600" b="1" kern="1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a:cs typeface="Times New Roman"/>
            </a:endParaRPr>
          </a:p>
        </p:txBody>
      </p:sp>
    </p:spTree>
    <p:extLst>
      <p:ext uri="{BB962C8B-B14F-4D97-AF65-F5344CB8AC3E}">
        <p14:creationId xmlns:p14="http://schemas.microsoft.com/office/powerpoint/2010/main" val="19137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2133600"/>
            <a:ext cx="6254002" cy="18617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304800" y="3921204"/>
            <a:ext cx="5029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7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smtClean="0">
                <a:solidFill>
                  <a:srgbClr val="FFFF00"/>
                </a:solidFill>
                <a:latin typeface="Arial" pitchFamily="34" charset="0"/>
                <a:cs typeface="Arial" pitchFamily="34" charset="0"/>
              </a:rPr>
              <a:t> Khi tín hiệu này bật sáng, mọi người và phương tiện mới được đi</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2956715549"/>
      </p:ext>
    </p:extLst>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7170"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333163"/>
            <a:ext cx="6285248" cy="1909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37"/>
          <a:stretch/>
        </p:blipFill>
        <p:spPr bwMode="auto">
          <a:xfrm>
            <a:off x="2438400" y="2428145"/>
            <a:ext cx="491364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8396" y="2880912"/>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3.33333E-6 L 0.56059 3.33333E-6 " pathEditMode="relative" rAng="0" ptsTypes="AA">
                                      <p:cBhvr>
                                        <p:cTn id="6" dur="2000" fill="hold"/>
                                        <p:tgtEl>
                                          <p:spTgt spid="7"/>
                                        </p:tgtEl>
                                        <p:attrNameLst>
                                          <p:attrName>ppt_x</p:attrName>
                                          <p:attrName>ppt_y</p:attrName>
                                        </p:attrNameLst>
                                      </p:cBhvr>
                                      <p:rCtr x="28021" y="0"/>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4725" y="3806614"/>
            <a:ext cx="2035854" cy="203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Administrator\Desktop\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1219200"/>
            <a:ext cx="8686800" cy="20864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C:\Users\Administrator\Desktop\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2"/>
          <p:cNvSpPr>
            <a:spLocks noChangeArrowheads="1"/>
          </p:cNvSpPr>
          <p:nvPr>
            <p:custDataLst>
              <p:tags r:id="rId2"/>
            </p:custDataLst>
          </p:nvPr>
        </p:nvSpPr>
        <p:spPr bwMode="auto">
          <a:xfrm>
            <a:off x="723900" y="3230147"/>
            <a:ext cx="4267200" cy="769441"/>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12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Biển</a:t>
            </a:r>
            <a:r>
              <a:rPr lang="en-US" sz="2200" b="1" dirty="0" smtClean="0">
                <a:solidFill>
                  <a:srgbClr val="FFFF00"/>
                </a:solidFill>
                <a:latin typeface="Arial" pitchFamily="34" charset="0"/>
                <a:cs typeface="Arial" pitchFamily="34" charset="0"/>
              </a:rPr>
              <a:t> báo này cho biết điều gì?</a:t>
            </a:r>
            <a:endParaRPr lang="en-US" sz="2200" b="1" dirty="0">
              <a:solidFill>
                <a:srgbClr val="FFFF00"/>
              </a:solidFill>
              <a:latin typeface="Arial" pitchFamily="34" charset="0"/>
              <a:cs typeface="Arial" pitchFamily="34" charset="0"/>
            </a:endParaRPr>
          </a:p>
        </p:txBody>
      </p:sp>
      <p:pic>
        <p:nvPicPr>
          <p:cNvPr id="45" name="Picture 3" descr="C:\Users\Administrator\Desktop\Untitled-1.png"/>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2173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4008" y="3129816"/>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2" name="Picture 3" descr="C:\Users\Administrator\Desktop\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666" y="1310314"/>
            <a:ext cx="7640806" cy="1830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C:\Users\Administrator\Desktop\10.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6749"/>
          <a:stretch/>
        </p:blipFill>
        <p:spPr bwMode="auto">
          <a:xfrm>
            <a:off x="381000" y="2506716"/>
            <a:ext cx="7745472" cy="7094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Administrator\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2495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11111E-6 L 0.80834 0.00139 " pathEditMode="relative" rAng="0" ptsTypes="AA">
                                      <p:cBhvr>
                                        <p:cTn id="6" dur="2000" fill="hold"/>
                                        <p:tgtEl>
                                          <p:spTgt spid="13"/>
                                        </p:tgtEl>
                                        <p:attrNameLst>
                                          <p:attrName>ppt_x</p:attrName>
                                          <p:attrName>ppt_y</p:attrName>
                                        </p:attrNameLst>
                                      </p:cBhvr>
                                      <p:rCtr x="40417" y="69"/>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433" y="1524001"/>
            <a:ext cx="8355132" cy="23930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685800" y="3962400"/>
            <a:ext cx="4267200" cy="769441"/>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8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Tàu</a:t>
            </a:r>
            <a:r>
              <a:rPr lang="en-US" sz="2200" b="1" dirty="0" smtClean="0">
                <a:solidFill>
                  <a:srgbClr val="FFFF00"/>
                </a:solidFill>
                <a:latin typeface="Arial" pitchFamily="34" charset="0"/>
                <a:cs typeface="Arial" pitchFamily="34" charset="0"/>
              </a:rPr>
              <a:t> hỏa đi trên  đường này.</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313298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8194"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295400"/>
            <a:ext cx="8653455" cy="230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697" t="71217" r="10374"/>
          <a:stretch/>
        </p:blipFill>
        <p:spPr bwMode="auto">
          <a:xfrm>
            <a:off x="2819400" y="2971800"/>
            <a:ext cx="4876800" cy="688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000" y="29529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675 0.00139 " pathEditMode="relative" rAng="0" ptsTypes="AA">
                                      <p:cBhvr>
                                        <p:cTn id="6" dur="2000" fill="hold"/>
                                        <p:tgtEl>
                                          <p:spTgt spid="8"/>
                                        </p:tgtEl>
                                        <p:attrNameLst>
                                          <p:attrName>ppt_x</p:attrName>
                                          <p:attrName>ppt_y</p:attrName>
                                        </p:attrNameLst>
                                      </p:cBhvr>
                                      <p:rCtr x="33750" y="69"/>
                                    </p:animMotion>
                                  </p:childTnLst>
                                </p:cTn>
                              </p:par>
                              <p:par>
                                <p:cTn id="7" presetID="22" presetClass="exit" presetSubtype="8" fill="hold" nodeType="withEffect">
                                  <p:stCondLst>
                                    <p:cond delay="0"/>
                                  </p:stCondLst>
                                  <p:childTnLst>
                                    <p:animEffect transition="out" filter="wipe(left)">
                                      <p:cBhvr>
                                        <p:cTn id="8" dur="2000"/>
                                        <p:tgtEl>
                                          <p:spTgt spid="9"/>
                                        </p:tgtEl>
                                      </p:cBhvr>
                                    </p:animEffect>
                                    <p:set>
                                      <p:cBhvr>
                                        <p:cTn id="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685801"/>
            <a:ext cx="10287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762000" y="4250323"/>
            <a:ext cx="4267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    Ô chữ gồm 14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err="1" smtClean="0">
                <a:solidFill>
                  <a:srgbClr val="FFFF00"/>
                </a:solidFill>
                <a:latin typeface="Arial" pitchFamily="34" charset="0"/>
                <a:cs typeface="Arial" pitchFamily="34" charset="0"/>
              </a:rPr>
              <a:t>Máy</a:t>
            </a:r>
            <a:r>
              <a:rPr lang="en-US" sz="2200" b="1" dirty="0" smtClean="0">
                <a:solidFill>
                  <a:srgbClr val="FFFF00"/>
                </a:solidFill>
                <a:latin typeface="Arial" pitchFamily="34" charset="0"/>
                <a:cs typeface="Arial" pitchFamily="34" charset="0"/>
              </a:rPr>
              <a:t> bay đi trên loại đường giao thông này.</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1872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295400"/>
            <a:ext cx="856273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9"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845" t="43793" r="7407" b="45862"/>
          <a:stretch/>
        </p:blipFill>
        <p:spPr bwMode="auto">
          <a:xfrm>
            <a:off x="1828800" y="3276600"/>
            <a:ext cx="7315200" cy="819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33339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33333E-6 L 0.96666 0.0125 " pathEditMode="relative" rAng="0" ptsTypes="AA">
                                      <p:cBhvr>
                                        <p:cTn id="6" dur="2500" fill="hold"/>
                                        <p:tgtEl>
                                          <p:spTgt spid="8"/>
                                        </p:tgtEl>
                                        <p:attrNameLst>
                                          <p:attrName>ppt_x</p:attrName>
                                          <p:attrName>ppt_y</p:attrName>
                                        </p:attrNameLst>
                                      </p:cBhvr>
                                      <p:rCtr x="48333" y="625"/>
                                    </p:animMotion>
                                  </p:childTnLst>
                                </p:cTn>
                              </p:par>
                              <p:par>
                                <p:cTn id="7" presetID="22" presetClass="exit" presetSubtype="8" fill="hold" nodeType="withEffect">
                                  <p:stCondLst>
                                    <p:cond delay="0"/>
                                  </p:stCondLst>
                                  <p:childTnLst>
                                    <p:animEffect transition="out" filter="wipe(left)">
                                      <p:cBhvr>
                                        <p:cTn id="8" dur="2500"/>
                                        <p:tgtEl>
                                          <p:spTgt spid="10"/>
                                        </p:tgtEl>
                                      </p:cBhvr>
                                    </p:animEffect>
                                    <p:set>
                                      <p:cBhvr>
                                        <p:cTn id="9" dur="1" fill="hold">
                                          <p:stCondLst>
                                            <p:cond delay="2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1295400"/>
            <a:ext cx="8390101" cy="28445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762000" y="4267200"/>
            <a:ext cx="3809999"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    Ô chữ gồm 9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smtClean="0">
                <a:solidFill>
                  <a:srgbClr val="FFFF00"/>
                </a:solidFill>
                <a:latin typeface="Arial" pitchFamily="34" charset="0"/>
                <a:cs typeface="Arial" pitchFamily="34" charset="0"/>
              </a:rPr>
              <a:t> Đây là đường giao thông dành cho tàu thuyền đi lại.</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19944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1266"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239798"/>
            <a:ext cx="8665211" cy="3094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187" t="80825" r="32260"/>
          <a:stretch/>
        </p:blipFill>
        <p:spPr bwMode="auto">
          <a:xfrm>
            <a:off x="1374228" y="3742684"/>
            <a:ext cx="4493172" cy="600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3638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7 -0.00972 " pathEditMode="relative" rAng="0" ptsTypes="AA">
                                      <p:cBhvr>
                                        <p:cTn id="6" dur="2000" fill="hold"/>
                                        <p:tgtEl>
                                          <p:spTgt spid="6"/>
                                        </p:tgtEl>
                                        <p:attrNameLst>
                                          <p:attrName>ppt_x</p:attrName>
                                          <p:attrName>ppt_y</p:attrName>
                                        </p:attrNameLst>
                                      </p:cBhvr>
                                      <p:rCtr x="35000" y="-486"/>
                                    </p:animMotion>
                                  </p:childTnLst>
                                </p:cTn>
                              </p:par>
                              <p:par>
                                <p:cTn id="7" presetID="22" presetClass="exit" presetSubtype="8" fill="hold" nodeType="withEffect">
                                  <p:stCondLst>
                                    <p:cond delay="0"/>
                                  </p:stCondLst>
                                  <p:childTnLst>
                                    <p:animEffect transition="out" filter="wipe(left)">
                                      <p:cBhvr>
                                        <p:cTn id="8" dur="1750"/>
                                        <p:tgtEl>
                                          <p:spTgt spid="8"/>
                                        </p:tgtEl>
                                      </p:cBhvr>
                                    </p:animEffect>
                                    <p:set>
                                      <p:cBhvr>
                                        <p:cTn id="9" dur="1" fill="hold">
                                          <p:stCondLst>
                                            <p:cond delay="1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90600" y="1371600"/>
            <a:ext cx="3429000" cy="2286000"/>
            <a:chOff x="990600" y="1371600"/>
            <a:chExt cx="3429000" cy="2286000"/>
          </a:xfrm>
        </p:grpSpPr>
        <p:pic>
          <p:nvPicPr>
            <p:cNvPr id="6147" name="Picture 2" descr="C:\Documents and Settings\Admin\Desktop\2467870_banner_troi_xanh.jpg"/>
            <p:cNvPicPr>
              <a:picLocks noChangeAspect="1" noChangeArrowheads="1"/>
            </p:cNvPicPr>
            <p:nvPr/>
          </p:nvPicPr>
          <p:blipFill>
            <a:blip r:embed="rId5" cstate="print"/>
            <a:srcRect/>
            <a:stretch>
              <a:fillRect/>
            </a:stretch>
          </p:blipFill>
          <p:spPr bwMode="auto">
            <a:xfrm>
              <a:off x="990600" y="1371600"/>
              <a:ext cx="3429000" cy="2286000"/>
            </a:xfrm>
            <a:prstGeom prst="rect">
              <a:avLst/>
            </a:prstGeom>
            <a:ln>
              <a:noFill/>
            </a:ln>
            <a:effectLst>
              <a:outerShdw blurRad="190500" algn="tl" rotWithShape="0">
                <a:srgbClr val="000000">
                  <a:alpha val="70000"/>
                </a:srgbClr>
              </a:outerShdw>
            </a:effectLst>
          </p:spPr>
        </p:pic>
        <p:sp>
          <p:nvSpPr>
            <p:cNvPr id="2" name="TextBox 1"/>
            <p:cNvSpPr txBox="1"/>
            <p:nvPr/>
          </p:nvSpPr>
          <p:spPr>
            <a:xfrm>
              <a:off x="3886200" y="1371600"/>
              <a:ext cx="533400" cy="707886"/>
            </a:xfrm>
            <a:prstGeom prst="rect">
              <a:avLst/>
            </a:prstGeom>
            <a:noFill/>
          </p:spPr>
          <p:txBody>
            <a:bodyPr wrap="square" rtlCol="0">
              <a:spAutoFit/>
            </a:bodyPr>
            <a:lstStyle/>
            <a:p>
              <a:r>
                <a:rPr lang="en-GB" sz="4000" b="1" dirty="0" smtClean="0">
                  <a:solidFill>
                    <a:srgbClr val="FF0000"/>
                  </a:solidFill>
                  <a:latin typeface="Times New Roman" pitchFamily="18" charset="0"/>
                  <a:cs typeface="Times New Roman" pitchFamily="18" charset="0"/>
                </a:rPr>
                <a:t>1</a:t>
              </a:r>
              <a:endParaRPr lang="en-GB" sz="4000" b="1" dirty="0">
                <a:solidFill>
                  <a:srgbClr val="FF0000"/>
                </a:solidFill>
                <a:latin typeface="Times New Roman" pitchFamily="18" charset="0"/>
                <a:cs typeface="Times New Roman" pitchFamily="18" charset="0"/>
              </a:endParaRPr>
            </a:p>
          </p:txBody>
        </p:sp>
      </p:grpSp>
      <p:grpSp>
        <p:nvGrpSpPr>
          <p:cNvPr id="5" name="Group 4"/>
          <p:cNvGrpSpPr/>
          <p:nvPr/>
        </p:nvGrpSpPr>
        <p:grpSpPr>
          <a:xfrm>
            <a:off x="990600" y="3956050"/>
            <a:ext cx="3429000" cy="2292350"/>
            <a:chOff x="990600" y="3956050"/>
            <a:chExt cx="3429000" cy="2292350"/>
          </a:xfrm>
        </p:grpSpPr>
        <p:pic>
          <p:nvPicPr>
            <p:cNvPr id="6150" name="Picture 6" descr="C:\Documents and Settings\Admin\Desktop\images1065505_DS.jpg"/>
            <p:cNvPicPr>
              <a:picLocks noChangeAspect="1" noChangeArrowheads="1"/>
            </p:cNvPicPr>
            <p:nvPr/>
          </p:nvPicPr>
          <p:blipFill>
            <a:blip r:embed="rId6" cstate="print"/>
            <a:srcRect/>
            <a:stretch>
              <a:fillRect/>
            </a:stretch>
          </p:blipFill>
          <p:spPr bwMode="auto">
            <a:xfrm>
              <a:off x="990600" y="3956050"/>
              <a:ext cx="3429000" cy="2292350"/>
            </a:xfrm>
            <a:prstGeom prst="rect">
              <a:avLst/>
            </a:prstGeom>
            <a:ln>
              <a:noFill/>
            </a:ln>
            <a:effectLst>
              <a:outerShdw blurRad="190500" algn="tl" rotWithShape="0">
                <a:srgbClr val="000000">
                  <a:alpha val="70000"/>
                </a:srgbClr>
              </a:outerShdw>
            </a:effectLst>
          </p:spPr>
        </p:pic>
        <p:sp>
          <p:nvSpPr>
            <p:cNvPr id="9" name="TextBox 8"/>
            <p:cNvSpPr txBox="1"/>
            <p:nvPr/>
          </p:nvSpPr>
          <p:spPr>
            <a:xfrm>
              <a:off x="3860800" y="3956050"/>
              <a:ext cx="533400" cy="707886"/>
            </a:xfrm>
            <a:prstGeom prst="rect">
              <a:avLst/>
            </a:prstGeom>
            <a:noFill/>
          </p:spPr>
          <p:txBody>
            <a:bodyPr wrap="square" rtlCol="0">
              <a:spAutoFit/>
            </a:bodyPr>
            <a:lstStyle/>
            <a:p>
              <a:r>
                <a:rPr lang="en-GB" sz="4000" b="1" dirty="0">
                  <a:solidFill>
                    <a:srgbClr val="FF0000"/>
                  </a:solidFill>
                  <a:latin typeface="Times New Roman" pitchFamily="18" charset="0"/>
                  <a:cs typeface="Times New Roman" pitchFamily="18" charset="0"/>
                </a:rPr>
                <a:t>2</a:t>
              </a:r>
            </a:p>
          </p:txBody>
        </p:sp>
      </p:grpSp>
      <p:grpSp>
        <p:nvGrpSpPr>
          <p:cNvPr id="4" name="Group 3"/>
          <p:cNvGrpSpPr/>
          <p:nvPr/>
        </p:nvGrpSpPr>
        <p:grpSpPr>
          <a:xfrm>
            <a:off x="5257800" y="152400"/>
            <a:ext cx="3429000" cy="2057400"/>
            <a:chOff x="5257800" y="152400"/>
            <a:chExt cx="3429000" cy="2057400"/>
          </a:xfrm>
        </p:grpSpPr>
        <p:pic>
          <p:nvPicPr>
            <p:cNvPr id="12" name="Picture 45" descr="caotoc20101"/>
            <p:cNvPicPr>
              <a:picLocks noChangeAspect="1" noChangeArrowheads="1"/>
            </p:cNvPicPr>
            <p:nvPr>
              <p:custDataLst>
                <p:tags r:id="rId2"/>
              </p:custDataLst>
            </p:nvPr>
          </p:nvPicPr>
          <p:blipFill>
            <a:blip r:embed="rId7" cstate="print"/>
            <a:srcRect/>
            <a:stretch>
              <a:fillRect/>
            </a:stretch>
          </p:blipFill>
          <p:spPr bwMode="auto">
            <a:xfrm>
              <a:off x="5257800" y="152400"/>
              <a:ext cx="3429000" cy="20574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8153400" y="152400"/>
              <a:ext cx="533400" cy="707886"/>
            </a:xfrm>
            <a:prstGeom prst="rect">
              <a:avLst/>
            </a:prstGeom>
            <a:noFill/>
          </p:spPr>
          <p:txBody>
            <a:bodyPr wrap="square" rtlCol="0">
              <a:spAutoFit/>
            </a:bodyPr>
            <a:lstStyle/>
            <a:p>
              <a:r>
                <a:rPr lang="en-GB" sz="4000" b="1" dirty="0" smtClean="0">
                  <a:solidFill>
                    <a:srgbClr val="FF0000"/>
                  </a:solidFill>
                  <a:latin typeface="Times New Roman" pitchFamily="18" charset="0"/>
                  <a:cs typeface="Times New Roman" pitchFamily="18" charset="0"/>
                </a:rPr>
                <a:t>3</a:t>
              </a:r>
              <a:endParaRPr lang="en-GB" sz="4000" b="1" dirty="0">
                <a:solidFill>
                  <a:srgbClr val="FF0000"/>
                </a:solidFill>
                <a:latin typeface="Times New Roman" pitchFamily="18" charset="0"/>
                <a:cs typeface="Times New Roman" pitchFamily="18" charset="0"/>
              </a:endParaRPr>
            </a:p>
          </p:txBody>
        </p:sp>
      </p:grpSp>
      <p:grpSp>
        <p:nvGrpSpPr>
          <p:cNvPr id="6" name="Group 5"/>
          <p:cNvGrpSpPr/>
          <p:nvPr/>
        </p:nvGrpSpPr>
        <p:grpSpPr>
          <a:xfrm>
            <a:off x="5257800" y="2400300"/>
            <a:ext cx="3429000" cy="2133600"/>
            <a:chOff x="5257800" y="2400300"/>
            <a:chExt cx="3429000" cy="2133600"/>
          </a:xfrm>
        </p:grpSpPr>
        <p:pic>
          <p:nvPicPr>
            <p:cNvPr id="6148" name="Picture 4" descr="C:\Documents and Settings\Admin\Desktop\vedepbienmykhe.jpg"/>
            <p:cNvPicPr>
              <a:picLocks noChangeAspect="1" noChangeArrowheads="1"/>
            </p:cNvPicPr>
            <p:nvPr/>
          </p:nvPicPr>
          <p:blipFill>
            <a:blip r:embed="rId8" cstate="print"/>
            <a:srcRect/>
            <a:stretch>
              <a:fillRect/>
            </a:stretch>
          </p:blipFill>
          <p:spPr bwMode="auto">
            <a:xfrm>
              <a:off x="5257800" y="2400300"/>
              <a:ext cx="3429000" cy="21336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8153400" y="2400300"/>
              <a:ext cx="533400" cy="707886"/>
            </a:xfrm>
            <a:prstGeom prst="rect">
              <a:avLst/>
            </a:prstGeom>
            <a:noFill/>
          </p:spPr>
          <p:txBody>
            <a:bodyPr wrap="square" rtlCol="0">
              <a:spAutoFit/>
            </a:bodyPr>
            <a:lstStyle/>
            <a:p>
              <a:r>
                <a:rPr lang="en-GB" sz="4000" b="1" dirty="0">
                  <a:solidFill>
                    <a:srgbClr val="FF0000"/>
                  </a:solidFill>
                  <a:latin typeface="Times New Roman" pitchFamily="18" charset="0"/>
                  <a:cs typeface="Times New Roman" pitchFamily="18" charset="0"/>
                </a:rPr>
                <a:t>4</a:t>
              </a:r>
            </a:p>
          </p:txBody>
        </p:sp>
      </p:grpSp>
      <p:grpSp>
        <p:nvGrpSpPr>
          <p:cNvPr id="7" name="Group 6"/>
          <p:cNvGrpSpPr/>
          <p:nvPr/>
        </p:nvGrpSpPr>
        <p:grpSpPr>
          <a:xfrm>
            <a:off x="5257800" y="4648200"/>
            <a:ext cx="3429000" cy="2133600"/>
            <a:chOff x="5257800" y="4648200"/>
            <a:chExt cx="3429000" cy="2133600"/>
          </a:xfrm>
        </p:grpSpPr>
        <p:pic>
          <p:nvPicPr>
            <p:cNvPr id="6149" name="Picture 5" descr="C:\Documents and Settings\Admin\Desktop\t523476.jpg"/>
            <p:cNvPicPr>
              <a:picLocks noChangeAspect="1" noChangeArrowheads="1"/>
            </p:cNvPicPr>
            <p:nvPr/>
          </p:nvPicPr>
          <p:blipFill>
            <a:blip r:embed="rId9" cstate="print"/>
            <a:srcRect/>
            <a:stretch>
              <a:fillRect/>
            </a:stretch>
          </p:blipFill>
          <p:spPr bwMode="auto">
            <a:xfrm>
              <a:off x="5257800" y="4648200"/>
              <a:ext cx="3429000" cy="21336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8153400" y="4663936"/>
              <a:ext cx="533400" cy="707886"/>
            </a:xfrm>
            <a:prstGeom prst="rect">
              <a:avLst/>
            </a:prstGeom>
            <a:noFill/>
          </p:spPr>
          <p:txBody>
            <a:bodyPr wrap="square" rtlCol="0">
              <a:spAutoFit/>
            </a:bodyPr>
            <a:lstStyle/>
            <a:p>
              <a:r>
                <a:rPr lang="en-GB" sz="4000" b="1" dirty="0" smtClean="0">
                  <a:solidFill>
                    <a:srgbClr val="FF0000"/>
                  </a:solidFill>
                  <a:latin typeface="Times New Roman" pitchFamily="18" charset="0"/>
                  <a:cs typeface="Times New Roman" pitchFamily="18" charset="0"/>
                </a:rPr>
                <a:t>5</a:t>
              </a:r>
              <a:endParaRPr lang="en-GB" sz="4000" b="1" dirty="0">
                <a:solidFill>
                  <a:srgbClr val="FF0000"/>
                </a:solidFill>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990600"/>
            <a:ext cx="8663292" cy="379843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
          <p:cNvSpPr>
            <a:spLocks noChangeArrowheads="1"/>
          </p:cNvSpPr>
          <p:nvPr>
            <p:custDataLst>
              <p:tags r:id="rId2"/>
            </p:custDataLst>
          </p:nvPr>
        </p:nvSpPr>
        <p:spPr bwMode="auto">
          <a:xfrm>
            <a:off x="762000" y="4572000"/>
            <a:ext cx="3886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6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p>
          <a:p>
            <a:pPr algn="ctr" eaLnBrk="0" hangingPunct="0"/>
            <a:r>
              <a:rPr lang="en-US" sz="2200" b="1" dirty="0" err="1" smtClean="0">
                <a:solidFill>
                  <a:srgbClr val="FFFF00"/>
                </a:solidFill>
                <a:latin typeface="Arial" pitchFamily="34" charset="0"/>
                <a:cs typeface="Arial" pitchFamily="34" charset="0"/>
              </a:rPr>
              <a:t>Đây</a:t>
            </a:r>
            <a:r>
              <a:rPr lang="en-US" sz="2200" b="1" dirty="0" smtClean="0">
                <a:solidFill>
                  <a:srgbClr val="FFFF00"/>
                </a:solidFill>
                <a:latin typeface="Arial" pitchFamily="34" charset="0"/>
                <a:cs typeface="Arial" pitchFamily="34" charset="0"/>
              </a:rPr>
              <a:t> là phương tiện chỉ đi lại trên đường hàng không.</a:t>
            </a:r>
            <a:endParaRPr lang="en-US" sz="2200" b="1" dirty="0">
              <a:solidFill>
                <a:srgbClr val="FFFF00"/>
              </a:solidFill>
              <a:latin typeface="Arial" pitchFamily="34" charset="0"/>
              <a:cs typeface="Arial" pitchFamily="34" charset="0"/>
            </a:endParaRPr>
          </a:p>
        </p:txBody>
      </p:sp>
      <p:pic>
        <p:nvPicPr>
          <p:cNvPr id="37" name="Picture 3" descr="C:\Users\Administrator\Desktop\Untitled-1.pn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C:\Users\Administrator\Desktop\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0"/>
            <a:ext cx="2133600" cy="1847682"/>
          </a:xfrm>
          <a:prstGeom prst="rect">
            <a:avLst/>
          </a:prstGeom>
          <a:noFill/>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8" name="Oval 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9" name="Oval 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0" name="Oval 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1" name="Oval 10"/>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2" name="Oval 11"/>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3" name="Oval 12"/>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24190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6"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6"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1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6"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10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6"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10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3314"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446" y="1239798"/>
            <a:ext cx="9208181" cy="3789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323" t="81004" r="44011"/>
          <a:stretch/>
        </p:blipFill>
        <p:spPr bwMode="auto">
          <a:xfrm>
            <a:off x="1905000" y="4419600"/>
            <a:ext cx="3124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44007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575 2.22222E-6 " pathEditMode="relative" rAng="0" ptsTypes="AA">
                                      <p:cBhvr>
                                        <p:cTn id="6" dur="2000" fill="hold"/>
                                        <p:tgtEl>
                                          <p:spTgt spid="6"/>
                                        </p:tgtEl>
                                        <p:attrNameLst>
                                          <p:attrName>ppt_x</p:attrName>
                                          <p:attrName>ppt_y</p:attrName>
                                        </p:attrNameLst>
                                      </p:cBhvr>
                                      <p:rCtr x="28750" y="0"/>
                                    </p:animMotion>
                                  </p:childTnLst>
                                </p:cTn>
                              </p:par>
                              <p:par>
                                <p:cTn id="7" presetID="22" presetClass="exit" presetSubtype="8" fill="hold" nodeType="withEffect">
                                  <p:stCondLst>
                                    <p:cond delay="0"/>
                                  </p:stCondLst>
                                  <p:childTnLst>
                                    <p:animEffect transition="out" filter="wipe(left)">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Anh nen\7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istrator\Desktop\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 y="1351695"/>
            <a:ext cx="8575288" cy="40876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Administrator\Desktop\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913726"/>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p:cNvSpPr>
            <a:spLocks noChangeArrowheads="1"/>
          </p:cNvSpPr>
          <p:nvPr>
            <p:custDataLst>
              <p:tags r:id="rId2"/>
            </p:custDataLst>
          </p:nvPr>
        </p:nvSpPr>
        <p:spPr bwMode="auto">
          <a:xfrm>
            <a:off x="4495800" y="4953000"/>
            <a:ext cx="4267200" cy="1107996"/>
          </a:xfrm>
          <a:prstGeom prst="rect">
            <a:avLst/>
          </a:prstGeom>
          <a:noFill/>
          <a:ln w="9525">
            <a:noFill/>
            <a:miter lim="800000"/>
            <a:headEnd/>
            <a:tailEnd/>
          </a:ln>
        </p:spPr>
        <p:txBody>
          <a:bodyPr wrap="square" anchor="ctr">
            <a:spAutoFit/>
          </a:bodyPr>
          <a:lstStyle/>
          <a:p>
            <a:pPr algn="ctr" eaLnBrk="0" hangingPunct="0"/>
            <a:r>
              <a:rPr lang="en-US" sz="2200" b="1" dirty="0" smtClean="0">
                <a:solidFill>
                  <a:srgbClr val="FFFF00"/>
                </a:solidFill>
                <a:latin typeface="Arial" pitchFamily="34" charset="0"/>
                <a:cs typeface="Arial" pitchFamily="34" charset="0"/>
              </a:rPr>
              <a:t>Ô chữ gồm 4 chữ </a:t>
            </a:r>
            <a:r>
              <a:rPr lang="en-US" sz="2200" b="1" dirty="0" err="1" smtClean="0">
                <a:solidFill>
                  <a:srgbClr val="FFFF00"/>
                </a:solidFill>
                <a:latin typeface="Arial" pitchFamily="34" charset="0"/>
                <a:cs typeface="Arial" pitchFamily="34" charset="0"/>
              </a:rPr>
              <a:t>cái</a:t>
            </a:r>
            <a:r>
              <a:rPr lang="en-US" sz="2200" b="1" dirty="0" smtClean="0">
                <a:solidFill>
                  <a:srgbClr val="FFFF00"/>
                </a:solidFill>
                <a:latin typeface="Arial" pitchFamily="34" charset="0"/>
                <a:cs typeface="Arial" pitchFamily="34" charset="0"/>
              </a:rPr>
              <a:t> </a:t>
            </a:r>
            <a:endParaRPr lang="en-US" sz="2200" b="1" dirty="0">
              <a:solidFill>
                <a:srgbClr val="FFFF00"/>
              </a:solidFill>
              <a:latin typeface="Arial" pitchFamily="34" charset="0"/>
              <a:cs typeface="Arial" pitchFamily="34" charset="0"/>
            </a:endParaRPr>
          </a:p>
          <a:p>
            <a:pPr algn="ctr" eaLnBrk="0" hangingPunct="0"/>
            <a:r>
              <a:rPr lang="en-US" sz="2200" b="1" dirty="0" err="1" smtClean="0">
                <a:solidFill>
                  <a:srgbClr val="FFFF00"/>
                </a:solidFill>
                <a:latin typeface="Arial" pitchFamily="34" charset="0"/>
                <a:cs typeface="Arial" pitchFamily="34" charset="0"/>
              </a:rPr>
              <a:t>Bạn</a:t>
            </a:r>
            <a:r>
              <a:rPr lang="en-US" sz="2200" b="1" dirty="0" smtClean="0">
                <a:solidFill>
                  <a:srgbClr val="FFFF00"/>
                </a:solidFill>
                <a:latin typeface="Arial" pitchFamily="34" charset="0"/>
                <a:cs typeface="Arial" pitchFamily="34" charset="0"/>
              </a:rPr>
              <a:t> đến trường mà không cần phương tiện giao thông.</a:t>
            </a:r>
            <a:endParaRPr lang="en-US" sz="2200" b="1" dirty="0">
              <a:solidFill>
                <a:srgbClr val="FFFF00"/>
              </a:solidFill>
              <a:latin typeface="Arial" pitchFamily="34" charset="0"/>
              <a:cs typeface="Arial" pitchFamily="34" charset="0"/>
            </a:endParaRPr>
          </a:p>
        </p:txBody>
      </p:sp>
      <p:pic>
        <p:nvPicPr>
          <p:cNvPr id="39" name="Picture 3" descr="C:\Users\Administrator\Desktop\Untitled-1.png"/>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mmprod_title"/>
          <p:cNvSpPr>
            <a:spLocks noGrp="1"/>
          </p:cNvSpPr>
          <p:nvPr>
            <p:ph type="title"/>
            <p:custDataLst>
              <p:tags r:id="rId4"/>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mtClean="0">
                <a:latin typeface="Arial"/>
              </a:rPr>
              <a:t>.</a:t>
            </a:r>
            <a:endParaRPr lang="en-US" dirty="0">
              <a:latin typeface="Arial"/>
            </a:endParaRPr>
          </a:p>
        </p:txBody>
      </p:sp>
      <p:sp>
        <p:nvSpPr>
          <p:cNvPr id="31" name="mmprod_ButtonShape106"/>
          <p:cNvSpPr/>
          <p:nvPr>
            <p:custDataLst>
              <p:tags r:id="rId5"/>
            </p:custDataLst>
          </p:nvPr>
        </p:nvSpPr>
        <p:spPr>
          <a:xfrm>
            <a:off x="7254240" y="6400800"/>
            <a:ext cx="1145540" cy="407337"/>
          </a:xfrm>
          <a:prstGeom prst="roundRect">
            <a:avLst/>
          </a:prstGeom>
          <a:noFill/>
          <a:ln w="15875" cap="flat" cmpd="sng" algn="ctr">
            <a:solidFill>
              <a:schemeClr val="accent1">
                <a:shade val="50000"/>
              </a:schemeClr>
            </a:solidFill>
            <a:prstDash val="solid"/>
          </a:ln>
          <a:effectLst/>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Arial"/>
            </a:endParaRPr>
          </a:p>
        </p:txBody>
      </p:sp>
      <p:sp>
        <p:nvSpPr>
          <p:cNvPr id="9" name="Oval 8"/>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0" name="Oval 9"/>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1" name="Oval 10"/>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2" name="Oval 11"/>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3" name="Oval 12"/>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14" name="Oval 13"/>
          <p:cNvSpPr/>
          <p:nvPr/>
        </p:nvSpPr>
        <p:spPr>
          <a:xfrm>
            <a:off x="457200" y="7620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extLst>
      <p:ext uri="{BB962C8B-B14F-4D97-AF65-F5344CB8AC3E}">
        <p14:creationId xmlns:p14="http://schemas.microsoft.com/office/powerpoint/2010/main" val="37792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7"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1000"/>
                                        <p:tgtEl>
                                          <p:spTgt spid="10"/>
                                        </p:tgtEl>
                                      </p:cBhvr>
                                    </p:animEffect>
                                  </p:childTnLst>
                                  <p:subTnLst>
                                    <p:audio>
                                      <p:cMediaNode>
                                        <p:cTn display="0" masterRel="sameClick">
                                          <p:stCondLst>
                                            <p:cond evt="begin" delay="0">
                                              <p:tn val="9"/>
                                            </p:cond>
                                          </p:stCondLst>
                                          <p:endCondLst>
                                            <p:cond evt="onStopAudio" delay="0">
                                              <p:tgtEl>
                                                <p:sldTgt/>
                                              </p:tgtEl>
                                            </p:cond>
                                          </p:endCondLst>
                                        </p:cTn>
                                        <p:tgtEl>
                                          <p:sndTgt r:embed="rId7"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10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7"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7"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10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7"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10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5362" name="Picture 2" descr="C:\Users\Administrator\Desktop\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102340"/>
            <a:ext cx="9067800" cy="4290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dministrator\Desktop\Untitled-1.pn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Administrator\Desktop\1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438" t="86004" r="54682"/>
          <a:stretch/>
        </p:blipFill>
        <p:spPr bwMode="auto">
          <a:xfrm>
            <a:off x="1943100" y="4828878"/>
            <a:ext cx="2171700" cy="581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istrator\Desktop\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705518"/>
            <a:ext cx="2133600" cy="1847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33333E-6 L 0.58333 0.00139 " pathEditMode="relative" rAng="0" ptsTypes="AA">
                                      <p:cBhvr>
                                        <p:cTn id="6" dur="2000" fill="hold"/>
                                        <p:tgtEl>
                                          <p:spTgt spid="6"/>
                                        </p:tgtEl>
                                        <p:attrNameLst>
                                          <p:attrName>ppt_x</p:attrName>
                                          <p:attrName>ppt_y</p:attrName>
                                        </p:attrNameLst>
                                      </p:cBhvr>
                                      <p:rCtr x="29167" y="69"/>
                                    </p:animMotion>
                                  </p:childTnLst>
                                </p:cTn>
                              </p:par>
                              <p:par>
                                <p:cTn id="7" presetID="22" presetClass="exit" presetSubtype="8" fill="hold" nodeType="withEffect">
                                  <p:stCondLst>
                                    <p:cond delay="0"/>
                                  </p:stCondLst>
                                  <p:childTnLst>
                                    <p:animEffect transition="out" filter="wipe(left)">
                                      <p:cBhvr>
                                        <p:cTn id="8" dur="1250"/>
                                        <p:tgtEl>
                                          <p:spTgt spid="8"/>
                                        </p:tgtEl>
                                      </p:cBhvr>
                                    </p:animEffect>
                                    <p:set>
                                      <p:cBhvr>
                                        <p:cTn id="9" dur="1" fill="hold">
                                          <p:stCondLst>
                                            <p:cond delay="1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nen\7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485666" y="685800"/>
            <a:ext cx="1467068" cy="553998"/>
          </a:xfrm>
          <a:prstGeom prst="rect">
            <a:avLst/>
          </a:prstGeom>
          <a:solidFill>
            <a:schemeClr val="accent5"/>
          </a:solidFill>
          <a:ln w="38100">
            <a:solidFill>
              <a:schemeClr val="accent6"/>
            </a:solidFill>
          </a:ln>
          <a:effectLst>
            <a:outerShdw blurRad="50800" dist="38100" dir="8100000" algn="tr" rotWithShape="0">
              <a:prstClr val="black">
                <a:alpha val="40000"/>
              </a:prstClr>
            </a:outerShdw>
          </a:effectLst>
        </p:spPr>
        <p:txBody>
          <a:bodyPr wrap="none" rtlCol="0">
            <a:spAutoFit/>
          </a:bodyPr>
          <a:lstStyle/>
          <a:p>
            <a:r>
              <a:rPr lang="en-US" sz="3000" b="1" dirty="0" err="1" smtClean="0">
                <a:latin typeface="Arial" pitchFamily="34" charset="0"/>
                <a:cs typeface="Arial" pitchFamily="34" charset="0"/>
              </a:rPr>
              <a:t>Đáp</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án</a:t>
            </a:r>
            <a:endParaRPr lang="en-US" sz="3000" b="1" dirty="0">
              <a:latin typeface="Arial" pitchFamily="34" charset="0"/>
              <a:cs typeface="Arial" pitchFamily="34" charset="0"/>
            </a:endParaRPr>
          </a:p>
        </p:txBody>
      </p:sp>
      <p:pic>
        <p:nvPicPr>
          <p:cNvPr id="16386" name="Picture 2" descr="C:\Users\Administrator\Desktop\1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1066800"/>
            <a:ext cx="9059716"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istrator\Desktop\Untitled-1.png"/>
          <p:cNvPicPr>
            <a:picLocks noChangeAspect="1" noChangeArrowheads="1"/>
          </p:cNvPicPr>
          <p:nvPr>
            <p:custDataLst>
              <p:tags r:id="rId3"/>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234551">
            <a:off x="4343400" y="-132073"/>
            <a:ext cx="4800600" cy="3200400"/>
          </a:xfrm>
          <a:prstGeom prst="rect">
            <a:avLst/>
          </a:prstGeom>
          <a:noFill/>
          <a:effectLst>
            <a:outerShdw blurRad="50800" dist="101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custDataLst>
              <p:tags r:id="rId4"/>
            </p:custDataLst>
          </p:nvPr>
        </p:nvGrpSpPr>
        <p:grpSpPr>
          <a:xfrm>
            <a:off x="3276600" y="1655802"/>
            <a:ext cx="524503" cy="3678198"/>
            <a:chOff x="3276600" y="1655802"/>
            <a:chExt cx="524503" cy="3678198"/>
          </a:xfrm>
        </p:grpSpPr>
        <p:sp>
          <p:nvSpPr>
            <p:cNvPr id="2" name="TextBox 1"/>
            <p:cNvSpPr txBox="1"/>
            <p:nvPr>
              <p:custDataLst>
                <p:tags r:id="rId5"/>
              </p:custDataLst>
            </p:nvPr>
          </p:nvSpPr>
          <p:spPr>
            <a:xfrm>
              <a:off x="3276600" y="1655802"/>
              <a:ext cx="471604" cy="569387"/>
            </a:xfrm>
            <a:prstGeom prst="rect">
              <a:avLst/>
            </a:prstGeom>
            <a:noFill/>
          </p:spPr>
          <p:txBody>
            <a:bodyPr wrap="none" rtlCol="0">
              <a:spAutoFit/>
            </a:bodyPr>
            <a:lstStyle/>
            <a:p>
              <a:r>
                <a:rPr lang="en-US" sz="3100" b="1" dirty="0">
                  <a:solidFill>
                    <a:srgbClr val="C00000"/>
                  </a:solidFill>
                  <a:latin typeface="Arial" pitchFamily="34" charset="0"/>
                  <a:cs typeface="Arial" pitchFamily="34" charset="0"/>
                </a:rPr>
                <a:t>Đ</a:t>
              </a:r>
            </a:p>
          </p:txBody>
        </p:sp>
        <p:sp>
          <p:nvSpPr>
            <p:cNvPr id="8" name="TextBox 7"/>
            <p:cNvSpPr txBox="1"/>
            <p:nvPr>
              <p:custDataLst>
                <p:tags r:id="rId6"/>
              </p:custDataLst>
            </p:nvPr>
          </p:nvSpPr>
          <p:spPr>
            <a:xfrm>
              <a:off x="3276600" y="2173813"/>
              <a:ext cx="514885" cy="569387"/>
            </a:xfrm>
            <a:prstGeom prst="rect">
              <a:avLst/>
            </a:prstGeom>
            <a:noFill/>
          </p:spPr>
          <p:txBody>
            <a:bodyPr wrap="none" rtlCol="0">
              <a:spAutoFit/>
            </a:bodyPr>
            <a:lstStyle/>
            <a:p>
              <a:r>
                <a:rPr lang="en-US" sz="3100" b="1" dirty="0">
                  <a:solidFill>
                    <a:srgbClr val="C00000"/>
                  </a:solidFill>
                  <a:latin typeface="Arial" pitchFamily="34" charset="0"/>
                  <a:cs typeface="Arial" pitchFamily="34" charset="0"/>
                </a:rPr>
                <a:t>Ư</a:t>
              </a:r>
            </a:p>
          </p:txBody>
        </p:sp>
        <p:sp>
          <p:nvSpPr>
            <p:cNvPr id="9" name="TextBox 8"/>
            <p:cNvSpPr txBox="1"/>
            <p:nvPr>
              <p:custDataLst>
                <p:tags r:id="rId7"/>
              </p:custDataLst>
            </p:nvPr>
          </p:nvSpPr>
          <p:spPr>
            <a:xfrm>
              <a:off x="3276600" y="2707213"/>
              <a:ext cx="524503"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Ờ</a:t>
              </a:r>
              <a:endParaRPr lang="en-US" sz="3100" b="1" dirty="0">
                <a:solidFill>
                  <a:srgbClr val="C00000"/>
                </a:solidFill>
                <a:latin typeface="Arial" pitchFamily="34" charset="0"/>
                <a:cs typeface="Arial" pitchFamily="34" charset="0"/>
              </a:endParaRPr>
            </a:p>
          </p:txBody>
        </p:sp>
        <p:sp>
          <p:nvSpPr>
            <p:cNvPr id="10" name="TextBox 9"/>
            <p:cNvSpPr txBox="1"/>
            <p:nvPr>
              <p:custDataLst>
                <p:tags r:id="rId8"/>
              </p:custDataLst>
            </p:nvPr>
          </p:nvSpPr>
          <p:spPr>
            <a:xfrm>
              <a:off x="3276600" y="3200400"/>
              <a:ext cx="471604"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N</a:t>
              </a:r>
              <a:endParaRPr lang="en-US" sz="3100" b="1" dirty="0">
                <a:solidFill>
                  <a:srgbClr val="C00000"/>
                </a:solidFill>
                <a:latin typeface="Arial" pitchFamily="34" charset="0"/>
                <a:cs typeface="Arial" pitchFamily="34" charset="0"/>
              </a:endParaRPr>
            </a:p>
          </p:txBody>
        </p:sp>
        <p:sp>
          <p:nvSpPr>
            <p:cNvPr id="11" name="TextBox 10"/>
            <p:cNvSpPr txBox="1"/>
            <p:nvPr>
              <p:custDataLst>
                <p:tags r:id="rId9"/>
              </p:custDataLst>
            </p:nvPr>
          </p:nvSpPr>
          <p:spPr>
            <a:xfrm>
              <a:off x="3276600" y="3733800"/>
              <a:ext cx="494046"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G</a:t>
              </a:r>
              <a:endParaRPr lang="en-US" sz="3100" b="1" dirty="0">
                <a:solidFill>
                  <a:srgbClr val="C00000"/>
                </a:solidFill>
                <a:latin typeface="Arial" pitchFamily="34" charset="0"/>
                <a:cs typeface="Arial" pitchFamily="34" charset="0"/>
              </a:endParaRPr>
            </a:p>
          </p:txBody>
        </p:sp>
        <p:sp>
          <p:nvSpPr>
            <p:cNvPr id="12" name="TextBox 11"/>
            <p:cNvSpPr txBox="1"/>
            <p:nvPr>
              <p:custDataLst>
                <p:tags r:id="rId10"/>
              </p:custDataLst>
            </p:nvPr>
          </p:nvSpPr>
          <p:spPr>
            <a:xfrm>
              <a:off x="3276600" y="4267200"/>
              <a:ext cx="471604"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B</a:t>
              </a:r>
              <a:endParaRPr lang="en-US" sz="3100" b="1" dirty="0">
                <a:solidFill>
                  <a:srgbClr val="C00000"/>
                </a:solidFill>
                <a:latin typeface="Arial" pitchFamily="34" charset="0"/>
                <a:cs typeface="Arial" pitchFamily="34" charset="0"/>
              </a:endParaRPr>
            </a:p>
          </p:txBody>
        </p:sp>
        <p:sp>
          <p:nvSpPr>
            <p:cNvPr id="13" name="TextBox 12"/>
            <p:cNvSpPr txBox="1"/>
            <p:nvPr>
              <p:custDataLst>
                <p:tags r:id="rId11"/>
              </p:custDataLst>
            </p:nvPr>
          </p:nvSpPr>
          <p:spPr>
            <a:xfrm>
              <a:off x="3276600" y="4764613"/>
              <a:ext cx="494046" cy="569387"/>
            </a:xfrm>
            <a:prstGeom prst="rect">
              <a:avLst/>
            </a:prstGeom>
            <a:noFill/>
          </p:spPr>
          <p:txBody>
            <a:bodyPr wrap="none" rtlCol="0">
              <a:spAutoFit/>
            </a:bodyPr>
            <a:lstStyle/>
            <a:p>
              <a:r>
                <a:rPr lang="en-US" sz="3100" b="1" dirty="0" smtClean="0">
                  <a:solidFill>
                    <a:srgbClr val="C00000"/>
                  </a:solidFill>
                  <a:latin typeface="Arial" pitchFamily="34" charset="0"/>
                  <a:cs typeface="Arial" pitchFamily="34" charset="0"/>
                </a:rPr>
                <a:t>Ộ</a:t>
              </a:r>
              <a:endParaRPr lang="en-US" sz="3100" b="1" dirty="0">
                <a:solidFill>
                  <a:srgbClr val="C00000"/>
                </a:solidFill>
                <a:latin typeface="Arial" pitchFamily="34" charset="0"/>
                <a:cs typeface="Arial" pitchFamily="34" charset="0"/>
              </a:endParaRPr>
            </a:p>
          </p:txBody>
        </p:sp>
      </p:grpSp>
      <p:pic>
        <p:nvPicPr>
          <p:cNvPr id="7" name="Picture 7" descr="C:\Users\Administrator\Desktop\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0190" y="-85725"/>
            <a:ext cx="1447800" cy="190572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05</a:t>
            </a:r>
            <a:endParaRPr lang="en-US" dirty="0"/>
          </a:p>
        </p:txBody>
      </p:sp>
      <p:sp>
        <p:nvSpPr>
          <p:cNvPr id="16" name="Oval 15"/>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04</a:t>
            </a:r>
            <a:endParaRPr lang="en-US" dirty="0"/>
          </a:p>
        </p:txBody>
      </p:sp>
      <p:sp>
        <p:nvSpPr>
          <p:cNvPr id="17" name="Oval 16"/>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a:t>
            </a:r>
            <a:endParaRPr lang="en-US" dirty="0"/>
          </a:p>
        </p:txBody>
      </p:sp>
      <p:sp>
        <p:nvSpPr>
          <p:cNvPr id="18" name="Oval 17"/>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a:t>
            </a:r>
            <a:endParaRPr lang="en-US" dirty="0"/>
          </a:p>
        </p:txBody>
      </p:sp>
      <p:sp>
        <p:nvSpPr>
          <p:cNvPr id="19" name="Oval 18"/>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01</a:t>
            </a:r>
            <a:endParaRPr lang="en-US" dirty="0"/>
          </a:p>
        </p:txBody>
      </p:sp>
      <p:sp>
        <p:nvSpPr>
          <p:cNvPr id="20" name="Oval 19"/>
          <p:cNvSpPr/>
          <p:nvPr/>
        </p:nvSpPr>
        <p:spPr>
          <a:xfrm>
            <a:off x="7162800" y="5105400"/>
            <a:ext cx="12954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Hết</a:t>
            </a:r>
            <a:r>
              <a:rPr lang="en-US" dirty="0" smtClean="0"/>
              <a:t> </a:t>
            </a:r>
            <a:r>
              <a:rPr lang="en-US" dirty="0" err="1" smtClean="0"/>
              <a:t>giờ</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3"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10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13"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10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13"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1000"/>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13"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1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13"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1000"/>
                                        <p:tgtEl>
                                          <p:spTgt spid="20"/>
                                        </p:tgtEl>
                                      </p:cBhvr>
                                    </p:animEffect>
                                  </p:childTnLst>
                                  <p:subTnLst>
                                    <p:audio>
                                      <p:cMediaNode>
                                        <p:cTn display="0" masterRel="sameClick">
                                          <p:stCondLst>
                                            <p:cond evt="begin" delay="0">
                                              <p:tn val="25"/>
                                            </p:cond>
                                          </p:stCondLst>
                                          <p:endCondLst>
                                            <p:cond evt="onStopAudio" delay="0">
                                              <p:tgtEl>
                                                <p:sldTgt/>
                                              </p:tgtEl>
                                            </p:cond>
                                          </p:endCondLst>
                                        </p:cTn>
                                        <p:tgtEl>
                                          <p:sndTgt r:embed="rId1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250"/>
                                        <p:tgtEl>
                                          <p:spTgt spid="5"/>
                                        </p:tgtEl>
                                      </p:cBhvr>
                                    </p:animEffect>
                                  </p:childTnLst>
                                </p:cTn>
                              </p:par>
                              <p:par>
                                <p:cTn id="33" presetID="42" presetClass="path" presetSubtype="0" accel="50000" decel="50000" fill="hold" nodeType="withEffect">
                                  <p:stCondLst>
                                    <p:cond delay="0"/>
                                  </p:stCondLst>
                                  <p:childTnLst>
                                    <p:animMotion origin="layout" path="M 4.72222E-6 1.11111E-6 L 0.00295 0.7625 " pathEditMode="relative" rAng="0" ptsTypes="AA">
                                      <p:cBhvr>
                                        <p:cTn id="34" dur="2000" fill="hold"/>
                                        <p:tgtEl>
                                          <p:spTgt spid="7"/>
                                        </p:tgtEl>
                                        <p:attrNameLst>
                                          <p:attrName>ppt_x</p:attrName>
                                          <p:attrName>ppt_y</p:attrName>
                                        </p:attrNameLst>
                                      </p:cBhvr>
                                      <p:rCtr x="139" y="38125"/>
                                    </p:animMotion>
                                  </p:childTnLst>
                                </p:cTn>
                              </p:par>
                            </p:childTnLst>
                          </p:cTn>
                        </p:par>
                      </p:childTnLst>
                    </p:cTn>
                  </p:par>
                  <p:par>
                    <p:cTn id="35" fill="hold">
                      <p:stCondLst>
                        <p:cond delay="indefinite"/>
                      </p:stCondLst>
                      <p:childTnLst>
                        <p:par>
                          <p:cTn id="36" fill="hold">
                            <p:stCondLst>
                              <p:cond delay="0"/>
                            </p:stCondLst>
                            <p:childTnLst>
                              <p:par>
                                <p:cTn id="37" presetID="40" presetClass="path" presetSubtype="0" accel="50000" decel="50000" fill="hold" nodeType="clickEffect">
                                  <p:stCondLst>
                                    <p:cond delay="0"/>
                                  </p:stCondLst>
                                  <p:childTnLst>
                                    <p:animMotion origin="layout" path="M 0.02986 0.76458 C 0.02673 0.73796 0.02638 0.71157 0.03715 0.70532 C 0.05 0.69977 0.06076 0.7213 0.0717 0.74444 C 0.08489 0.77014 0.09635 0.79583 0.11076 0.78889 C 0.12343 0.78264 0.12048 0.75324 0.1177 0.72268 C 0.11423 0.69583 0.11354 0.66852 0.12621 0.66319 C 0.13715 0.65764 0.14965 0.6787 0.16076 0.70208 C 0.17222 0.72801 0.18472 0.75347 0.19861 0.74792 C 0.21076 0.74097 0.20572 0.68102 0.20607 0.68055 C 0.20295 0.65255 0.20121 0.62685 0.21354 0.6206 C 0.22621 0.61481 0.23697 0.6368 0.24809 0.66018 C 0.26093 0.68611 0.27274 0.71134 0.2868 0.70417 C 0.29878 0.69884 0.29687 0.66829 0.29218 0.63842 C 0.29166 0.61111 0.2901 0.58495 0.30243 0.5787 C 0.31388 0.57315 0.32534 0.59491 0.3368 0.61782 C 0.34878 0.64375 0.36197 0.66898 0.37343 0.66296 C 0.38715 0.65694 0.38281 0.62731 0.38263 0.5956 " pathEditMode="relative" rAng="-1183281" ptsTypes="fffffffffffffffff">
                                      <p:cBhvr>
                                        <p:cTn id="38" dur="2000" fill="hold"/>
                                        <p:tgtEl>
                                          <p:spTgt spid="7"/>
                                        </p:tgtEl>
                                        <p:attrNameLst>
                                          <p:attrName>ppt_x</p:attrName>
                                          <p:attrName>ppt_y</p:attrName>
                                        </p:attrNameLst>
                                      </p:cBhvr>
                                      <p:rCtr x="17726"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nh nen\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custDataLst>
              <p:tags r:id="rId2"/>
            </p:custDataLst>
          </p:nvPr>
        </p:nvSpPr>
        <p:spPr bwMode="auto">
          <a:xfrm>
            <a:off x="1600200" y="8382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FFFF00"/>
                </a:solidFill>
                <a:cs typeface="Arial" charset="0"/>
              </a:rPr>
              <a:t>DẶN DÒ</a:t>
            </a:r>
            <a:endParaRPr lang="en-US" sz="3200" b="1" dirty="0">
              <a:solidFill>
                <a:srgbClr val="FFFF00"/>
              </a:solidFill>
              <a:cs typeface="Arial" charset="0"/>
            </a:endParaRPr>
          </a:p>
        </p:txBody>
      </p:sp>
      <p:sp>
        <p:nvSpPr>
          <p:cNvPr id="4" name="Rectangle 5"/>
          <p:cNvSpPr>
            <a:spLocks/>
          </p:cNvSpPr>
          <p:nvPr>
            <p:custDataLst>
              <p:tags r:id="rId3"/>
            </p:custDataLst>
          </p:nvPr>
        </p:nvSpPr>
        <p:spPr bwMode="auto">
          <a:xfrm>
            <a:off x="1600200" y="1600200"/>
            <a:ext cx="609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nhà</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xem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nội</a:t>
            </a:r>
            <a:r>
              <a:rPr lang="en-US" sz="2400" b="1" dirty="0" smtClean="0">
                <a:solidFill>
                  <a:schemeClr val="bg1"/>
                </a:solidFill>
                <a:latin typeface="Times New Roman" pitchFamily="18" charset="0"/>
                <a:cs typeface="Times New Roman" pitchFamily="18" charset="0"/>
              </a:rPr>
              <a:t> dung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học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hôm</a:t>
            </a:r>
            <a:r>
              <a:rPr lang="en-US" sz="2400" b="1" dirty="0" smtClean="0">
                <a:solidFill>
                  <a:schemeClr val="bg1"/>
                </a:solidFill>
                <a:latin typeface="Times New Roman" pitchFamily="18" charset="0"/>
                <a:cs typeface="Times New Roman" pitchFamily="18" charset="0"/>
              </a:rPr>
              <a:t> nay</a:t>
            </a:r>
            <a:endParaRPr lang="en-US" sz="2400" b="1" dirty="0">
              <a:solidFill>
                <a:schemeClr val="bg1"/>
              </a:solidFill>
              <a:latin typeface="Times New Roman" pitchFamily="18" charset="0"/>
              <a:cs typeface="Times New Roman" pitchFamily="18" charset="0"/>
            </a:endParaRPr>
          </a:p>
          <a:p>
            <a:pPr marL="342900" indent="-342900">
              <a:spcBef>
                <a:spcPct val="20000"/>
              </a:spcBef>
              <a:buFontTx/>
              <a:buChar char="•"/>
            </a:pPr>
            <a:r>
              <a:rPr lang="en-US" sz="2400" b="1" dirty="0" err="1" smtClean="0">
                <a:solidFill>
                  <a:schemeClr val="bg1"/>
                </a:solidFill>
                <a:latin typeface="Times New Roman" pitchFamily="18" charset="0"/>
                <a:cs typeface="Times New Roman" pitchFamily="18" charset="0"/>
              </a:rPr>
              <a:t>Chuẩn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bị</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An </a:t>
            </a:r>
            <a:r>
              <a:rPr lang="en-US" sz="2400" b="1" dirty="0" err="1" smtClean="0">
                <a:solidFill>
                  <a:schemeClr val="bg1"/>
                </a:solidFill>
                <a:latin typeface="Times New Roman" pitchFamily="18" charset="0"/>
                <a:cs typeface="Times New Roman" pitchFamily="18" charset="0"/>
              </a:rPr>
              <a:t>toàn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phương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tiện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giao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thông</a:t>
            </a:r>
            <a:r>
              <a:rPr lang="en-US" sz="2400" b="1" dirty="0" smtClean="0">
                <a:solidFill>
                  <a:schemeClr val="bg1"/>
                </a:solidFill>
                <a:latin typeface="Times New Roman" pitchFamily="18" charset="0"/>
                <a:cs typeface="Times New Roman" pitchFamily="18" charset="0"/>
              </a:rPr>
              <a:t>:</a:t>
            </a:r>
          </a:p>
          <a:p>
            <a:pPr marL="342900" indent="-342900">
              <a:spcBef>
                <a:spcPct val="20000"/>
              </a:spcBef>
            </a:pP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Viết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ra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những</a:t>
            </a:r>
            <a:r>
              <a:rPr lang="en-US" sz="2400" b="1" dirty="0" smtClean="0">
                <a:solidFill>
                  <a:schemeClr val="bg1"/>
                </a:solidFill>
                <a:latin typeface="Times New Roman" pitchFamily="18" charset="0"/>
                <a:cs typeface="Times New Roman" pitchFamily="18" charset="0"/>
              </a:rPr>
              <a:t> tai </a:t>
            </a:r>
            <a:r>
              <a:rPr lang="en-US" sz="2400" b="1" dirty="0" err="1" smtClean="0">
                <a:solidFill>
                  <a:schemeClr val="bg1"/>
                </a:solidFill>
                <a:latin typeface="Times New Roman" pitchFamily="18" charset="0"/>
                <a:cs typeface="Times New Roman" pitchFamily="18" charset="0"/>
              </a:rPr>
              <a:t>nạn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thể</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gặp</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tham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ra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giao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thông</a:t>
            </a:r>
            <a:r>
              <a:rPr lang="en-US" sz="2400" b="1" dirty="0" smtClean="0">
                <a:solidFill>
                  <a:schemeClr val="bg1"/>
                </a:solidFill>
                <a:latin typeface="Times New Roman" pitchFamily="18" charset="0"/>
                <a:cs typeface="Times New Roman" pitchFamily="18" charset="0"/>
              </a:rPr>
              <a:t>.</a:t>
            </a:r>
          </a:p>
          <a:p>
            <a:pPr marL="342900" indent="-342900">
              <a:spcBef>
                <a:spcPct val="20000"/>
              </a:spcBef>
            </a:pPr>
            <a:r>
              <a:rPr lang="en-US" sz="2400" b="1" dirty="0" smtClean="0">
                <a:solidFill>
                  <a:schemeClr val="bg1"/>
                </a:solidFill>
                <a:latin typeface="Times New Roman" pitchFamily="18" charset="0"/>
                <a:cs typeface="Times New Roman" pitchFamily="18" charset="0"/>
              </a:rPr>
              <a:t>        - </a:t>
            </a:r>
            <a:r>
              <a:rPr lang="en-US" sz="2400" b="1" dirty="0" err="1" smtClean="0">
                <a:solidFill>
                  <a:schemeClr val="bg1"/>
                </a:solidFill>
                <a:latin typeface="Times New Roman" pitchFamily="18" charset="0"/>
                <a:cs typeface="Times New Roman" pitchFamily="18" charset="0"/>
              </a:rPr>
              <a:t>Kể</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một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số</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vật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dụng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mang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theo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xe</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máy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giúp</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chúng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ta</a:t>
            </a:r>
            <a:r>
              <a:rPr lang="en-US" sz="2400" b="1" dirty="0" smtClean="0">
                <a:solidFill>
                  <a:schemeClr val="bg1"/>
                </a:solidFill>
                <a:latin typeface="Times New Roman" pitchFamily="18" charset="0"/>
                <a:cs typeface="Times New Roman" pitchFamily="18" charset="0"/>
              </a:rPr>
              <a:t> an </a:t>
            </a:r>
            <a:r>
              <a:rPr lang="en-US" sz="2400" b="1" dirty="0" err="1" smtClean="0">
                <a:solidFill>
                  <a:schemeClr val="bg1"/>
                </a:solidFill>
                <a:latin typeface="Times New Roman" pitchFamily="18" charset="0"/>
                <a:cs typeface="Times New Roman" pitchFamily="18" charset="0"/>
              </a:rPr>
              <a:t>toàn</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custDataLst>
              <p:tags r:id="rId2"/>
            </p:custDataLst>
          </p:nvPr>
        </p:nvSpPr>
        <p:spPr>
          <a:xfrm>
            <a:off x="3276600" y="2819400"/>
            <a:ext cx="2590800" cy="43088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2200" b="1" dirty="0">
                <a:solidFill>
                  <a:schemeClr val="tx1"/>
                </a:solidFill>
                <a:latin typeface="Arial" pitchFamily="34" charset="0"/>
                <a:cs typeface="Arial" pitchFamily="34" charset="0"/>
              </a:rPr>
              <a:t>Đường </a:t>
            </a:r>
            <a:r>
              <a:rPr lang="en-US" sz="2200" b="1" dirty="0" smtClean="0">
                <a:solidFill>
                  <a:schemeClr val="tx1"/>
                </a:solidFill>
                <a:latin typeface="Arial" pitchFamily="34" charset="0"/>
                <a:cs typeface="Arial" pitchFamily="34" charset="0"/>
              </a:rPr>
              <a:t>bộ</a:t>
            </a:r>
            <a:endParaRPr lang="en-US" sz="2200" b="1" dirty="0">
              <a:solidFill>
                <a:schemeClr val="tx1"/>
              </a:solidFill>
              <a:latin typeface="Arial" pitchFamily="34" charset="0"/>
              <a:cs typeface="Arial" pitchFamily="34" charset="0"/>
            </a:endParaRPr>
          </a:p>
        </p:txBody>
      </p:sp>
      <p:sp>
        <p:nvSpPr>
          <p:cNvPr id="13" name="TextBox 12"/>
          <p:cNvSpPr txBox="1"/>
          <p:nvPr>
            <p:custDataLst>
              <p:tags r:id="rId3"/>
            </p:custDataLst>
          </p:nvPr>
        </p:nvSpPr>
        <p:spPr>
          <a:xfrm>
            <a:off x="3276600" y="3384332"/>
            <a:ext cx="2819400" cy="43088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sz="2200" b="1" dirty="0">
                <a:solidFill>
                  <a:schemeClr val="tx1"/>
                </a:solidFill>
                <a:latin typeface="Arial" pitchFamily="34" charset="0"/>
                <a:cs typeface="Arial" pitchFamily="34" charset="0"/>
              </a:rPr>
              <a:t>Đường hàng không</a:t>
            </a:r>
          </a:p>
        </p:txBody>
      </p:sp>
      <p:sp>
        <p:nvSpPr>
          <p:cNvPr id="14" name="TextBox 13"/>
          <p:cNvSpPr txBox="1"/>
          <p:nvPr>
            <p:custDataLst>
              <p:tags r:id="rId4"/>
            </p:custDataLst>
          </p:nvPr>
        </p:nvSpPr>
        <p:spPr>
          <a:xfrm>
            <a:off x="3276600" y="3962400"/>
            <a:ext cx="2590800" cy="43088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2200" b="1" dirty="0">
                <a:solidFill>
                  <a:schemeClr val="tx1"/>
                </a:solidFill>
                <a:latin typeface="Arial" pitchFamily="34" charset="0"/>
                <a:cs typeface="Arial" pitchFamily="34" charset="0"/>
              </a:rPr>
              <a:t>Đường thủy</a:t>
            </a:r>
          </a:p>
        </p:txBody>
      </p:sp>
      <p:sp>
        <p:nvSpPr>
          <p:cNvPr id="15" name="TextBox 14"/>
          <p:cNvSpPr txBox="1"/>
          <p:nvPr>
            <p:custDataLst>
              <p:tags r:id="rId5"/>
            </p:custDataLst>
          </p:nvPr>
        </p:nvSpPr>
        <p:spPr>
          <a:xfrm>
            <a:off x="3276600" y="4495800"/>
            <a:ext cx="2590800" cy="430887"/>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2200" b="1" dirty="0">
                <a:solidFill>
                  <a:schemeClr val="tx1"/>
                </a:solidFill>
                <a:latin typeface="Arial" pitchFamily="34" charset="0"/>
                <a:cs typeface="Arial" pitchFamily="34" charset="0"/>
              </a:rPr>
              <a:t>Đường sắt</a:t>
            </a:r>
          </a:p>
        </p:txBody>
      </p:sp>
      <p:grpSp>
        <p:nvGrpSpPr>
          <p:cNvPr id="3" name="Group 2"/>
          <p:cNvGrpSpPr/>
          <p:nvPr/>
        </p:nvGrpSpPr>
        <p:grpSpPr>
          <a:xfrm>
            <a:off x="3098800" y="152400"/>
            <a:ext cx="2971800" cy="2057400"/>
            <a:chOff x="3098800" y="152400"/>
            <a:chExt cx="2971800" cy="2057400"/>
          </a:xfrm>
        </p:grpSpPr>
        <p:pic>
          <p:nvPicPr>
            <p:cNvPr id="8194" name="Picture 2" descr="C:\Documents and Settings\Admin\Desktop\2467870_banner_troi_xanh.jpg"/>
            <p:cNvPicPr>
              <a:picLocks noChangeAspect="1" noChangeArrowheads="1"/>
            </p:cNvPicPr>
            <p:nvPr/>
          </p:nvPicPr>
          <p:blipFill>
            <a:blip r:embed="rId9" cstate="print"/>
            <a:srcRect/>
            <a:stretch>
              <a:fillRect/>
            </a:stretch>
          </p:blipFill>
          <p:spPr bwMode="auto">
            <a:xfrm>
              <a:off x="3098800" y="152400"/>
              <a:ext cx="2971800" cy="20574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524500" y="152400"/>
              <a:ext cx="533400" cy="707886"/>
            </a:xfrm>
            <a:prstGeom prst="rect">
              <a:avLst/>
            </a:prstGeom>
            <a:noFill/>
          </p:spPr>
          <p:txBody>
            <a:bodyPr wrap="square" rtlCol="0">
              <a:spAutoFit/>
            </a:bodyPr>
            <a:lstStyle/>
            <a:p>
              <a:r>
                <a:rPr lang="en-GB" sz="4000" b="1" dirty="0" smtClean="0">
                  <a:solidFill>
                    <a:srgbClr val="FF0000"/>
                  </a:solidFill>
                  <a:latin typeface="Times New Roman" pitchFamily="18" charset="0"/>
                  <a:cs typeface="Times New Roman" pitchFamily="18" charset="0"/>
                </a:rPr>
                <a:t>1</a:t>
              </a:r>
              <a:endParaRPr lang="en-GB" sz="4000" b="1" dirty="0">
                <a:solidFill>
                  <a:srgbClr val="FF0000"/>
                </a:solidFill>
                <a:latin typeface="Times New Roman" pitchFamily="18" charset="0"/>
                <a:cs typeface="Times New Roman" pitchFamily="18" charset="0"/>
              </a:endParaRPr>
            </a:p>
          </p:txBody>
        </p:sp>
      </p:grpSp>
      <p:grpSp>
        <p:nvGrpSpPr>
          <p:cNvPr id="4" name="Group 3"/>
          <p:cNvGrpSpPr/>
          <p:nvPr/>
        </p:nvGrpSpPr>
        <p:grpSpPr>
          <a:xfrm>
            <a:off x="6172200" y="1219200"/>
            <a:ext cx="2895600" cy="2095500"/>
            <a:chOff x="6172200" y="1219200"/>
            <a:chExt cx="2895600" cy="2095500"/>
          </a:xfrm>
        </p:grpSpPr>
        <p:pic>
          <p:nvPicPr>
            <p:cNvPr id="8195" name="Picture 4" descr="C:\Documents and Settings\Admin\Desktop\vedepbienmykhe.jpg"/>
            <p:cNvPicPr>
              <a:picLocks noChangeAspect="1" noChangeArrowheads="1"/>
            </p:cNvPicPr>
            <p:nvPr/>
          </p:nvPicPr>
          <p:blipFill>
            <a:blip r:embed="rId10" cstate="print"/>
            <a:srcRect/>
            <a:stretch>
              <a:fillRect/>
            </a:stretch>
          </p:blipFill>
          <p:spPr bwMode="auto">
            <a:xfrm>
              <a:off x="6172200" y="1295400"/>
              <a:ext cx="2895600" cy="20193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8534400" y="1219200"/>
              <a:ext cx="533400" cy="707886"/>
            </a:xfrm>
            <a:prstGeom prst="rect">
              <a:avLst/>
            </a:prstGeom>
            <a:noFill/>
          </p:spPr>
          <p:txBody>
            <a:bodyPr wrap="square" rtlCol="0">
              <a:spAutoFit/>
            </a:bodyPr>
            <a:lstStyle/>
            <a:p>
              <a:r>
                <a:rPr lang="en-GB" sz="4000" b="1" dirty="0">
                  <a:solidFill>
                    <a:srgbClr val="FF0000"/>
                  </a:solidFill>
                  <a:latin typeface="Times New Roman" pitchFamily="18" charset="0"/>
                  <a:cs typeface="Times New Roman" pitchFamily="18" charset="0"/>
                </a:rPr>
                <a:t>4</a:t>
              </a:r>
            </a:p>
          </p:txBody>
        </p:sp>
      </p:grpSp>
      <p:grpSp>
        <p:nvGrpSpPr>
          <p:cNvPr id="2" name="Group 1"/>
          <p:cNvGrpSpPr/>
          <p:nvPr/>
        </p:nvGrpSpPr>
        <p:grpSpPr>
          <a:xfrm>
            <a:off x="76200" y="1219200"/>
            <a:ext cx="2895600" cy="2057400"/>
            <a:chOff x="76200" y="1219200"/>
            <a:chExt cx="2895600" cy="2057400"/>
          </a:xfrm>
        </p:grpSpPr>
        <p:pic>
          <p:nvPicPr>
            <p:cNvPr id="11" name="Picture 45" descr="caotoc20101"/>
            <p:cNvPicPr>
              <a:picLocks noChangeAspect="1" noChangeArrowheads="1"/>
            </p:cNvPicPr>
            <p:nvPr>
              <p:custDataLst>
                <p:tags r:id="rId6"/>
              </p:custDataLst>
            </p:nvPr>
          </p:nvPicPr>
          <p:blipFill>
            <a:blip r:embed="rId11" cstate="print"/>
            <a:srcRect/>
            <a:stretch>
              <a:fillRect/>
            </a:stretch>
          </p:blipFill>
          <p:spPr bwMode="auto">
            <a:xfrm>
              <a:off x="76200" y="1219200"/>
              <a:ext cx="2895600" cy="205740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425700" y="1219200"/>
              <a:ext cx="533400" cy="707886"/>
            </a:xfrm>
            <a:prstGeom prst="rect">
              <a:avLst/>
            </a:prstGeom>
            <a:noFill/>
          </p:spPr>
          <p:txBody>
            <a:bodyPr wrap="square" rtlCol="0">
              <a:spAutoFit/>
            </a:bodyPr>
            <a:lstStyle/>
            <a:p>
              <a:r>
                <a:rPr lang="en-GB" sz="4000" b="1" dirty="0">
                  <a:solidFill>
                    <a:srgbClr val="FF0000"/>
                  </a:solidFill>
                  <a:latin typeface="Times New Roman" pitchFamily="18" charset="0"/>
                  <a:cs typeface="Times New Roman" pitchFamily="18" charset="0"/>
                </a:rPr>
                <a:t>3</a:t>
              </a:r>
            </a:p>
          </p:txBody>
        </p:sp>
      </p:grpSp>
      <p:grpSp>
        <p:nvGrpSpPr>
          <p:cNvPr id="5" name="Group 4"/>
          <p:cNvGrpSpPr/>
          <p:nvPr/>
        </p:nvGrpSpPr>
        <p:grpSpPr>
          <a:xfrm>
            <a:off x="152400" y="3962400"/>
            <a:ext cx="2895600" cy="2133600"/>
            <a:chOff x="152400" y="3962400"/>
            <a:chExt cx="2895600" cy="2133600"/>
          </a:xfrm>
        </p:grpSpPr>
        <p:pic>
          <p:nvPicPr>
            <p:cNvPr id="8197" name="Picture 6" descr="C:\Documents and Settings\Admin\Desktop\images1065505_DS.jpg"/>
            <p:cNvPicPr>
              <a:picLocks noChangeAspect="1" noChangeArrowheads="1"/>
            </p:cNvPicPr>
            <p:nvPr/>
          </p:nvPicPr>
          <p:blipFill>
            <a:blip r:embed="rId12" cstate="print"/>
            <a:srcRect/>
            <a:stretch>
              <a:fillRect/>
            </a:stretch>
          </p:blipFill>
          <p:spPr bwMode="auto">
            <a:xfrm>
              <a:off x="152400" y="3962400"/>
              <a:ext cx="2895600" cy="21336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514600" y="3962400"/>
              <a:ext cx="533400" cy="707886"/>
            </a:xfrm>
            <a:prstGeom prst="rect">
              <a:avLst/>
            </a:prstGeom>
            <a:noFill/>
          </p:spPr>
          <p:txBody>
            <a:bodyPr wrap="square" rtlCol="0">
              <a:spAutoFit/>
            </a:bodyPr>
            <a:lstStyle/>
            <a:p>
              <a:r>
                <a:rPr lang="en-GB" sz="4000" b="1" dirty="0">
                  <a:solidFill>
                    <a:srgbClr val="FF0000"/>
                  </a:solidFill>
                  <a:latin typeface="Times New Roman" pitchFamily="18" charset="0"/>
                  <a:cs typeface="Times New Roman" pitchFamily="18" charset="0"/>
                </a:rPr>
                <a:t>2</a:t>
              </a:r>
            </a:p>
          </p:txBody>
        </p:sp>
      </p:grpSp>
      <p:grpSp>
        <p:nvGrpSpPr>
          <p:cNvPr id="6" name="Group 5"/>
          <p:cNvGrpSpPr/>
          <p:nvPr/>
        </p:nvGrpSpPr>
        <p:grpSpPr>
          <a:xfrm>
            <a:off x="6096000" y="4343400"/>
            <a:ext cx="2819400" cy="2133600"/>
            <a:chOff x="6096000" y="4343400"/>
            <a:chExt cx="2819400" cy="2133600"/>
          </a:xfrm>
        </p:grpSpPr>
        <p:pic>
          <p:nvPicPr>
            <p:cNvPr id="8196" name="Picture 5" descr="C:\Documents and Settings\Admin\Desktop\t523476.jpg"/>
            <p:cNvPicPr>
              <a:picLocks noChangeAspect="1" noChangeArrowheads="1"/>
            </p:cNvPicPr>
            <p:nvPr/>
          </p:nvPicPr>
          <p:blipFill>
            <a:blip r:embed="rId13" cstate="print"/>
            <a:srcRect/>
            <a:stretch>
              <a:fillRect/>
            </a:stretch>
          </p:blipFill>
          <p:spPr bwMode="auto">
            <a:xfrm>
              <a:off x="6096000" y="4343400"/>
              <a:ext cx="2819400" cy="21336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8382000" y="4343400"/>
              <a:ext cx="533400" cy="707886"/>
            </a:xfrm>
            <a:prstGeom prst="rect">
              <a:avLst/>
            </a:prstGeom>
            <a:noFill/>
          </p:spPr>
          <p:txBody>
            <a:bodyPr wrap="square" rtlCol="0">
              <a:spAutoFit/>
            </a:bodyPr>
            <a:lstStyle/>
            <a:p>
              <a:r>
                <a:rPr lang="en-GB" sz="4000" b="1" dirty="0" smtClean="0">
                  <a:solidFill>
                    <a:srgbClr val="FF0000"/>
                  </a:solidFill>
                  <a:latin typeface="Times New Roman" pitchFamily="18" charset="0"/>
                  <a:cs typeface="Times New Roman" pitchFamily="18" charset="0"/>
                </a:rPr>
                <a:t>5</a:t>
              </a:r>
              <a:endParaRPr lang="en-GB" sz="4000" b="1" dirty="0">
                <a:solidFill>
                  <a:srgbClr val="FF0000"/>
                </a:solidFill>
                <a:latin typeface="Times New Roman" pitchFamily="18" charset="0"/>
                <a:cs typeface="Times New Roman"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833 -1.11111E-6 L -0.33333 0.07778 " pathEditMode="relative" rAng="0" ptsTypes="AA">
                                      <p:cBhvr>
                                        <p:cTn id="6" dur="2000" fill="hold"/>
                                        <p:tgtEl>
                                          <p:spTgt spid="12"/>
                                        </p:tgtEl>
                                        <p:attrNameLst>
                                          <p:attrName>ppt_x</p:attrName>
                                          <p:attrName>ppt_y</p:attrName>
                                        </p:attrNameLst>
                                      </p:cBhvr>
                                      <p:rCtr x="-17083" y="3889"/>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00833 1.48148E-6 L -0.0125 -0.1581 " pathEditMode="relative" rAng="0" ptsTypes="AA">
                                      <p:cBhvr>
                                        <p:cTn id="10" dur="2000" fill="hold"/>
                                        <p:tgtEl>
                                          <p:spTgt spid="13"/>
                                        </p:tgtEl>
                                        <p:attrNameLst>
                                          <p:attrName>ppt_x</p:attrName>
                                          <p:attrName>ppt_y</p:attrName>
                                        </p:attrNameLst>
                                      </p:cBhvr>
                                      <p:rCtr x="-208" y="-791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0833 2.22222E-6 L 0.33333 -0.05347 " pathEditMode="relative" rAng="0" ptsTypes="AA">
                                      <p:cBhvr>
                                        <p:cTn id="14" dur="2000" fill="hold"/>
                                        <p:tgtEl>
                                          <p:spTgt spid="14"/>
                                        </p:tgtEl>
                                        <p:attrNameLst>
                                          <p:attrName>ppt_x</p:attrName>
                                          <p:attrName>ppt_y</p:attrName>
                                        </p:attrNameLst>
                                      </p:cBhvr>
                                      <p:rCtr x="17083" y="-268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0833 4.44444E-6 L -0.33333 0.24652 " pathEditMode="relative" rAng="0" ptsTypes="AA">
                                      <p:cBhvr>
                                        <p:cTn id="18" dur="2000" fill="hold"/>
                                        <p:tgtEl>
                                          <p:spTgt spid="15"/>
                                        </p:tgtEl>
                                        <p:attrNameLst>
                                          <p:attrName>ppt_x</p:attrName>
                                          <p:attrName>ppt_y</p:attrName>
                                        </p:attrNameLst>
                                      </p:cBhvr>
                                      <p:rCtr x="-17083" y="1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a:off x="1295400" y="1427202"/>
            <a:ext cx="6583854" cy="553998"/>
          </a:xfrm>
          <a:prstGeom prst="rect">
            <a:avLst/>
          </a:prstGeom>
          <a:noFill/>
        </p:spPr>
        <p:txBody>
          <a:bodyPr wrap="none" rtlCol="0">
            <a:spAutoFit/>
          </a:bodyPr>
          <a:lstStyle/>
          <a:p>
            <a:r>
              <a:rPr lang="en-US" sz="3000" b="1" dirty="0" smtClean="0">
                <a:latin typeface="Arial" pitchFamily="34" charset="0"/>
                <a:cs typeface="Arial" pitchFamily="34" charset="0"/>
              </a:rPr>
              <a:t>Có 4 loại đường giao thông, đó là: </a:t>
            </a:r>
            <a:endParaRPr lang="en-US" sz="3000" b="1" dirty="0">
              <a:latin typeface="Arial" pitchFamily="34" charset="0"/>
              <a:cs typeface="Arial" pitchFamily="34" charset="0"/>
            </a:endParaRPr>
          </a:p>
        </p:txBody>
      </p:sp>
      <p:sp>
        <p:nvSpPr>
          <p:cNvPr id="9" name="Rectangle 8"/>
          <p:cNvSpPr/>
          <p:nvPr>
            <p:custDataLst>
              <p:tags r:id="rId3"/>
            </p:custDataLst>
          </p:nvPr>
        </p:nvSpPr>
        <p:spPr>
          <a:xfrm>
            <a:off x="2690268" y="4677228"/>
            <a:ext cx="1665841" cy="400110"/>
          </a:xfrm>
          <a:prstGeom prst="rect">
            <a:avLst/>
          </a:prstGeom>
        </p:spPr>
        <p:txBody>
          <a:bodyPr wrap="none">
            <a:spAutoFit/>
          </a:bodyPr>
          <a:lstStyle/>
          <a:p>
            <a:pPr>
              <a:defRPr/>
            </a:pPr>
            <a:r>
              <a:rPr lang="en-US" sz="2000" b="1" dirty="0" smtClean="0">
                <a:latin typeface="Arial" pitchFamily="34" charset="0"/>
                <a:cs typeface="Arial" pitchFamily="34" charset="0"/>
              </a:rPr>
              <a:t>Đường thủy</a:t>
            </a:r>
            <a:endParaRPr lang="en-US" sz="2000" b="1" dirty="0">
              <a:latin typeface="Arial" pitchFamily="34" charset="0"/>
              <a:cs typeface="Arial" pitchFamily="34" charset="0"/>
            </a:endParaRPr>
          </a:p>
        </p:txBody>
      </p:sp>
      <p:sp>
        <p:nvSpPr>
          <p:cNvPr id="10" name="Rectangle 9"/>
          <p:cNvSpPr/>
          <p:nvPr>
            <p:custDataLst>
              <p:tags r:id="rId4"/>
            </p:custDataLst>
          </p:nvPr>
        </p:nvSpPr>
        <p:spPr>
          <a:xfrm>
            <a:off x="188607" y="4549914"/>
            <a:ext cx="1640193" cy="707886"/>
          </a:xfrm>
          <a:prstGeom prst="rect">
            <a:avLst/>
          </a:prstGeom>
        </p:spPr>
        <p:txBody>
          <a:bodyPr wrap="none">
            <a:spAutoFit/>
          </a:bodyPr>
          <a:lstStyle/>
          <a:p>
            <a:pPr algn="ctr">
              <a:defRPr/>
            </a:pPr>
            <a:r>
              <a:rPr lang="en-US" sz="2000" b="1" dirty="0" err="1" smtClean="0">
                <a:latin typeface="Arial" pitchFamily="34" charset="0"/>
                <a:cs typeface="Arial" pitchFamily="34" charset="0"/>
              </a:rPr>
              <a:t>Đường</a:t>
            </a:r>
            <a:r>
              <a:rPr lang="en-US" sz="2000" b="1" dirty="0" smtClean="0">
                <a:latin typeface="Arial" pitchFamily="34" charset="0"/>
                <a:cs typeface="Arial" pitchFamily="34" charset="0"/>
              </a:rPr>
              <a:t> </a:t>
            </a:r>
          </a:p>
          <a:p>
            <a:pPr algn="ctr">
              <a:defRPr/>
            </a:pPr>
            <a:r>
              <a:rPr lang="en-US" sz="2000" b="1" dirty="0" err="1" smtClean="0">
                <a:latin typeface="Arial" pitchFamily="34" charset="0"/>
                <a:cs typeface="Arial" pitchFamily="34" charset="0"/>
              </a:rPr>
              <a:t>hàng</a:t>
            </a:r>
            <a:r>
              <a:rPr lang="en-US" sz="2000" b="1" dirty="0" smtClean="0">
                <a:latin typeface="Arial" pitchFamily="34" charset="0"/>
                <a:cs typeface="Arial" pitchFamily="34" charset="0"/>
              </a:rPr>
              <a:t> không</a:t>
            </a:r>
            <a:endParaRPr lang="en-US" sz="2000" b="1" dirty="0">
              <a:latin typeface="Arial" pitchFamily="34" charset="0"/>
              <a:cs typeface="Arial" pitchFamily="34" charset="0"/>
            </a:endParaRPr>
          </a:p>
        </p:txBody>
      </p:sp>
      <p:sp>
        <p:nvSpPr>
          <p:cNvPr id="11" name="Rectangle 10"/>
          <p:cNvSpPr/>
          <p:nvPr>
            <p:custDataLst>
              <p:tags r:id="rId5"/>
            </p:custDataLst>
          </p:nvPr>
        </p:nvSpPr>
        <p:spPr>
          <a:xfrm>
            <a:off x="5112654" y="4695372"/>
            <a:ext cx="1494320" cy="400110"/>
          </a:xfrm>
          <a:prstGeom prst="rect">
            <a:avLst/>
          </a:prstGeom>
        </p:spPr>
        <p:txBody>
          <a:bodyPr wrap="none">
            <a:spAutoFit/>
          </a:bodyPr>
          <a:lstStyle/>
          <a:p>
            <a:pPr>
              <a:defRPr/>
            </a:pPr>
            <a:r>
              <a:rPr lang="en-US" sz="2000" b="1" dirty="0" smtClean="0">
                <a:latin typeface="Arial" pitchFamily="34" charset="0"/>
                <a:cs typeface="Arial" pitchFamily="34" charset="0"/>
              </a:rPr>
              <a:t>Đường sắt</a:t>
            </a:r>
            <a:endParaRPr lang="en-US" sz="2000" b="1" dirty="0">
              <a:latin typeface="Arial" pitchFamily="34" charset="0"/>
              <a:cs typeface="Arial" pitchFamily="34" charset="0"/>
            </a:endParaRPr>
          </a:p>
        </p:txBody>
      </p:sp>
      <p:sp>
        <p:nvSpPr>
          <p:cNvPr id="12" name="Rectangle 11"/>
          <p:cNvSpPr/>
          <p:nvPr>
            <p:custDataLst>
              <p:tags r:id="rId6"/>
            </p:custDataLst>
          </p:nvPr>
        </p:nvSpPr>
        <p:spPr>
          <a:xfrm>
            <a:off x="7453086" y="4706256"/>
            <a:ext cx="1438214" cy="400110"/>
          </a:xfrm>
          <a:prstGeom prst="rect">
            <a:avLst/>
          </a:prstGeom>
        </p:spPr>
        <p:txBody>
          <a:bodyPr wrap="none">
            <a:spAutoFit/>
          </a:bodyPr>
          <a:lstStyle/>
          <a:p>
            <a:pPr>
              <a:defRPr/>
            </a:pPr>
            <a:r>
              <a:rPr lang="en-US" sz="2000" b="1" dirty="0" smtClean="0">
                <a:latin typeface="Arial" pitchFamily="34" charset="0"/>
                <a:cs typeface="Arial" pitchFamily="34" charset="0"/>
              </a:rPr>
              <a:t>Đường bộ</a:t>
            </a:r>
            <a:endParaRPr lang="en-US" sz="2000" b="1" dirty="0">
              <a:latin typeface="Arial" pitchFamily="34" charset="0"/>
              <a:cs typeface="Arial" pitchFamily="34" charset="0"/>
            </a:endParaRPr>
          </a:p>
        </p:txBody>
      </p:sp>
      <p:sp>
        <p:nvSpPr>
          <p:cNvPr id="13" name="Rectangle 12"/>
          <p:cNvSpPr/>
          <p:nvPr>
            <p:custDataLst>
              <p:tags r:id="rId7"/>
            </p:custDataLst>
          </p:nvPr>
        </p:nvSpPr>
        <p:spPr>
          <a:xfrm>
            <a:off x="3047626" y="5425966"/>
            <a:ext cx="1737976" cy="400110"/>
          </a:xfrm>
          <a:prstGeom prst="rect">
            <a:avLst/>
          </a:prstGeom>
        </p:spPr>
        <p:txBody>
          <a:bodyPr wrap="none">
            <a:spAutoFit/>
          </a:bodyPr>
          <a:lstStyle/>
          <a:p>
            <a:pPr>
              <a:defRPr/>
            </a:pPr>
            <a:r>
              <a:rPr lang="en-US" sz="2000" b="1" dirty="0" smtClean="0">
                <a:latin typeface="Arial" pitchFamily="34" charset="0"/>
                <a:cs typeface="Arial" pitchFamily="34" charset="0"/>
              </a:rPr>
              <a:t>Đường sông</a:t>
            </a:r>
            <a:endParaRPr lang="en-US" sz="2000" b="1" dirty="0">
              <a:latin typeface="Arial" pitchFamily="34" charset="0"/>
              <a:cs typeface="Arial" pitchFamily="34" charset="0"/>
            </a:endParaRPr>
          </a:p>
        </p:txBody>
      </p:sp>
      <p:sp>
        <p:nvSpPr>
          <p:cNvPr id="14" name="Rectangle 13"/>
          <p:cNvSpPr/>
          <p:nvPr>
            <p:custDataLst>
              <p:tags r:id="rId8"/>
            </p:custDataLst>
          </p:nvPr>
        </p:nvSpPr>
        <p:spPr>
          <a:xfrm>
            <a:off x="2984562" y="5969158"/>
            <a:ext cx="1651414" cy="400110"/>
          </a:xfrm>
          <a:prstGeom prst="rect">
            <a:avLst/>
          </a:prstGeom>
        </p:spPr>
        <p:txBody>
          <a:bodyPr wrap="none">
            <a:spAutoFit/>
          </a:bodyPr>
          <a:lstStyle/>
          <a:p>
            <a:pPr>
              <a:defRPr/>
            </a:pPr>
            <a:r>
              <a:rPr lang="en-US" sz="2000" b="1" dirty="0" smtClean="0">
                <a:latin typeface="Arial" pitchFamily="34" charset="0"/>
                <a:cs typeface="Arial" pitchFamily="34" charset="0"/>
              </a:rPr>
              <a:t>Đường biển</a:t>
            </a:r>
            <a:endParaRPr lang="en-US" sz="2000" b="1"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 calcmode="lin" valueType="num">
                                      <p:cBhvr>
                                        <p:cTn id="31" dur="750" fill="hold"/>
                                        <p:tgtEl>
                                          <p:spTgt spid="9"/>
                                        </p:tgtEl>
                                        <p:attrNameLst>
                                          <p:attrName>style.rotation</p:attrName>
                                        </p:attrNameLst>
                                      </p:cBhvr>
                                      <p:tavLst>
                                        <p:tav tm="0">
                                          <p:val>
                                            <p:fltVal val="90"/>
                                          </p:val>
                                        </p:tav>
                                        <p:tav tm="100000">
                                          <p:val>
                                            <p:fltVal val="0"/>
                                          </p:val>
                                        </p:tav>
                                      </p:tavLst>
                                    </p:anim>
                                    <p:animEffect transition="in" filter="fade">
                                      <p:cBhvr>
                                        <p:cTn id="32" dur="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7" name="Picture 2" descr="C:\Documents and Settings\Admin\Desktop\Scirocco 11.jpg"/>
          <p:cNvPicPr>
            <a:picLocks noChangeAspect="1" noChangeArrowheads="1"/>
          </p:cNvPicPr>
          <p:nvPr/>
        </p:nvPicPr>
        <p:blipFill>
          <a:blip r:embed="rId5" cstate="print"/>
          <a:srcRect/>
          <a:stretch>
            <a:fillRect/>
          </a:stretch>
        </p:blipFill>
        <p:spPr bwMode="auto">
          <a:xfrm>
            <a:off x="152400" y="990600"/>
            <a:ext cx="2132013" cy="1676400"/>
          </a:xfrm>
          <a:prstGeom prst="rect">
            <a:avLst/>
          </a:prstGeom>
          <a:noFill/>
          <a:ln w="28575">
            <a:solidFill>
              <a:srgbClr val="0070C0"/>
            </a:solidFill>
            <a:miter lim="800000"/>
            <a:headEnd/>
            <a:tailEnd/>
          </a:ln>
        </p:spPr>
      </p:pic>
      <p:pic>
        <p:nvPicPr>
          <p:cNvPr id="58" name="Picture 3" descr="C:\Documents and Settings\Admin\Desktop\1419602322-jjgcxe_bus_2__iprg.jpg"/>
          <p:cNvPicPr>
            <a:picLocks noChangeAspect="1" noChangeArrowheads="1"/>
          </p:cNvPicPr>
          <p:nvPr/>
        </p:nvPicPr>
        <p:blipFill>
          <a:blip r:embed="rId6" cstate="print"/>
          <a:srcRect/>
          <a:stretch>
            <a:fillRect/>
          </a:stretch>
        </p:blipFill>
        <p:spPr bwMode="auto">
          <a:xfrm>
            <a:off x="2438400" y="3429000"/>
            <a:ext cx="2057400" cy="1676400"/>
          </a:xfrm>
          <a:prstGeom prst="rect">
            <a:avLst/>
          </a:prstGeom>
          <a:noFill/>
          <a:ln w="28575">
            <a:solidFill>
              <a:srgbClr val="0070C0"/>
            </a:solidFill>
            <a:miter lim="800000"/>
            <a:headEnd/>
            <a:tailEnd/>
          </a:ln>
        </p:spPr>
      </p:pic>
      <p:pic>
        <p:nvPicPr>
          <p:cNvPr id="59" name="Picture 4" descr="C:\Documents and Settings\Admin\Desktop\1276825098Xe.jpg"/>
          <p:cNvPicPr>
            <a:picLocks noChangeAspect="1" noChangeArrowheads="1"/>
          </p:cNvPicPr>
          <p:nvPr/>
        </p:nvPicPr>
        <p:blipFill>
          <a:blip r:embed="rId7" cstate="print"/>
          <a:srcRect/>
          <a:stretch>
            <a:fillRect/>
          </a:stretch>
        </p:blipFill>
        <p:spPr bwMode="auto">
          <a:xfrm>
            <a:off x="6781800" y="3429000"/>
            <a:ext cx="2133600" cy="1676400"/>
          </a:xfrm>
          <a:prstGeom prst="rect">
            <a:avLst/>
          </a:prstGeom>
          <a:noFill/>
          <a:ln w="28575">
            <a:solidFill>
              <a:srgbClr val="0070C0"/>
            </a:solidFill>
            <a:miter lim="800000"/>
            <a:headEnd/>
            <a:tailEnd/>
          </a:ln>
        </p:spPr>
      </p:pic>
      <p:pic>
        <p:nvPicPr>
          <p:cNvPr id="60" name="Picture 5" descr="C:\Documents and Settings\Admin\Desktop\detail.28503119_6dff8a0d54dc474f8b71ba50f54fed55.jpg"/>
          <p:cNvPicPr>
            <a:picLocks noChangeAspect="1" noChangeArrowheads="1"/>
          </p:cNvPicPr>
          <p:nvPr/>
        </p:nvPicPr>
        <p:blipFill>
          <a:blip r:embed="rId8" cstate="print"/>
          <a:srcRect/>
          <a:stretch>
            <a:fillRect/>
          </a:stretch>
        </p:blipFill>
        <p:spPr bwMode="auto">
          <a:xfrm>
            <a:off x="4572000" y="990600"/>
            <a:ext cx="2057400" cy="1676400"/>
          </a:xfrm>
          <a:prstGeom prst="rect">
            <a:avLst/>
          </a:prstGeom>
          <a:noFill/>
          <a:ln w="28575">
            <a:solidFill>
              <a:srgbClr val="0070C0"/>
            </a:solidFill>
            <a:miter lim="800000"/>
            <a:headEnd/>
            <a:tailEnd/>
          </a:ln>
        </p:spPr>
      </p:pic>
      <p:pic>
        <p:nvPicPr>
          <p:cNvPr id="61" name="Picture 4" descr="C:\Users\Administrator\Desktop\92646832.jpg"/>
          <p:cNvPicPr>
            <a:picLocks noChangeAspect="1" noChangeArrowheads="1"/>
          </p:cNvPicPr>
          <p:nvPr/>
        </p:nvPicPr>
        <p:blipFill>
          <a:blip r:embed="rId9" cstate="print"/>
          <a:srcRect/>
          <a:stretch>
            <a:fillRect/>
          </a:stretch>
        </p:blipFill>
        <p:spPr bwMode="auto">
          <a:xfrm>
            <a:off x="2362200" y="990600"/>
            <a:ext cx="2108200" cy="1676400"/>
          </a:xfrm>
          <a:prstGeom prst="rect">
            <a:avLst/>
          </a:prstGeom>
          <a:noFill/>
          <a:ln w="28575">
            <a:solidFill>
              <a:srgbClr val="0070C0"/>
            </a:solidFill>
            <a:miter lim="800000"/>
            <a:headEnd/>
            <a:tailEnd/>
          </a:ln>
        </p:spPr>
      </p:pic>
      <p:pic>
        <p:nvPicPr>
          <p:cNvPr id="62" name="Picture 8" descr="C:\Users\Administrator\Desktop\chinatrain_2.jpg"/>
          <p:cNvPicPr>
            <a:picLocks noChangeAspect="1" noChangeArrowheads="1"/>
          </p:cNvPicPr>
          <p:nvPr/>
        </p:nvPicPr>
        <p:blipFill>
          <a:blip r:embed="rId10" cstate="print"/>
          <a:srcRect/>
          <a:stretch>
            <a:fillRect/>
          </a:stretch>
        </p:blipFill>
        <p:spPr bwMode="auto">
          <a:xfrm>
            <a:off x="4648200" y="3429000"/>
            <a:ext cx="2057400" cy="1676400"/>
          </a:xfrm>
          <a:prstGeom prst="rect">
            <a:avLst/>
          </a:prstGeom>
          <a:noFill/>
          <a:ln w="28575">
            <a:solidFill>
              <a:srgbClr val="0070C0"/>
            </a:solidFill>
            <a:miter lim="800000"/>
            <a:headEnd/>
            <a:tailEnd/>
          </a:ln>
        </p:spPr>
      </p:pic>
      <p:pic>
        <p:nvPicPr>
          <p:cNvPr id="63" name="Picture 7" descr="C:\Users\Administrator\Desktop\1.jpg"/>
          <p:cNvPicPr>
            <a:picLocks noChangeAspect="1" noChangeArrowheads="1"/>
          </p:cNvPicPr>
          <p:nvPr/>
        </p:nvPicPr>
        <p:blipFill>
          <a:blip r:embed="rId11" cstate="print"/>
          <a:srcRect/>
          <a:stretch>
            <a:fillRect/>
          </a:stretch>
        </p:blipFill>
        <p:spPr bwMode="auto">
          <a:xfrm>
            <a:off x="6781800" y="990600"/>
            <a:ext cx="2133600" cy="1676400"/>
          </a:xfrm>
          <a:prstGeom prst="rect">
            <a:avLst/>
          </a:prstGeom>
          <a:noFill/>
          <a:ln w="28575">
            <a:solidFill>
              <a:srgbClr val="0070C0"/>
            </a:solidFill>
            <a:miter lim="800000"/>
            <a:headEnd/>
            <a:tailEnd/>
          </a:ln>
        </p:spPr>
      </p:pic>
      <p:pic>
        <p:nvPicPr>
          <p:cNvPr id="65" name="Picture 2" descr="C:\Documents and Settings\Admin\Desktop\xich-lo-tre-em-sat-pink-final-500x50011.jpg"/>
          <p:cNvPicPr>
            <a:picLocks noChangeAspect="1" noChangeArrowheads="1"/>
          </p:cNvPicPr>
          <p:nvPr/>
        </p:nvPicPr>
        <p:blipFill>
          <a:blip r:embed="rId12" cstate="print"/>
          <a:srcRect/>
          <a:stretch>
            <a:fillRect/>
          </a:stretch>
        </p:blipFill>
        <p:spPr bwMode="auto">
          <a:xfrm>
            <a:off x="127000" y="3429000"/>
            <a:ext cx="2159000" cy="1676400"/>
          </a:xfrm>
          <a:prstGeom prst="rect">
            <a:avLst/>
          </a:prstGeom>
          <a:noFill/>
          <a:ln w="28575">
            <a:solidFill>
              <a:schemeClr val="accent5">
                <a:lumMod val="75000"/>
              </a:schemeClr>
            </a:solidFill>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a:r>
            <a:br>
              <a:rPr lang="vi-VN" sz="2500" b="1" dirty="0" smtClean="0">
                <a:solidFill>
                  <a:srgbClr val="C00000"/>
                </a:solidFill>
                <a:latin typeface="Arial"/>
              </a:rPr>
            </a:br>
            <a:endParaRPr lang="en-US" sz="2500" b="1" dirty="0">
              <a:solidFill>
                <a:srgbClr val="C00000"/>
              </a:solidFill>
              <a:latin typeface="Arial"/>
            </a:endParaRPr>
          </a:p>
        </p:txBody>
      </p:sp>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7" name="Picture 2" descr="C:\Documents and Settings\Admin\Desktop\Scirocco 11.jpg"/>
          <p:cNvPicPr>
            <a:picLocks noChangeAspect="1" noChangeArrowheads="1"/>
          </p:cNvPicPr>
          <p:nvPr/>
        </p:nvPicPr>
        <p:blipFill>
          <a:blip r:embed="rId5" cstate="print"/>
          <a:srcRect/>
          <a:stretch>
            <a:fillRect/>
          </a:stretch>
        </p:blipFill>
        <p:spPr bwMode="auto">
          <a:xfrm>
            <a:off x="381000" y="1066800"/>
            <a:ext cx="2362200" cy="1676400"/>
          </a:xfrm>
          <a:prstGeom prst="rect">
            <a:avLst/>
          </a:prstGeom>
          <a:noFill/>
          <a:ln w="28575">
            <a:solidFill>
              <a:srgbClr val="0070C0"/>
            </a:solidFill>
            <a:miter lim="800000"/>
            <a:headEnd/>
            <a:tailEnd/>
          </a:ln>
        </p:spPr>
      </p:pic>
      <p:pic>
        <p:nvPicPr>
          <p:cNvPr id="58" name="Picture 3" descr="C:\Documents and Settings\Admin\Desktop\1419602322-jjgcxe_bus_2__iprg.jpg"/>
          <p:cNvPicPr>
            <a:picLocks noChangeAspect="1" noChangeArrowheads="1"/>
          </p:cNvPicPr>
          <p:nvPr/>
        </p:nvPicPr>
        <p:blipFill>
          <a:blip r:embed="rId6" cstate="print"/>
          <a:srcRect/>
          <a:stretch>
            <a:fillRect/>
          </a:stretch>
        </p:blipFill>
        <p:spPr bwMode="auto">
          <a:xfrm>
            <a:off x="381000" y="3810000"/>
            <a:ext cx="2057400" cy="1676400"/>
          </a:xfrm>
          <a:prstGeom prst="rect">
            <a:avLst/>
          </a:prstGeom>
          <a:noFill/>
          <a:ln w="28575">
            <a:solidFill>
              <a:srgbClr val="0070C0"/>
            </a:solidFill>
            <a:miter lim="800000"/>
            <a:headEnd/>
            <a:tailEnd/>
          </a:ln>
        </p:spPr>
      </p:pic>
      <p:pic>
        <p:nvPicPr>
          <p:cNvPr id="59" name="Picture 4" descr="C:\Documents and Settings\Admin\Desktop\1276825098Xe.jpg"/>
          <p:cNvPicPr>
            <a:picLocks noChangeAspect="1" noChangeArrowheads="1"/>
          </p:cNvPicPr>
          <p:nvPr/>
        </p:nvPicPr>
        <p:blipFill>
          <a:blip r:embed="rId7" cstate="print"/>
          <a:srcRect/>
          <a:stretch>
            <a:fillRect/>
          </a:stretch>
        </p:blipFill>
        <p:spPr bwMode="auto">
          <a:xfrm>
            <a:off x="3048000" y="3733800"/>
            <a:ext cx="2133600" cy="1676400"/>
          </a:xfrm>
          <a:prstGeom prst="rect">
            <a:avLst/>
          </a:prstGeom>
          <a:noFill/>
          <a:ln w="28575">
            <a:solidFill>
              <a:srgbClr val="0070C0"/>
            </a:solidFill>
            <a:miter lim="800000"/>
            <a:headEnd/>
            <a:tailEnd/>
          </a:ln>
        </p:spPr>
      </p:pic>
      <p:pic>
        <p:nvPicPr>
          <p:cNvPr id="60" name="Picture 5" descr="C:\Documents and Settings\Admin\Desktop\detail.28503119_6dff8a0d54dc474f8b71ba50f54fed55.jpg"/>
          <p:cNvPicPr>
            <a:picLocks noChangeAspect="1" noChangeArrowheads="1"/>
          </p:cNvPicPr>
          <p:nvPr/>
        </p:nvPicPr>
        <p:blipFill>
          <a:blip r:embed="rId8" cstate="print"/>
          <a:srcRect/>
          <a:stretch>
            <a:fillRect/>
          </a:stretch>
        </p:blipFill>
        <p:spPr bwMode="auto">
          <a:xfrm>
            <a:off x="3124200" y="1066800"/>
            <a:ext cx="2438400" cy="1676400"/>
          </a:xfrm>
          <a:prstGeom prst="rect">
            <a:avLst/>
          </a:prstGeom>
          <a:noFill/>
          <a:ln w="28575">
            <a:solidFill>
              <a:srgbClr val="0070C0"/>
            </a:solidFill>
            <a:miter lim="800000"/>
            <a:headEnd/>
            <a:tailEnd/>
          </a:ln>
        </p:spPr>
      </p:pic>
      <p:pic>
        <p:nvPicPr>
          <p:cNvPr id="65" name="Picture 2" descr="C:\Documents and Settings\Admin\Desktop\xich-lo-tre-em-sat-pink-final-500x50011.jpg"/>
          <p:cNvPicPr>
            <a:picLocks noChangeAspect="1" noChangeArrowheads="1"/>
          </p:cNvPicPr>
          <p:nvPr/>
        </p:nvPicPr>
        <p:blipFill>
          <a:blip r:embed="rId9" cstate="print"/>
          <a:srcRect/>
          <a:stretch>
            <a:fillRect/>
          </a:stretch>
        </p:blipFill>
        <p:spPr bwMode="auto">
          <a:xfrm>
            <a:off x="5943600" y="1143000"/>
            <a:ext cx="2438400" cy="1676400"/>
          </a:xfrm>
          <a:prstGeom prst="rect">
            <a:avLst/>
          </a:prstGeom>
          <a:noFill/>
          <a:ln w="28575">
            <a:solidFill>
              <a:schemeClr val="accent5">
                <a:lumMod val="75000"/>
              </a:schemeClr>
            </a:solidFill>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bộ?</a:t>
            </a:r>
            <a:br>
              <a:rPr lang="vi-VN" sz="2500" b="1" dirty="0" smtClean="0">
                <a:solidFill>
                  <a:srgbClr val="C00000"/>
                </a:solidFill>
                <a:latin typeface="Arial"/>
              </a:rPr>
            </a:br>
            <a:endParaRPr lang="en-US" sz="2500" b="1" dirty="0">
              <a:solidFill>
                <a:srgbClr val="C00000"/>
              </a:solidFill>
              <a:latin typeface="Arial"/>
            </a:endParaRPr>
          </a:p>
        </p:txBody>
      </p:sp>
      <p:pic>
        <p:nvPicPr>
          <p:cNvPr id="9" name="Picture 8" descr="images.jpg"/>
          <p:cNvPicPr>
            <a:picLocks noChangeAspect="1"/>
          </p:cNvPicPr>
          <p:nvPr/>
        </p:nvPicPr>
        <p:blipFill>
          <a:blip r:embed="rId10" cstate="print"/>
          <a:stretch>
            <a:fillRect/>
          </a:stretch>
        </p:blipFill>
        <p:spPr>
          <a:xfrm>
            <a:off x="5943600" y="3810000"/>
            <a:ext cx="2619375" cy="1743075"/>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amond(in)">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63" name="Picture 7" descr="C:\Users\Administrator\Desktop\1.jpg"/>
          <p:cNvPicPr>
            <a:picLocks noChangeAspect="1" noChangeArrowheads="1"/>
          </p:cNvPicPr>
          <p:nvPr/>
        </p:nvPicPr>
        <p:blipFill>
          <a:blip r:embed="rId7" cstate="print"/>
          <a:srcRect/>
          <a:stretch>
            <a:fillRect/>
          </a:stretch>
        </p:blipFill>
        <p:spPr bwMode="auto">
          <a:xfrm>
            <a:off x="762000" y="1371600"/>
            <a:ext cx="3886200" cy="2560320"/>
          </a:xfrm>
          <a:prstGeom prst="rect">
            <a:avLst/>
          </a:prstGeom>
          <a:noFill/>
          <a:ln w="28575">
            <a:solidFill>
              <a:srgbClr val="0070C0"/>
            </a:solidFill>
            <a:miter lim="800000"/>
            <a:headEnd/>
            <a:tailEnd/>
          </a:ln>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hàng</a:t>
            </a:r>
            <a:r>
              <a:rPr lang="en-US" sz="2500" b="1" dirty="0" smtClean="0">
                <a:solidFill>
                  <a:srgbClr val="C00000"/>
                </a:solidFill>
                <a:latin typeface="Arial"/>
              </a:rPr>
              <a:t> </a:t>
            </a:r>
            <a:r>
              <a:rPr lang="en-US" sz="2500" b="1" dirty="0" err="1" smtClean="0">
                <a:solidFill>
                  <a:srgbClr val="C00000"/>
                </a:solidFill>
                <a:latin typeface="Arial"/>
              </a:rPr>
              <a:t>không</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pic>
        <p:nvPicPr>
          <p:cNvPr id="5" name="~PP4044.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8702675" y="6416675"/>
            <a:ext cx="304800" cy="304800"/>
          </a:xfrm>
          <a:prstGeom prst="rect">
            <a:avLst/>
          </a:prstGeom>
        </p:spPr>
      </p:pic>
      <p:pic>
        <p:nvPicPr>
          <p:cNvPr id="6" name="Picture 5" descr="maxresdefault.jpg"/>
          <p:cNvPicPr>
            <a:picLocks noChangeAspect="1"/>
          </p:cNvPicPr>
          <p:nvPr/>
        </p:nvPicPr>
        <p:blipFill>
          <a:blip r:embed="rId9" cstate="print"/>
          <a:stretch>
            <a:fillRect/>
          </a:stretch>
        </p:blipFill>
        <p:spPr>
          <a:xfrm>
            <a:off x="4953000" y="1371600"/>
            <a:ext cx="3793066" cy="2514600"/>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1" name="Picture 4" descr="C:\Users\Administrator\Desktop\92646832.jpg"/>
          <p:cNvPicPr>
            <a:picLocks noChangeAspect="1" noChangeArrowheads="1"/>
          </p:cNvPicPr>
          <p:nvPr/>
        </p:nvPicPr>
        <p:blipFill>
          <a:blip r:embed="rId5" cstate="print"/>
          <a:srcRect/>
          <a:stretch>
            <a:fillRect/>
          </a:stretch>
        </p:blipFill>
        <p:spPr bwMode="auto">
          <a:xfrm>
            <a:off x="762000" y="1219200"/>
            <a:ext cx="3657600" cy="2133600"/>
          </a:xfrm>
          <a:prstGeom prst="rect">
            <a:avLst/>
          </a:prstGeom>
          <a:ln>
            <a:noFill/>
          </a:ln>
          <a:effectLst>
            <a:outerShdw blurRad="292100" dist="139700" dir="2700000" algn="tl" rotWithShape="0">
              <a:srgbClr val="333333">
                <a:alpha val="65000"/>
              </a:srgbClr>
            </a:outerShdw>
          </a:effectLst>
        </p:spPr>
      </p:pic>
      <p:sp>
        <p:nvSpPr>
          <p:cNvPr id="2" name="mmprod_title"/>
          <p:cNvSpPr>
            <a:spLocks noGrp="1"/>
          </p:cNvSpPr>
          <p:nvPr>
            <p:ph type="title"/>
            <p:custDataLst>
              <p:tags r:id="rId2"/>
            </p:custDataLst>
          </p:nvPr>
        </p:nvSpPr>
        <p:spPr>
          <a:xfrm>
            <a:off x="457200" y="183932"/>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vi-VN" sz="2500" b="1" dirty="0" smtClean="0">
                <a:solidFill>
                  <a:srgbClr val="C00000"/>
                </a:solidFill>
                <a:latin typeface="Arial"/>
              </a:rPr>
              <a:t> Những phương tiện giao thông nào </a:t>
            </a:r>
            <a:br>
              <a:rPr lang="vi-VN" sz="2500" b="1" dirty="0" smtClean="0">
                <a:solidFill>
                  <a:srgbClr val="C00000"/>
                </a:solidFill>
                <a:latin typeface="Arial"/>
              </a:rPr>
            </a:br>
            <a:r>
              <a:rPr lang="vi-VN" sz="2500" b="1" dirty="0" smtClean="0">
                <a:solidFill>
                  <a:srgbClr val="C00000"/>
                </a:solidFill>
                <a:latin typeface="Arial"/>
              </a:rPr>
              <a:t>chạy trên đường </a:t>
            </a:r>
            <a:r>
              <a:rPr lang="en-US" sz="2500" b="1" dirty="0" err="1" smtClean="0">
                <a:solidFill>
                  <a:srgbClr val="C00000"/>
                </a:solidFill>
                <a:latin typeface="Arial"/>
              </a:rPr>
              <a:t>thủy</a:t>
            </a:r>
            <a:r>
              <a:rPr lang="vi-VN" sz="2500" b="1" dirty="0" smtClean="0">
                <a:solidFill>
                  <a:srgbClr val="C00000"/>
                </a:solidFill>
                <a:latin typeface="Arial"/>
              </a:rPr>
              <a:t>?</a:t>
            </a:r>
            <a:br>
              <a:rPr lang="vi-VN" sz="2500" b="1" dirty="0" smtClean="0">
                <a:solidFill>
                  <a:srgbClr val="C00000"/>
                </a:solidFill>
                <a:latin typeface="Arial"/>
              </a:rPr>
            </a:br>
            <a:endParaRPr lang="en-US" sz="2500" b="1" dirty="0">
              <a:solidFill>
                <a:srgbClr val="C00000"/>
              </a:solidFill>
              <a:latin typeface="Arial"/>
            </a:endParaRPr>
          </a:p>
        </p:txBody>
      </p:sp>
      <p:pic>
        <p:nvPicPr>
          <p:cNvPr id="5" name="Picture 4" descr="images596086_490.jpg"/>
          <p:cNvPicPr>
            <a:picLocks noChangeAspect="1"/>
          </p:cNvPicPr>
          <p:nvPr/>
        </p:nvPicPr>
        <p:blipFill>
          <a:blip r:embed="rId6" cstate="print"/>
          <a:stretch>
            <a:fillRect/>
          </a:stretch>
        </p:blipFill>
        <p:spPr>
          <a:xfrm>
            <a:off x="5334000" y="1219200"/>
            <a:ext cx="3429000" cy="2133600"/>
          </a:xfrm>
          <a:prstGeom prst="rect">
            <a:avLst/>
          </a:prstGeom>
        </p:spPr>
      </p:pic>
      <p:pic>
        <p:nvPicPr>
          <p:cNvPr id="6" name="Picture 5" descr="l2.jpg"/>
          <p:cNvPicPr>
            <a:picLocks noChangeAspect="1"/>
          </p:cNvPicPr>
          <p:nvPr/>
        </p:nvPicPr>
        <p:blipFill>
          <a:blip r:embed="rId7" cstate="print"/>
          <a:stretch>
            <a:fillRect/>
          </a:stretch>
        </p:blipFill>
        <p:spPr>
          <a:xfrm>
            <a:off x="457200" y="3810000"/>
            <a:ext cx="2362200" cy="1905000"/>
          </a:xfrm>
          <a:prstGeom prst="rect">
            <a:avLst/>
          </a:prstGeom>
        </p:spPr>
      </p:pic>
      <p:pic>
        <p:nvPicPr>
          <p:cNvPr id="7" name="Picture 6" descr="Thue-tau-va-cano-tai-nha-trang-3.jpg"/>
          <p:cNvPicPr>
            <a:picLocks noChangeAspect="1"/>
          </p:cNvPicPr>
          <p:nvPr/>
        </p:nvPicPr>
        <p:blipFill>
          <a:blip r:embed="rId8" cstate="print"/>
          <a:stretch>
            <a:fillRect/>
          </a:stretch>
        </p:blipFill>
        <p:spPr>
          <a:xfrm>
            <a:off x="2971800" y="3810000"/>
            <a:ext cx="2667000" cy="1905000"/>
          </a:xfrm>
          <a:prstGeom prst="rect">
            <a:avLst/>
          </a:prstGeom>
        </p:spPr>
      </p:pic>
      <p:pic>
        <p:nvPicPr>
          <p:cNvPr id="8" name="Picture 7" descr="thuyen_zing_3.jpg"/>
          <p:cNvPicPr>
            <a:picLocks noChangeAspect="1"/>
          </p:cNvPicPr>
          <p:nvPr/>
        </p:nvPicPr>
        <p:blipFill>
          <a:blip r:embed="rId9" cstate="print"/>
          <a:stretch>
            <a:fillRect/>
          </a:stretch>
        </p:blipFill>
        <p:spPr>
          <a:xfrm>
            <a:off x="5867400" y="3810000"/>
            <a:ext cx="2971800" cy="1846244"/>
          </a:xfrm>
          <a:prstGeom prst="rect">
            <a:avLst/>
          </a:prstGeom>
        </p:spPr>
      </p:pic>
    </p:spTree>
    <p:custDataLst>
      <p:tags r:id="rId1"/>
    </p:custDataLst>
    <p:extLst>
      <p:ext uri="{BB962C8B-B14F-4D97-AF65-F5344CB8AC3E}">
        <p14:creationId xmlns:p14="http://schemas.microsoft.com/office/powerpoint/2010/main" val="2775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194"/>
  <p:tag name="VIDEO_FILES_RECORD" val="&lt;Videos&gt;&lt;Video Name=&quot;video mo dau _259_1_60518.flv&quot; Position=&quot;1&quot; SlideID=&quot;259&quot;/&gt;&lt;Video Name=&quot;video mo dau _259_1_06435.mp4&quot; Position=&quot;1&quot; SlideID=&quot;259&quot;/&gt;&lt;Video Name=&quot;video mo dau _259_1_72213.mp4&quot; Position=&quot;1&quot; SlideID=&quot;259&quot;/&gt;&lt;Video Name=&quot;video mo dau _259_1_55203.mp4&quot; Position=&quot;1&quot; SlideID=&quot;259&quot;/&gt;&lt;Video Name=&quot;bai tho_410_1_74432_262_1_97284.mp4&quot; Position=&quot;1&quot; SlideID=&quot;262&quot;/&gt;&lt;Video Name=&quot;video gioi thieu bai 1 _264_1_74765.mp4&quot; Position=&quot;1&quot; SlideID=&quot;264&quot;/&gt;&lt;Video Name=&quot;Mot so phuong tien giao thong _272_1_13650.mp4&quot; Position=&quot;1&quot; SlideID=&quot;272&quot;/&gt;&lt;Video Name=&quot;Bien bao giao thong_310_1_67942.mp4&quot; Position=&quot;1&quot; SlideID=&quot;310&quot;/&gt;&lt;Video Name=&quot;video dan vao tro choi _293_1_94410.mp4&quot; Position=&quot;1&quot; SlideID=&quot;293&quot;/&gt;&lt;Video Name=&quot;video gioi ket thuc  _339_1_44201.mp4&quot; Position=&quot;1&quot; SlideID=&quot;339&quot;/&gt;&lt;Video Name=&quot;4.dan vao bai cu_259_1_10953.mp4&quot; Position=&quot;1&quot; SlideID=&quot;259&quot;/&gt;&lt;Video Name=&quot;6.dan bai tho_261_1_51249.mp4&quot; Position=&quot;1&quot; SlideID=&quot;261&quot;/&gt;&lt;Video Name=&quot;bai tho den giao thong_262_1_32387.mp4&quot; Position=&quot;1&quot; SlideID=&quot;262&quot;/&gt;&lt;Video Name=&quot;9. Gioi thieu bai_264_1_75064.mp4&quot; Position=&quot;1&quot; SlideID=&quot;264&quot;/&gt;&lt;Video Name=&quot;Mot so pht gt_272_1_78801.mp4&quot; Position=&quot;1&quot; SlideID=&quot;272&quot;/&gt;&lt;Video Name=&quot;Bien bao giao thong_310_1_30212.mp4&quot; Position=&quot;1&quot; SlideID=&quot;310&quot;/&gt;&lt;Video Name=&quot;30. dan tro choi_293_1_01581.mp4&quot; Position=&quot;1&quot; SlideID=&quot;293&quot;/&gt;&lt;Video Name=&quot;47. ket thuc_339_1_75884.mp4&quot; Position=&quot;1&quot; SlideID=&quot;339&quot;/&gt;&lt;/Videos&gt;&#10;"/>
  <p:tag name="MMPROD_UIDATA" val="&lt;database version=&quot;10.0&quot;&gt;&lt;object type=&quot;1&quot; unique_id=&quot;10001&quot;&gt;&lt;property id=&quot;20141&quot; value=&quot;Bài 19: Đường giao thô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E:\2017\TH Le hong phong\&quot;/&gt;&lt;property id=&quot;20224&quot; value=&quot;E:\2017\TH Le hong phong\BAI TNXH CHUAN\Bai 19-Duong Giao Thong&quot;/&gt;&lt;property id=&quot;20226&quot; value=&quot;E:\2017\TH Le hong phong\BAI TNXH CHUAN\BAI TNXH CHUAN\DUONG GIAO THONG.pptx&quot;/&gt;&lt;property id=&quot;20250&quot; value=&quot;0&quot;/&gt;&lt;property id=&quot;20251&quot; value=&quot;0&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quot;/&gt;&lt;property id=&quot;20301&quot; value=&quot;1. Trang bìa&quot;/&gt;&lt;property id=&quot;20302&quot; value=&quot;0&quot;/&gt;&lt;property id=&quot;20303&quot; value=&quot;Phạm Thu Thủy&quot;/&gt;&lt;property id=&quot;20307&quot; value=&quot;256&quot;/&gt;&lt;property id=&quot;20309&quot; value=&quot;83413&quot;/&gt;&lt;property id=&quot;20312&quot; value=&quot;0&quot;/&gt;&lt;property id=&quot;20601&quot; value=&quot;0&quot;/&gt;&lt;/object&gt;&lt;object type=&quot;3&quot; unique_id=&quot;10004&quot;&gt;&lt;property id=&quot;20148&quot; value=&quot;5&quot;/&gt;&lt;property id=&quot;20300&quot; value=&quot;Slide 2&quot;/&gt;&lt;property id=&quot;20301&quot; value=&quot;2. Mục tiêu bài học&quot;/&gt;&lt;property id=&quot;20302&quot; value=&quot;0&quot;/&gt;&lt;property id=&quot;20303&quot; value=&quot;Phạm Thu Thủy&quot;/&gt;&lt;property id=&quot;20307&quot; value=&quot;257&quot;/&gt;&lt;property id=&quot;20309&quot; value=&quot;83413&quot;/&gt;&lt;property id=&quot;20312&quot; value=&quot;0&quot;/&gt;&lt;property id=&quot;20601&quot; value=&quot;0&quot;/&gt;&lt;/object&gt;&lt;object type=&quot;3&quot; unique_id=&quot;10005&quot;&gt;&lt;property id=&quot;20148&quot; value=&quot;5&quot;/&gt;&lt;property id=&quot;20300&quot; value=&quot;Slide 3&quot;/&gt;&lt;property id=&quot;20301&quot; value=&quot;3. Tiến trình bài học&quot;/&gt;&lt;property id=&quot;20302&quot; value=&quot;0&quot;/&gt;&lt;property id=&quot;20303&quot; value=&quot;Phạm Thu Thủy&quot;/&gt;&lt;property id=&quot;20307&quot; value=&quot;258&quot;/&gt;&lt;property id=&quot;20309&quot; value=&quot;83413&quot;/&gt;&lt;property id=&quot;20312&quot; value=&quot;0&quot;/&gt;&lt;property id=&quot;20601&quot; value=&quot;0&quot;/&gt;&lt;/object&gt;&lt;object type=&quot;3&quot; unique_id=&quot;10006&quot;&gt;&lt;property id=&quot;20148&quot; value=&quot;5&quot;/&gt;&lt;property id=&quot;20300&quot; value=&quot;Slide 4&quot;/&gt;&lt;property id=&quot;20301&quot; value=&quot;4. Dẫn vào bài cũ&quot;/&gt;&lt;property id=&quot;20302&quot; value=&quot;0&quot;/&gt;&lt;property id=&quot;20303&quot; value=&quot;Phạm Thu Thủy&quot;/&gt;&lt;property id=&quot;20307&quot; value=&quot;259&quot;/&gt;&lt;property id=&quot;20309&quot; value=&quot;83413&quot;/&gt;&lt;property id=&quot;20312&quot; value=&quot;0&quot;/&gt;&lt;property id=&quot;20601&quot; value=&quot;0&quot;/&gt;&lt;/object&gt;&lt;object type=&quot;3&quot; unique_id=&quot;10008&quot;&gt;&lt;property id=&quot;20148&quot; value=&quot;5&quot;/&gt;&lt;property id=&quot;20300&quot; value=&quot;Slide 6&quot;/&gt;&lt;property id=&quot;20301&quot; value=&quot;6. Dẫn vào bài thơ&quot;/&gt;&lt;property id=&quot;20302&quot; value=&quot;0&quot;/&gt;&lt;property id=&quot;20303&quot; value=&quot;Phạm Thu Thủy&quot;/&gt;&lt;property id=&quot;20307&quot; value=&quot;261&quot;/&gt;&lt;property id=&quot;20309&quot; value=&quot;83413&quot;/&gt;&lt;property id=&quot;20312&quot; value=&quot;0&quot;/&gt;&lt;property id=&quot;20601&quot; value=&quot;0&quot;/&gt;&lt;/object&gt;&lt;object type=&quot;3&quot; unique_id=&quot;10009&quot;&gt;&lt;property id=&quot;20148&quot; value=&quot;5&quot;/&gt;&lt;property id=&quot;20300&quot; value=&quot;Slide 7&quot;/&gt;&lt;property id=&quot;20301&quot; value=&quot;7. Bài thơ: &amp;quot;Đèn giao thông&amp;quot;&quot;/&gt;&lt;property id=&quot;20302&quot; value=&quot;0&quot;/&gt;&lt;property id=&quot;20303&quot; value=&quot;Phạm Thu Thủy&quot;/&gt;&lt;property id=&quot;20307&quot; value=&quot;262&quot;/&gt;&lt;property id=&quot;20309&quot; value=&quot;83413&quot;/&gt;&lt;property id=&quot;20312&quot; value=&quot;0&quot;/&gt;&lt;property id=&quot;20601&quot; value=&quot;0&quot;/&gt;&lt;/object&gt;&lt;object type=&quot;3&quot; unique_id=&quot;10011&quot;&gt;&lt;property id=&quot;20148&quot; value=&quot;5&quot;/&gt;&lt;property id=&quot;20300&quot; value=&quot;Slide 9&quot;/&gt;&lt;property id=&quot;20301&quot; value=&quot;8. Giới thiệu bài&quot;/&gt;&lt;property id=&quot;20302&quot; value=&quot;0&quot;/&gt;&lt;property id=&quot;20303&quot; value=&quot;Phạm Thu Thủy&quot;/&gt;&lt;property id=&quot;20307&quot; value=&quot;264&quot;/&gt;&lt;property id=&quot;20309&quot; value=&quot;83413&quot;/&gt;&lt;property id=&quot;20312&quot; value=&quot;0&quot;/&gt;&lt;property id=&quot;20601&quot; value=&quot;0&quot;/&gt;&lt;/object&gt;&lt;object type=&quot;3&quot; unique_id=&quot;10012&quot;&gt;&lt;property id=&quot;20148&quot; value=&quot;5&quot;/&gt;&lt;property id=&quot;20300&quot; value=&quot;Slide 10&quot;/&gt;&lt;property id=&quot;20301&quot; value=&quot;9. Hoạt động 1&quot;/&gt;&lt;property id=&quot;20302&quot; value=&quot;0&quot;/&gt;&lt;property id=&quot;20303&quot; value=&quot;Phạm Thu Thủy&quot;/&gt;&lt;property id=&quot;20307&quot; value=&quot;270&quot;/&gt;&lt;property id=&quot;20309&quot; value=&quot;83413&quot;/&gt;&lt;property id=&quot;20312&quot; value=&quot;0&quot;/&gt;&lt;property id=&quot;20601&quot; value=&quot;0&quot;/&gt;&lt;/object&gt;&lt;object type=&quot;3&quot; unique_id=&quot;10014&quot;&gt;&lt;property id=&quot;20148&quot; value=&quot;5&quot;/&gt;&lt;property id=&quot;20300&quot; value=&quot;Slide 12&quot;/&gt;&lt;property id=&quot;20301&quot; value=&quot;10.Đáp án câu hỏi 2&quot;/&gt;&lt;property id=&quot;20302&quot; value=&quot;0&quot;/&gt;&lt;property id=&quot;20303&quot; value=&quot;Phạm Thu Thủy&quot;/&gt;&lt;property id=&quot;20307&quot; value=&quot;268&quot;/&gt;&lt;property id=&quot;20309&quot; value=&quot;83413&quot;/&gt;&lt;property id=&quot;20312&quot; value=&quot;0&quot;/&gt;&lt;property id=&quot;20601&quot; value=&quot;0&quot;/&gt;&lt;/object&gt;&lt;object type=&quot;3&quot; unique_id=&quot;10015&quot;&gt;&lt;property id=&quot;20148&quot; value=&quot;5&quot;/&gt;&lt;property id=&quot;20300&quot; value=&quot;Slide 13&quot;/&gt;&lt;property id=&quot;20301&quot; value=&quot;11. Chốt hoạt động 1&quot;/&gt;&lt;property id=&quot;20302&quot; value=&quot;0&quot;/&gt;&lt;property id=&quot;20303&quot; value=&quot;Phạm Thu Thủy&quot;/&gt;&lt;property id=&quot;20307&quot; value=&quot;269&quot;/&gt;&lt;property id=&quot;20309&quot; value=&quot;83413&quot;/&gt;&lt;property id=&quot;20312&quot; value=&quot;0&quot;/&gt;&lt;property id=&quot;20601&quot; value=&quot;0&quot;/&gt;&lt;/object&gt;&lt;object type=&quot;3&quot; unique_id=&quot;10016&quot;&gt;&lt;property id=&quot;20148&quot; value=&quot;5&quot;/&gt;&lt;property id=&quot;20300&quot; value=&quot;Slide 14&quot;/&gt;&lt;property id=&quot;20301&quot; value=&quot;12. Hoạt động 2&quot;/&gt;&lt;property id=&quot;20302&quot; value=&quot;0&quot;/&gt;&lt;property id=&quot;20303&quot; value=&quot;Phạm Thu Thủy&quot;/&gt;&lt;property id=&quot;20307&quot; value=&quot;276&quot;/&gt;&lt;property id=&quot;20309&quot; value=&quot;83413&quot;/&gt;&lt;property id=&quot;20312&quot; value=&quot;0&quot;/&gt;&lt;property id=&quot;20601&quot; value=&quot;0&quot;/&gt;&lt;/object&gt;&lt;object type=&quot;3&quot; unique_id=&quot;10017&quot;&gt;&lt;property id=&quot;20148&quot; value=&quot;5&quot;/&gt;&lt;property id=&quot;20300&quot; value=&quot;Slide 15&quot;/&gt;&lt;property id=&quot;20301&quot; value=&quot;13. Video: &amp;quot; Một số phương tiện giao thông&amp;quot;&quot;/&gt;&lt;property id=&quot;20302&quot; value=&quot;0&quot;/&gt;&lt;property id=&quot;20303&quot; value=&quot;Phạm Thu Thủy&quot;/&gt;&lt;property id=&quot;20307&quot; value=&quot;272&quot;/&gt;&lt;property id=&quot;20309&quot; value=&quot;83413&quot;/&gt;&lt;property id=&quot;20312&quot; value=&quot;0&quot;/&gt;&lt;property id=&quot;20601&quot; value=&quot;0&quot;/&gt;&lt;/object&gt;&lt;object type=&quot;3&quot; unique_id=&quot;10019&quot;&gt;&lt;property id=&quot;20148&quot; value=&quot;5&quot;/&gt;&lt;property id=&quot;20300&quot; value=&quot;Slide 17&quot;/&gt;&lt;property id=&quot;20301&quot; value=&quot;14. Mở rông&quot;/&gt;&lt;property id=&quot;20302&quot; value=&quot;0&quot;/&gt;&lt;property id=&quot;20303&quot; value=&quot;Phạm Thu Thủy&quot;/&gt;&lt;property id=&quot;20307&quot; value=&quot;278&quot;/&gt;&lt;property id=&quot;20309&quot; value=&quot;83413&quot;/&gt;&lt;property id=&quot;20312&quot; value=&quot;0&quot;/&gt;&lt;property id=&quot;20601&quot; value=&quot;0&quot;/&gt;&lt;/object&gt;&lt;object type=&quot;3&quot; unique_id=&quot;10021&quot;&gt;&lt;property id=&quot;20148&quot; value=&quot;5&quot;/&gt;&lt;property id=&quot;20300&quot; value=&quot;Slide 19&quot;/&gt;&lt;property id=&quot;20301&quot; value=&quot;15. Hoạt động 3&quot;/&gt;&lt;property id=&quot;20302&quot; value=&quot;0&quot;/&gt;&lt;property id=&quot;20303&quot; value=&quot;Phạm Thu Thủy&quot;/&gt;&lt;property id=&quot;20307&quot; value=&quot;279&quot;/&gt;&lt;property id=&quot;20309&quot; value=&quot;83413&quot;/&gt;&lt;property id=&quot;20312&quot; value=&quot;0&quot;/&gt;&lt;property id=&quot;20601&quot; value=&quot;0&quot;/&gt;&lt;/object&gt;&lt;object type=&quot;3&quot; unique_id=&quot;10022&quot;&gt;&lt;property id=&quot;20148&quot; value=&quot;5&quot;/&gt;&lt;property id=&quot;20300&quot; value=&quot;Slide 20&quot;/&gt;&lt;property id=&quot;20301&quot; value=&quot;16. Video: &amp;quot; Một số biển báo giao thông&amp;quot;&quot;/&gt;&lt;property id=&quot;20302&quot; value=&quot;0&quot;/&gt;&lt;property id=&quot;20303&quot; value=&quot;Phạm Thu Thủy&quot;/&gt;&lt;property id=&quot;20307&quot; value=&quot;310&quot;/&gt;&lt;property id=&quot;20309&quot; value=&quot;83413&quot;/&gt;&lt;property id=&quot;20312&quot; value=&quot;0&quot;/&gt;&lt;property id=&quot;20601&quot; value=&quot;0&quot;/&gt;&lt;/object&gt;&lt;object type=&quot;3&quot; unique_id=&quot;10027&quot;&gt;&lt;property id=&quot;20148&quot; value=&quot;5&quot;/&gt;&lt;property id=&quot;20300&quot; value=&quot;Slide 25&quot;/&gt;&lt;property id=&quot;20301&quot; value=&quot;18. Biển báo giao nhau với đường sắt không có rào chắn&quot;/&gt;&lt;property id=&quot;20302&quot; value=&quot;0&quot;/&gt;&lt;property id=&quot;20303&quot; value=&quot;Phạm Thu Thủy&quot;/&gt;&lt;property id=&quot;20307&quot; value=&quot;287&quot;/&gt;&lt;property id=&quot;20309&quot; value=&quot;83413&quot;/&gt;&lt;property id=&quot;20312&quot; value=&quot;0&quot;/&gt;&lt;property id=&quot;20601&quot; value=&quot;0&quot;/&gt;&lt;/object&gt;&lt;object type=&quot;3&quot; unique_id=&quot;10029&quot;&gt;&lt;property id=&quot;20148&quot; value=&quot;5&quot;/&gt;&lt;property id=&quot;20300&quot; value=&quot;Slide 27&quot;/&gt;&lt;property id=&quot;20301&quot; value=&quot;19. Chốt ý&quot;/&gt;&lt;property id=&quot;20302&quot; value=&quot;0&quot;/&gt;&lt;property id=&quot;20303&quot; value=&quot;Phạm Thu Thủy&quot;/&gt;&lt;property id=&quot;20307&quot; value=&quot;289&quot;/&gt;&lt;property id=&quot;20309&quot; value=&quot;83413&quot;/&gt;&lt;property id=&quot;20312&quot; value=&quot;0&quot;/&gt;&lt;property id=&quot;20601&quot; value=&quot;0&quot;/&gt;&lt;/object&gt;&lt;object type=&quot;3&quot; unique_id=&quot;10030&quot;&gt;&lt;property id=&quot;20148&quot; value=&quot;5&quot;/&gt;&lt;property id=&quot;20300&quot; value=&quot;Slide 28&quot;/&gt;&lt;property id=&quot;20301&quot; value=&quot;20. Chốt hoạt động 3&quot;/&gt;&lt;property id=&quot;20302&quot; value=&quot;0&quot;/&gt;&lt;property id=&quot;20303&quot; value=&quot;Phạm Thu Thủy&quot;/&gt;&lt;property id=&quot;20307&quot; value=&quot;290&quot;/&gt;&lt;property id=&quot;20309&quot; value=&quot;83413&quot;/&gt;&lt;property id=&quot;20312&quot; value=&quot;0&quot;/&gt;&lt;property id=&quot;20601&quot; value=&quot;0&quot;/&gt;&lt;/object&gt;&lt;object type=&quot;3&quot; unique_id=&quot;10031&quot;&gt;&lt;property id=&quot;20148&quot; value=&quot;5&quot;/&gt;&lt;property id=&quot;20300&quot; value=&quot;Slide 29&quot;/&gt;&lt;property id=&quot;20301&quot; value=&quot;21. Mở rộng&quot;/&gt;&lt;property id=&quot;20302&quot; value=&quot;0&quot;/&gt;&lt;property id=&quot;20303&quot; value=&quot;Phạm Thu Thủy&quot;/&gt;&lt;property id=&quot;20307&quot; value=&quot;292&quot;/&gt;&lt;property id=&quot;20309&quot; value=&quot;83413&quot;/&gt;&lt;property id=&quot;20312&quot; value=&quot;0&quot;/&gt;&lt;property id=&quot;20601&quot; value=&quot;0&quot;/&gt;&lt;/object&gt;&lt;object type=&quot;3&quot; unique_id=&quot;10032&quot;&gt;&lt;property id=&quot;20148&quot; value=&quot;5&quot;/&gt;&lt;property id=&quot;20300&quot; value=&quot;Slide 30&quot;/&gt;&lt;property id=&quot;20301&quot; value=&quot;22. Video dẫn vào trò chơi&quot;/&gt;&lt;property id=&quot;20302&quot; value=&quot;0&quot;/&gt;&lt;property id=&quot;20303&quot; value=&quot;Phạm Thu Thủy&quot;/&gt;&lt;property id=&quot;20307&quot; value=&quot;293&quot;/&gt;&lt;property id=&quot;20309&quot; value=&quot;83413&quot;/&gt;&lt;property id=&quot;20312&quot; value=&quot;0&quot;/&gt;&lt;property id=&quot;20601&quot; value=&quot;0&quot;/&gt;&lt;/object&gt;&lt;object type=&quot;3&quot; unique_id=&quot;10033&quot;&gt;&lt;property id=&quot;20148&quot; value=&quot;5&quot;/&gt;&lt;property id=&quot;20300&quot; value=&quot;Slide 31&quot;/&gt;&lt;property id=&quot;20301&quot; value=&quot;23. Trò chơi: &amp;quot;Ô chữ kỳ diệu&amp;quot;&quot;/&gt;&lt;property id=&quot;20302&quot; value=&quot;0&quot;/&gt;&lt;property id=&quot;20303&quot; value=&quot;Phạm Thu Thủy&quot;/&gt;&lt;property id=&quot;20307&quot; value=&quot;311&quot;/&gt;&lt;property id=&quot;20309&quot; value=&quot;83413&quot;/&gt;&lt;property id=&quot;20312&quot; value=&quot;0&quot;/&gt;&lt;property id=&quot;20601&quot; value=&quot;0&quot;/&gt;&lt;/object&gt;&lt;object type=&quot;3&quot; unique_id=&quot;10035&quot;&gt;&lt;property id=&quot;20148&quot; value=&quot;5&quot;/&gt;&lt;property id=&quot;20300&quot; value=&quot;Slide 33&quot;/&gt;&lt;property id=&quot;20301&quot; value=&quot;Đáp án ô chữ 1&quot;/&gt;&lt;property id=&quot;20302&quot; value=&quot;0&quot;/&gt;&lt;property id=&quot;20303&quot; value=&quot;Phạm Thu Thủy&quot;/&gt;&lt;property id=&quot;20307&quot; value=&quot;313&quot;/&gt;&lt;property id=&quot;20309&quot; value=&quot;83413&quot;/&gt;&lt;property id=&quot;20312&quot; value=&quot;0&quot;/&gt;&lt;property id=&quot;20601&quot; value=&quot;0&quot;/&gt;&lt;/object&gt;&lt;object type=&quot;3&quot; unique_id=&quot;10037&quot;&gt;&lt;property id=&quot;20148&quot; value=&quot;5&quot;/&gt;&lt;property id=&quot;20300&quot; value=&quot;Slide 35&quot;/&gt;&lt;property id=&quot;20301&quot; value=&quot;Đáp án câu 2&quot;/&gt;&lt;property id=&quot;20302&quot; value=&quot;0&quot;/&gt;&lt;property id=&quot;20303&quot; value=&quot;Phạm Thu Thủy&quot;/&gt;&lt;property id=&quot;20307&quot; value=&quot;316&quot;/&gt;&lt;property id=&quot;20309&quot; value=&quot;83413&quot;/&gt;&lt;property id=&quot;20312&quot; value=&quot;0&quot;/&gt;&lt;property id=&quot;20601&quot; value=&quot;0&quot;/&gt;&lt;/object&gt;&lt;object type=&quot;3&quot; unique_id=&quot;10039&quot;&gt;&lt;property id=&quot;20148&quot; value=&quot;5&quot;/&gt;&lt;property id=&quot;20300&quot; value=&quot;Slide 37&quot;/&gt;&lt;property id=&quot;20301&quot; value=&quot;Đáp án câu 3&quot;/&gt;&lt;property id=&quot;20302&quot; value=&quot;0&quot;/&gt;&lt;property id=&quot;20303&quot; value=&quot;Phạm Thu Thủy&quot;/&gt;&lt;property id=&quot;20307&quot; value=&quot;318&quot;/&gt;&lt;property id=&quot;20309&quot; value=&quot;83413&quot;/&gt;&lt;property id=&quot;20312&quot; value=&quot;0&quot;/&gt;&lt;property id=&quot;20601&quot; value=&quot;0&quot;/&gt;&lt;/object&gt;&lt;object type=&quot;3&quot; unique_id=&quot;10041&quot;&gt;&lt;property id=&quot;20148&quot; value=&quot;5&quot;/&gt;&lt;property id=&quot;20300&quot; value=&quot;Slide 39&quot;/&gt;&lt;property id=&quot;20301&quot; value=&quot;Đáp án câu 4&quot;/&gt;&lt;property id=&quot;20302&quot; value=&quot;0&quot;/&gt;&lt;property id=&quot;20303&quot; value=&quot;Phạm Thu Thủy&quot;/&gt;&lt;property id=&quot;20307&quot; value=&quot;320&quot;/&gt;&lt;property id=&quot;20309&quot; value=&quot;83413&quot;/&gt;&lt;property id=&quot;20312&quot; value=&quot;0&quot;/&gt;&lt;property id=&quot;20601&quot; value=&quot;0&quot;/&gt;&lt;/object&gt;&lt;object type=&quot;3&quot; unique_id=&quot;10043&quot;&gt;&lt;property id=&quot;20148&quot; value=&quot;5&quot;/&gt;&lt;property id=&quot;20300&quot; value=&quot;Slide 41&quot;/&gt;&lt;property id=&quot;20301&quot; value=&quot;Đáp án câu 5&quot;/&gt;&lt;property id=&quot;20302&quot; value=&quot;0&quot;/&gt;&lt;property id=&quot;20303&quot; value=&quot;Phạm Thu Thủy&quot;/&gt;&lt;property id=&quot;20307&quot; value=&quot;322&quot;/&gt;&lt;property id=&quot;20309&quot; value=&quot;83413&quot;/&gt;&lt;property id=&quot;20312&quot; value=&quot;0&quot;/&gt;&lt;property id=&quot;20601&quot; value=&quot;0&quot;/&gt;&lt;/object&gt;&lt;object type=&quot;3&quot; unique_id=&quot;10045&quot;&gt;&lt;property id=&quot;20148&quot; value=&quot;5&quot;/&gt;&lt;property id=&quot;20300&quot; value=&quot;Slide 43&quot;/&gt;&lt;property id=&quot;20301&quot; value=&quot;Đáp án câu 6&quot;/&gt;&lt;property id=&quot;20302&quot; value=&quot;0&quot;/&gt;&lt;property id=&quot;20303&quot; value=&quot;Phạm Thu Thủy&quot;/&gt;&lt;property id=&quot;20307&quot; value=&quot;324&quot;/&gt;&lt;property id=&quot;20309&quot; value=&quot;83413&quot;/&gt;&lt;property id=&quot;20312&quot; value=&quot;0&quot;/&gt;&lt;property id=&quot;20601&quot; value=&quot;0&quot;/&gt;&lt;/object&gt;&lt;object type=&quot;3&quot; unique_id=&quot;10047&quot;&gt;&lt;property id=&quot;20148&quot; value=&quot;5&quot;/&gt;&lt;property id=&quot;20300&quot; value=&quot;Slide 45&quot;/&gt;&lt;property id=&quot;20301&quot; value=&quot;Đáp án câu 7&quot;/&gt;&lt;property id=&quot;20302&quot; value=&quot;0&quot;/&gt;&lt;property id=&quot;20303&quot; value=&quot;Phạm Thu Thủy&quot;/&gt;&lt;property id=&quot;20307&quot; value=&quot;326&quot;/&gt;&lt;property id=&quot;20309&quot; value=&quot;83413&quot;/&gt;&lt;property id=&quot;20312&quot; value=&quot;0&quot;/&gt;&lt;property id=&quot;20601&quot; value=&quot;0&quot;/&gt;&lt;/object&gt;&lt;object type=&quot;3&quot; unique_id=&quot;10048&quot;&gt;&lt;property id=&quot;20148&quot; value=&quot;5&quot;/&gt;&lt;property id=&quot;20300&quot; value=&quot;Slide 46&quot;/&gt;&lt;property id=&quot;20301&quot; value=&quot;Ô chữ hàng dọc&quot;/&gt;&lt;property id=&quot;20302&quot; value=&quot;0&quot;/&gt;&lt;property id=&quot;20303&quot; value=&quot;Phạm Thu Thủy&quot;/&gt;&lt;property id=&quot;20307&quot; value=&quot;327&quot;/&gt;&lt;property id=&quot;20309&quot; value=&quot;83413&quot;/&gt;&lt;property id=&quot;20312&quot; value=&quot;0&quot;/&gt;&lt;property id=&quot;20601&quot; value=&quot;0&quot;/&gt;&lt;/object&gt;&lt;object type=&quot;3&quot; unique_id=&quot;10049&quot;&gt;&lt;property id=&quot;20148&quot; value=&quot;5&quot;/&gt;&lt;property id=&quot;20300&quot; value=&quot;Slide 48&quot;/&gt;&lt;property id=&quot;20301&quot; value=&quot;25. Tài liệu tham khảo&quot;/&gt;&lt;property id=&quot;20302&quot; value=&quot;0&quot;/&gt;&lt;property id=&quot;20303&quot; value=&quot;Phạm Thu Thủy&quot;/&gt;&lt;property id=&quot;20307&quot; value=&quot;328&quot;/&gt;&lt;property id=&quot;20309&quot; value=&quot;83413&quot;/&gt;&lt;property id=&quot;20312&quot; value=&quot;0&quot;/&gt;&lt;property id=&quot;20601&quot; value=&quot;0&quot;/&gt;&lt;/object&gt;&lt;object type=&quot;3&quot; unique_id=&quot;10442&quot;&gt;&lt;property id=&quot;20148&quot; value=&quot;5&quot;/&gt;&lt;property id=&quot;20300&quot; value=&quot;Slide 5 - &amp;quot;Làm thế nào để giữ gìn trường học sạch đẹp?&amp;quot;&quot;/&gt;&lt;property id=&quot;20301&quot; value=&quot;5. Kiểm tra bài cũ&quot;/&gt;&lt;property id=&quot;20302&quot; value=&quot;0&quot;/&gt;&lt;property id=&quot;20303&quot; value=&quot;Phạm Thu Thủy&quot;/&gt;&lt;property id=&quot;20307&quot; value=&quot;329&quot;/&gt;&lt;property id=&quot;20309&quot; value=&quot;83413&quot;/&gt;&lt;property id=&quot;20312&quot; value=&quot;0&quot;/&gt;&lt;property id=&quot;20601&quot; value=&quot;0&quot;/&gt;&lt;/object&gt;&lt;object type=&quot;3&quot; unique_id=&quot;10597&quot;&gt;&lt;property id=&quot;20148&quot; value=&quot;5&quot;/&gt;&lt;property id=&quot;20300&quot; value=&quot;Slide 8 - &amp;quot;Câu 1: Trong bài thơ nhắc đến những loại đèn giao thông nào?&amp;quot;&quot;/&gt;&lt;property id=&quot;20301&quot; value=&quot;Câu hỏi 1&quot;/&gt;&lt;property id=&quot;20302&quot; value=&quot;0&quot;/&gt;&lt;property id=&quot;20303&quot; value=&quot;Phạm Thu Thủy&quot;/&gt;&lt;property id=&quot;20307&quot; value=&quot;331&quot;/&gt;&lt;property id=&quot;20309&quot; value=&quot;83413&quot;/&gt;&lt;property id=&quot;20312&quot; value=&quot;0&quot;/&gt;&lt;property id=&quot;20601&quot; value=&quot;0&quot;/&gt;&lt;/object&gt;&lt;object type=&quot;3&quot; unique_id=&quot;10852&quot;&gt;&lt;property id=&quot;20148&quot; value=&quot;5&quot;/&gt;&lt;property id=&quot;20300&quot; value=&quot;Slide 11 - &amp;quot;Câu 2: Trên màn hình có 5 hình ảnh các con hãy quan sát kỹ và nối hình hảnh với tên loại đường giao thông phù hợp?&quot;/&gt;&lt;property id=&quot;20301&quot; value=&quot;Câu hỏi 2&quot;/&gt;&lt;property id=&quot;20302&quot; value=&quot;0&quot;/&gt;&lt;property id=&quot;20303&quot; value=&quot;Phạm Thu Thủy&quot;/&gt;&lt;property id=&quot;20307&quot; value=&quot;332&quot;/&gt;&lt;property id=&quot;20309&quot; value=&quot;83413&quot;/&gt;&lt;property id=&quot;20312&quot; value=&quot;0&quot;/&gt;&lt;property id=&quot;20601&quot; value=&quot;0&quot;/&gt;&lt;/object&gt;&lt;object type=&quot;3&quot; unique_id=&quot;11004&quot;&gt;&lt;property id=&quot;20148&quot; value=&quot;5&quot;/&gt;&lt;property id=&quot;20300&quot; value=&quot;Slide 16 - &amp;quot;Câu 3: Những phương tiện giao thông nào  chạy trên đường bộ? &amp;quot;&quot;/&gt;&lt;property id=&quot;20301&quot; value=&quot;Câu hỏi 3&quot;/&gt;&lt;property id=&quot;20302&quot; value=&quot;0&quot;/&gt;&lt;property id=&quot;20303&quot; value=&quot;Phạm Thu Thủy&quot;/&gt;&lt;property id=&quot;20307&quot; value=&quot;333&quot;/&gt;&lt;property id=&quot;20309&quot; value=&quot;83413&quot;/&gt;&lt;property id=&quot;20312&quot; value=&quot;0&quot;/&gt;&lt;property id=&quot;20601&quot; value=&quot;0&quot;/&gt;&lt;/object&gt;&lt;object type=&quot;3&quot; unique_id=&quot;11156&quot;&gt;&lt;property id=&quot;20148&quot; value=&quot;5&quot;/&gt;&lt;property id=&quot;20300&quot; value=&quot;Slide 18 - &amp;quot;Câu 4: Em hãy nối phương tiện giao thông  ở cột A đúng với tên loại đường giao thông ở cột B &amp;quot;&quot;/&gt;&lt;property id=&quot;20301&quot; value=&quot;Câu hỏi 4&quot;/&gt;&lt;property id=&quot;20302&quot; value=&quot;0&quot;/&gt;&lt;property id=&quot;20303&quot; value=&quot;Phạm Thu Thủy&quot;/&gt;&lt;property id=&quot;20307&quot; value=&quot;334&quot;/&gt;&lt;property id=&quot;20309&quot; value=&quot;83413&quot;/&gt;&lt;property id=&quot;20312&quot; value=&quot;0&quot;/&gt;&lt;property id=&quot;20601&quot; value=&quot;0&quot;/&gt;&lt;/object&gt;&lt;object type=&quot;3&quot; unique_id=&quot;11308&quot;&gt;&lt;property id=&quot;20148&quot; value=&quot;5&quot;/&gt;&lt;property id=&quot;20300&quot; value=&quot;Slide 21 - &amp;quot;Câu 5: Biển báo màu xanh là biển báo gì? &amp;quot;&quot;/&gt;&lt;property id=&quot;20301&quot; value=&quot;Câu hỏi 5&quot;/&gt;&lt;property id=&quot;20302&quot; value=&quot;0&quot;/&gt;&lt;property id=&quot;20303&quot; value=&quot;Phạm Thu Thủy&quot;/&gt;&lt;property id=&quot;20307&quot; value=&quot;335&quot;/&gt;&lt;property id=&quot;20309&quot; value=&quot;83413&quot;/&gt;&lt;property id=&quot;20312&quot; value=&quot;0&quot;/&gt;&lt;property id=&quot;20601&quot; value=&quot;0&quot;/&gt;&lt;/object&gt;&lt;object type=&quot;3&quot; unique_id=&quot;11460&quot;&gt;&lt;property id=&quot;20148&quot; value=&quot;5&quot;/&gt;&lt;property id=&quot;20300&quot; value=&quot;Slide 22 - &amp;quot;Câu 6: Biển báo màu đỏ là loại biển báo gì?  &amp;quot;&quot;/&gt;&lt;property id=&quot;20301&quot; value=&quot;Câu hỏi 6&quot;/&gt;&lt;property id=&quot;20302&quot; value=&quot;0&quot;/&gt;&lt;property id=&quot;20303&quot; value=&quot;Phạm Thu Thủy&quot;/&gt;&lt;property id=&quot;20307&quot; value=&quot;336&quot;/&gt;&lt;property id=&quot;20309&quot; value=&quot;83413&quot;/&gt;&lt;property id=&quot;20312&quot; value=&quot;0&quot;/&gt;&lt;property id=&quot;20601&quot; value=&quot;0&quot;/&gt;&lt;/object&gt;&lt;object type=&quot;3&quot; unique_id=&quot;11612&quot;&gt;&lt;property id=&quot;20148&quot; value=&quot;5&quot;/&gt;&lt;property id=&quot;20300&quot; value=&quot;Slide 23 - &amp;quot;Câu 7: Em hãy cho biết những loại đường giao thông  nào dưới đây thường có các biển báo giao thông mà  em vừa được&quot;/&gt;&lt;property id=&quot;20301&quot; value=&quot;Câu hỏi 7&quot;/&gt;&lt;property id=&quot;20302&quot; value=&quot;0&quot;/&gt;&lt;property id=&quot;20303&quot; value=&quot;Phạm Thu Thủy&quot;/&gt;&lt;property id=&quot;20307&quot; value=&quot;337&quot;/&gt;&lt;property id=&quot;20309&quot; value=&quot;83413&quot;/&gt;&lt;property id=&quot;20312&quot; value=&quot;0&quot;/&gt;&lt;property id=&quot;20601&quot; value=&quot;0&quot;/&gt;&lt;/object&gt;&lt;object type=&quot;3&quot; unique_id=&quot;11614&quot;&gt;&lt;property id=&quot;20148&quot; value=&quot;5&quot;/&gt;&lt;property id=&quot;20300&quot; value=&quot;Slide 24&quot;/&gt;&lt;property id=&quot;20301&quot; value=&quot;17. Chốt ý &quot;/&gt;&lt;property id=&quot;20302&quot; value=&quot;0&quot;/&gt;&lt;property id=&quot;20303&quot; value=&quot;Phạm Thu Thủy&quot;/&gt;&lt;property id=&quot;20307&quot; value=&quot;338&quot;/&gt;&lt;property id=&quot;20309&quot; value=&quot;83413&quot;/&gt;&lt;property id=&quot;20312&quot; value=&quot;0&quot;/&gt;&lt;property id=&quot;20601&quot; value=&quot;0&quot;/&gt;&lt;/object&gt;&lt;object type=&quot;3&quot; unique_id=&quot;80022&quot;&gt;&lt;property id=&quot;20148&quot; value=&quot;5&quot;/&gt;&lt;property id=&quot;20300&quot; value=&quot;Slide 47&quot;/&gt;&lt;property id=&quot;20301&quot; value=&quot;24. Kết bài&quot;/&gt;&lt;property id=&quot;20302&quot; value=&quot;0&quot;/&gt;&lt;property id=&quot;20303&quot; value=&quot;Phạm Thu Thủy&quot;/&gt;&lt;property id=&quot;20307&quot; value=&quot;339&quot;/&gt;&lt;property id=&quot;20309&quot; value=&quot;83413&quot;/&gt;&lt;property id=&quot;20312&quot; value=&quot;0&quot;/&gt;&lt;property id=&quot;20601&quot; value=&quot;0&quot;/&gt;&lt;/object&gt;&lt;object type=&quot;3&quot; unique_id=&quot;80273&quot;&gt;&lt;property id=&quot;20148&quot; value=&quot;5&quot;/&gt;&lt;property id=&quot;20300&quot; value=&quot;Slide 26 - &amp;quot;Câu 8: Khi gặp biển báo giao nhau với đường sắt        không có rào chắn chúng ta cần: &amp;quot;&quot;/&gt;&lt;property id=&quot;20301&quot; value=&quot;Câu hỏi 8&quot;/&gt;&lt;property id=&quot;20302&quot; value=&quot;0&quot;/&gt;&lt;property id=&quot;20303&quot; value=&quot;Phạm Thu Thủy&quot;/&gt;&lt;property id=&quot;20307&quot; value=&quot;340&quot;/&gt;&lt;property id=&quot;20309&quot; value=&quot;83413&quot;/&gt;&lt;property id=&quot;20312&quot; value=&quot;0&quot;/&gt;&lt;property id=&quot;20601&quot; value=&quot;0&quot;/&gt;&lt;/object&gt;&lt;object type=&quot;3&quot; unique_id=&quot;81227&quot;&gt;&lt;property id=&quot;20148&quot; value=&quot;5&quot;/&gt;&lt;property id=&quot;20300&quot; value=&quot;Slide 32 - &amp;quot;.&amp;quot;&quot;/&gt;&lt;property id=&quot;20301&quot; value=&quot;Ô chữ 1&quot;/&gt;&lt;property id=&quot;20302&quot; value=&quot;0&quot;/&gt;&lt;property id=&quot;20303&quot; value=&quot;Phạm Thu Thủy&quot;/&gt;&lt;property id=&quot;20307&quot; value=&quot;341&quot;/&gt;&lt;property id=&quot;20309&quot; value=&quot;83413&quot;/&gt;&lt;property id=&quot;20312&quot; value=&quot;0&quot;/&gt;&lt;property id=&quot;20601&quot; value=&quot;0&quot;/&gt;&lt;/object&gt;&lt;object type=&quot;3&quot; unique_id=&quot;81636&quot;&gt;&lt;property id=&quot;20148&quot; value=&quot;5&quot;/&gt;&lt;property id=&quot;20300&quot; value=&quot;Slide 34 - &amp;quot;.&amp;quot;&quot;/&gt;&lt;property id=&quot;20301&quot; value=&quot;Ô chữ 2&quot;/&gt;&lt;property id=&quot;20302&quot; value=&quot;0&quot;/&gt;&lt;property id=&quot;20303&quot; value=&quot;Phạm Thu Thủy&quot;/&gt;&lt;property id=&quot;20307&quot; value=&quot;342&quot;/&gt;&lt;property id=&quot;20309&quot; value=&quot;83413&quot;/&gt;&lt;property id=&quot;20312&quot; value=&quot;0&quot;/&gt;&lt;property id=&quot;20601&quot; value=&quot;0&quot;/&gt;&lt;/object&gt;&lt;object type=&quot;3&quot; unique_id=&quot;81637&quot;&gt;&lt;property id=&quot;20148&quot; value=&quot;5&quot;/&gt;&lt;property id=&quot;20300&quot; value=&quot;Slide 36 - &amp;quot;.&amp;quot;&quot;/&gt;&lt;property id=&quot;20301&quot; value=&quot;Ô chữ 3&quot;/&gt;&lt;property id=&quot;20302&quot; value=&quot;0&quot;/&gt;&lt;property id=&quot;20303&quot; value=&quot;Phạm Thu Thủy&quot;/&gt;&lt;property id=&quot;20307&quot; value=&quot;343&quot;/&gt;&lt;property id=&quot;20309&quot; value=&quot;83413&quot;/&gt;&lt;property id=&quot;20312&quot; value=&quot;0&quot;/&gt;&lt;property id=&quot;20601&quot; value=&quot;0&quot;/&gt;&lt;/object&gt;&lt;object type=&quot;3&quot; unique_id=&quot;81638&quot;&gt;&lt;property id=&quot;20148&quot; value=&quot;5&quot;/&gt;&lt;property id=&quot;20300&quot; value=&quot;Slide 38 - &amp;quot;.&amp;quot;&quot;/&gt;&lt;property id=&quot;20301&quot; value=&quot;Ô chữ 4&quot;/&gt;&lt;property id=&quot;20302&quot; value=&quot;0&quot;/&gt;&lt;property id=&quot;20303&quot; value=&quot;Phạm Thu Thủy&quot;/&gt;&lt;property id=&quot;20307&quot; value=&quot;344&quot;/&gt;&lt;property id=&quot;20309&quot; value=&quot;83413&quot;/&gt;&lt;property id=&quot;20312&quot; value=&quot;0&quot;/&gt;&lt;property id=&quot;20601&quot; value=&quot;0&quot;/&gt;&lt;/object&gt;&lt;object type=&quot;3&quot; unique_id=&quot;81639&quot;&gt;&lt;property id=&quot;20148&quot; value=&quot;5&quot;/&gt;&lt;property id=&quot;20300&quot; value=&quot;Slide 40 - &amp;quot;.&amp;quot;&quot;/&gt;&lt;property id=&quot;20301&quot; value=&quot;Ô chữ 5&quot;/&gt;&lt;property id=&quot;20302&quot; value=&quot;0&quot;/&gt;&lt;property id=&quot;20303&quot; value=&quot;Phạm Thu Thủy&quot;/&gt;&lt;property id=&quot;20307&quot; value=&quot;345&quot;/&gt;&lt;property id=&quot;20309&quot; value=&quot;83413&quot;/&gt;&lt;property id=&quot;20312&quot; value=&quot;0&quot;/&gt;&lt;property id=&quot;20601&quot; value=&quot;0&quot;/&gt;&lt;/object&gt;&lt;object type=&quot;3&quot; unique_id=&quot;81640&quot;&gt;&lt;property id=&quot;20148&quot; value=&quot;5&quot;/&gt;&lt;property id=&quot;20300&quot; value=&quot;Slide 42 - &amp;quot;.&amp;quot;&quot;/&gt;&lt;property id=&quot;20301&quot; value=&quot;Ô chữ 6&quot;/&gt;&lt;property id=&quot;20302&quot; value=&quot;0&quot;/&gt;&lt;property id=&quot;20303&quot; value=&quot;Phạm Thu Thủy&quot;/&gt;&lt;property id=&quot;20307&quot; value=&quot;346&quot;/&gt;&lt;property id=&quot;20309&quot; value=&quot;83413&quot;/&gt;&lt;property id=&quot;20312&quot; value=&quot;0&quot;/&gt;&lt;property id=&quot;20601&quot; value=&quot;0&quot;/&gt;&lt;/object&gt;&lt;object type=&quot;3&quot; unique_id=&quot;81641&quot;&gt;&lt;property id=&quot;20148&quot; value=&quot;5&quot;/&gt;&lt;property id=&quot;20300&quot; value=&quot;Slide 44 - &amp;quot;.&amp;quot;&quot;/&gt;&lt;property id=&quot;20301&quot; value=&quot;Ô chữ 7&quot;/&gt;&lt;property id=&quot;20302&quot; value=&quot;0&quot;/&gt;&lt;property id=&quot;20303&quot; value=&quot;Phạm Thu Thủy&quot;/&gt;&lt;property id=&quot;20307&quot; value=&quot;347&quot;/&gt;&lt;property id=&quot;20309&quot; value=&quot;83413&quot;/&gt;&lt;property id=&quot;20312&quot; value=&quot;0&quot;/&gt;&lt;property id=&quot;20601&quot; value=&quot;0&quot;/&gt;&lt;/object&gt;&lt;/object&gt;&lt;object type=&quot;8&quot; unique_id=&quot;10098&quot;&gt;&lt;/object&gt;&lt;object type=&quot;10&quot; unique_id=&quot;83199&quot;&gt;&lt;object type=&quot;11&quot; unique_id=&quot;83200&quot;&gt;&lt;property id=&quot;20180&quot; value=&quot;1&quot;/&gt;&lt;property id=&quot;20181&quot; value=&quot;1&quot;/&gt;&lt;property id=&quot;20183&quot; value=&quot;1&quot;/&gt;&lt;/object&gt;&lt;object type=&quot;12&quot; unique_id=&quot;83202&quot;&gt;&lt;/object&gt;&lt;/object&gt;&lt;object type=&quot;4&quot; unique_id=&quot;83201&quot;&gt;&lt;object type=&quot;5&quot; unique_id=&quot;83413&quot;&gt;&lt;property id=&quot;20149&quot; value=&quot;Phạm Thu Thủy&quot;/&gt;&lt;property id=&quot;20150&quot; value=&quot;Giáo viên&quot;/&gt;&lt;property id=&quot;20151&quot; value=&quot;anh.jpg&quot;/&gt;&lt;property id=&quot;20153&quot; value=&quot;phamthuthuy881975@gmail.com&quot;/&gt;&lt;property id=&quot;20159&quot; value=&quot;317logo_sgd-0376.jpg&quot;/&gt;&lt;/object&gt;&lt;/object&gt;&lt;/object&gt;&lt;/database&gt;"/>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Làm lại&quot;/&gt;&lt;property id=&quot;10068&quot; value=&quot;Đúng - Kích chuột để tiếp tục&quot;/&gt;&lt;property id=&quot;10069&quot; value=&quot;Sai - Kích chuột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Con phải trả lời trước khi tiếp tục&quot;/&gt;&lt;property id=&quot;10185&quot; value=&quot;1&quot;/&gt;&lt;property id=&quot;10188&quot; value=&quot;The time to answer this question has expired.&quot;/&gt;&lt;property id=&quot;10189&quot; value=&quot;1&quot;/&gt;&lt;property id=&quot;10192&quot; value=&quot;E:\2017\TH Le hong phong\BAI TNXH CHUAN\BAI TNXH CHUAN\NHAC CAT&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44&amp;quot; UseDefFont=&amp;quot;0&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Con trả lời rất chính xác!&quot;/&gt;&lt;property id=&quot;10172&quot; value=&quot;Con chưa hoàn thành câu hỏi!&quot;/&gt;&lt;property id=&quot;10173&quot; value=&quot;Câu trả lời của con là:&quot;/&gt;&lt;property id=&quot;10174&quot; value=&quot;Câu trả lời đúng là:&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6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9j/4AAQSkZJRgABAgAAZABkAAD/7AARRHVja3kAAQAEAAAAZAAA/+4ADkFkb2JlAGTAAAAAAf/bAIQAAQEBAQEBAQEBAQEBAQEBAQEBAQEBAQEBAQEBAQEBAQEBAQEBAQEBAQEBAQICAgICAgICAgICAwMDAwMDAwMDAwEBAQEBAQECAQECAgIBAgIDAwMDAwMDAwMDAwMDAwMDAwMDAwMDAwMDAwMDAwMDAwMDAwMDAwMDAwMDAwMDAwMD/8AAEQgGQAoAAwERAAIRAQMRAf/EAJ8AAAMBAQEBAQEAAAAAAAAAAAECAwAEBgUHCQEBAQEBAQEBAQEAAAAAAAAAAQIAAwQFBggJEAEAAgEDAwMDAwQCAwABAQkBESExAEECUWEScSIDgZEyoUIT8LHBUtHh8WJygpKiBBSywtLy4kMRAAEDAwIEBwEBAQACAwEAAwEA8BEhMQJBUWFxgRKRobHB0eHxIjJCYgNSchOCkqKy/9oADAMBAAIRAxEAPwD+I68TsJgpDj0krpr+5K9XzX+dcExqgZjYqe8yk1Cg9dVepl8EkkgGaN6IgSSkjnksLMMZmY1WNBOjfotJiggo8eKlSSSBvMQrmpzrGAY0R3RU1Epjjy4EAPliXv1FT8tTIyrq3KihqYdvRPDGzyiPxMlNlkTq4gyZCgeHL8QnPdhFOMrNcsy+Lqp29H6qgBEVlGVYs3CiHciYYHfRI8fB0Qaf0bt/ac8TicEmIltbLi5Ia1UGZGz8VJnSyZhAPIC5M5JgO+c6wodJ+kCNbtugd/qM7lqtRHTtqgJyB8G/RcyZqLcnum48ZJYOP2jfcQvrqj5vW6nIxvKoEYu1ECZxSuQPrpEgCaA6KZ1EShxGZrxn/wBUaGAHBG16rgBV/KkkDnzfDhyVLBI5D4hHjTjIUzL6aRbdQaGDHjVOeWGc/ulQuJYjf01QAJ7vxBo/vrwVTl5QIEmQZhnGc6JgyFBGIqLN/aJbeRTM32SfcPp30xySBJl2f6q+InGozAfjKxCBhd+2jU6tsKjTkfRP40cZ4qdQkjPLpSdD/mhSzfogGsj89E5xWLAllqYYqyc56aoWkzp5JJE8n7qt1ZdRZaUnpFarEiDzfqudMpIsG2VYEx9fp/UaRsbwoqT3cX5p+HUzPWeT2yWx1caqtjtdRlEzSUzEilzETBHQQEDp66sSRSIei5HGgm0KnFIC/b4iccYLY/dPetVBNdSuJ/8Aibol1ajuu0DIPi26qo/sRV/KCDBHo9vxVp2KqePWcdKmtavd0F0AAa1bcIhPKf8AVYVrf9sOYhnVZUEKSbm325VbAdiJLi+RHWgutOMRS6ioT8Tl0Eo63nlmrh6aQBd0UnbW7KeakJv/ANZlSrYoP6jV4yTAmYUEyYuqGPGc1LDCxJs+tXqsb92qiYyqLFGZpZWxkxfkyRMf4rViiMqGQ3x91fjiKOURBPKAg4/uM6DMyLKYBqd/dPxDozE9LZ2VaHbHpqzAxfrsg0s/JdAAARx/Xy43JDcMfbUjuqZoEiRU22VAY8Vd5WQsmWeMQHaMaad3BHFVhktHaukzsmOm2q/nWo9vhVxHVUylctyWuIyRD0+/fTM2+1zFRpdWB5MBBSs1vxYsyf06cjof9KspEkaqgqMijV2REsHRb1ZPJvZBia3b+03GmrIFvqqgkub10J4clzyBjiiZ2gqO+Xcu/wBMavGgb8uq40Ipfkn48ZmY5MhO+XaQSnTwFH4qMiQIb+0fSJZnItsF1/XfVVvouAEf65KnEzUDGxV9sPcnGmnCgd0ExlDfBOQx5O8ESi03U0lUarEduJIUGQW/nmqyBQ+QF2CTvRT3xOqxB3EQpm8iqfjMdNt3i7u0N9rudb/qBuoypTG6fOWoaxDUULF6qYpFFJEU1lvrqq8SSCMhUsPj1ATfbSdg3z+4MGunkiceXKq9Xk4c3X4n99VjEE1R3ATvVsqxxjpAhtMTHElm3HcdJM8lIpUaJgmBgi+XINyUnDifrraSJlvlsmhEi76Kobz9AEnkWu7PWtI/1CgzHNv7VOBhDxmSczFuMxt6aokKI/5Ghf5sqcb8YFyRUbOYn/nRWJNqJ/yNh1VJevjDRc+I+0fHDBjMaQJ0Gq5kagU30R4zEpxmA9wxJUz2NWa5CtVE07W/hOGK4zNmdrYm5ZPTOr5Wh8vxcyKGG/xOcSDAlPGSF/KIkq9YGBJXDI1rZ+3VPGyzPecZ9K1Um9oR/N8YBDfDwTEYJ/FaOWLn2+r1/wAaqN7rhW2ibhxL5ZX3bZwBIEs7aZPbpFVJ/wDiaN87KhVYhynd5ftQmp9M60TXRczyb/VTiXiLj29R3ST0xP8Aezar8UE7GaIw5PVSRcufLioTPXRqFFw291XjKZMyJGPENmZjl+unLtmrb1WJxmA+idZnNzmoYxU4mjOiLAhYnugKgxC5oGjH7rmGN8aq1AsTJ1dkwuKYmPc//wAoSoR/51orQXNaKZMUNUckvIpKemdlmIdWYHOCjW1WzRZFsoWXbZHboPT6aRByvVvXVYkARr6qoUkZMMEgDQYJ2nSZ829lzJqC3HVHiMsWWNTcjEfX7ugklt+KDJprwh/iISrYZ67eVxI3rodn5oNKk1cqgvqYtssBLX1/TXOmuiwE1CeTjss0crlCiICBjVj/ADx8mykiai7Z/E/EMtS7wyMGBS8TitY1vVTIsKgItkeRYMsrtmAjjPrnRUWDeyK4mkNwngiGMwkYORMqSrGrExxCBiTXRvhKIckOIimwwQRsQMM6CQCb+D4LoCBTQKhx6zUAyMwPZp++pkzBtdSQDyhPcTDflRt2EUOMn/nWxvOq2IAH9I0UzX+0cYvMk45fedUbdw1foulYn0WgwQ1EKzdhSkvXTJO76Imcq3Th5T0LlW/ForoP66ARQ6KpAEaKgQERFe47UVakcexpNd+TfooOQyyCM7FytnGIOkBMXrRrY8Sk9x/ej+Uh7pZsMwKpefGCTNTpqKNhcjS1CjDXVGQkmAH8Qwr31JiwWBJ4JjhUchIqs9it7vTrRt1U5X0q/wAReJxilZqJoMqDbffVjIEb/a5AGY0+gjGcwhJEzHlfdfXWnULASjPIgoLAuF3mq4gf1nWJERdv9TjWov8ALr1WlU3JBn1IQjftidTu38BWCAYP+k8HtZgYYIUY2Osb99UDVTlkLVt+I+2SBjJV1+XQgD6aR3UBsticstaqkkis3+kh+vbBqax28G91VP8ANExPlcMk8iKJgmac9daQgTpu6JzhC/YCUKpIa/61GRMcVFZrs/dCEr08WKmXodTrjXOhnZ/K0TYTRBhgOW+Veo1dx+kaRPAFBBvq/P1QC4c8uN3R5QMrZ+rpMUbeigeYKbxnNtiDsiovjtqZF6wp76Ut90f2mqHpBMANNUFxPY9NY3HBY1g6+L4IXMM5k4gRCk4Rt36ak7jXmtxDdk1lwSww07AZDizXXSbokx1RONy9HZM0uWSevXQSbaS9VWIj+h1fLxTnEWQgz5JCxhCb/wA6mado8Ak0sW/DwTcR4leVwcpHK+SrGT11OVcoUkkwIo38IoBEtz1gwMsGZ776DXxbutInySk4l5OV9WYsybdNBjE2otyElvwRlceNz6QQJUwTo0gyYW/kGj8lpZEx5SjdBM9vy02oRVY/57SJ5PglgMEenKeqT0y3X21jX/6o7RID8/lMkliT44pntLsda+usCBXR/S0SZNRD+0Kkm8wXDFqE/wDjU5CROiogg9or4bJoiDxucJEeqYqfrqK6mECpkn+X4/iHjyuiJYZ2q8XcY0Egxu2VpmIO3ApjipE8YhjMj+2KO2gQDZt2TIJrN/GG5TcQih5HtjlmEfclgR66kmdYb3VZE6RDfBFq4ypIxuw0lHlGoiARot3CaRLbMa1COvQsFeJC+TvrAxXVbugUqfVBAmiAdgMB9r9Y1r0GqMQYodX6Iwb3xmyMZu2V/toE0P8A0qtuCs8eMXEPk9KmJaxGtOQmH7PgiSa2L80PGeMdeshG28TPTOkGC3yT3GaaLNcWOOXBJlXYFiNYE023+EVN5n6fVaB92Zip7PVk5TtvrmaGMbFvpZapoCW3oUmGGMv9wL5I3URokgxSeaoYwTXV0WviMiySTmJwy7YvOtc8EYgxxKHiNQXtvZbVBM/Q1zJjJ7/SwB0NeKXlwByD0gb9OtnrrDKWykTcij/NEnPi7IlLbZiIFLm+3XQaGqoTeKckUduPJWWd4sLghjUgnK9m3CRvRKDkO/VDGFAD+umpJBMCX8PdMZmh4JY5E8Tjmm5iscqqXprEgj+rLZAmps25WN7ALia3ukGOJrmaGkkuirtP/TjoiB0UYaGeoTAQM6KxT1TAF6Dy+dUYmzEtwrURaMU/1jU5DkTRYgY8G/lCKaDlZjIKwRtGokA0NNUgnuo+qfxZb5TbsPI+s8nAbdtFI0iiaRwhaGk69Gcbkqz99EidFcwI+PxGGOOdiuLFOEQyH10jUh8kk4+CDNsJe00M4idY1EaPxYQAbCJ/H9rPkTMQnVMbdaA1Bx/+Mw2ExIrQl6IQPSc8rYnkSXSChcsamd2/BXAjSEWNtoG5c2TyJgfv31pjk9v1YiTFJfNFnkVEZiJLUL9q40EYkcfNVO10YJwdip79pk1FQOTfggEGzengt4KlspuTFJjM33nUzvZt12t7H1bss8U9sH97ZQXEPXUHGf6TfeEyIdcOPGE9zJ4zcSddTLZSAJ3LfoiPKYJ3JSUKDHumSemiADJbCxpWH1/U90kte5n6A5sk9Y1g6LCg/pZ4y0QzNtMTi217awIuYWpd1ROG0+J0n6Ra3Jt/4kkdsh6oGX/V1jgMwp0EYGWFa2fpqdajV6vVYZG5j6W8aUOrvkVcwl7b61aTdH9EyTATR9Yi3jBD6XPXUAGOCSDABJ6NhNlVviTM+tFGFemtBiYqqAgI+0boGNmLm2TedSJAJD0/EgZRDdfdBnKxOOIx6ArGdYAWF0bgCUGZ/FW2YwP60Hrrc7p7SQbNhN0RqbAe8zGZJcVvoiOaoYgH+rl+6PjYRx6TDB4oR9ip1hkbarSAOVk3ghe10J0chIB9a0EyaPZHd/8AGvN/nJP4ouLSolaZYtzZrAaFNub1T8SHMi17sYWgJGf762j6JieHp1RpxZdCQByiYMx6Y+mtGIv58uLHimYMm6PHhW7ZOPay42Kdr1jlBgU+H0UkyJ/6fj4o+CrLxeo1unEMgX9dBygcSrAJrqmOMSJ0LZe8S0x00Txf2pMEyak/D/FhjbjOYJmAq5j660TUVhuiqBEAOVXjwb4pDEtZbWwm62nRQVNRZ1WiDJhvdPx4hJ6ShNFxUXX66Sdv87PRPEXTRW/Gdx8oF8s4A7a01i4UwaEWenTwTnHG9cjrD6IOFmOmipMme1I4l/SLxm7YtQuKiG0p76oWgLEADhq2EePCYLDFxN+OSHMgz10E0PDwVUnSOvyn/j47mCYSAjyZgSbfvo7iXKTGI4lNiaUZJmAknMxM/wBtaDMGFVSNI8Xom4sdFiYwLJRyWKnDOmDGsJERDq/JU4iLn78cRK3Uzf8ATrSBe6owAKUb+k/HjhoaK2iZlxnR3VImrbCo5aVlvrZNx4AE3klsLaig9Im9NjOMy/pYnI6xVyqR+0mCfbFsR1Ou+gHItvaiRxv7eqwMoceUEV6gscVkfTT/AKN6FYgxxhMcbuW726HWUvHXTOgu35ppaZL+E/jippZ2u4YWW9AM0N3Z+KJJkB+MfSoUXTEpBPtC6ZEds6v/ACKbvmtEnr1ZRA8eMAJcOWJ45JM41rzeFUgVYfqqHCfGUmWDsxueI+Wa2rSTAb3SKCRw2VPAJg3IyhVeUTVffUnKVhNDA939pyxL+jnH7uUzPlpitf8AL+F1pEiibj5L5bTsZCYdjDjTzu/e/gmlzaE0cm8oPIDAmyR3WdGkN2TI0kVhMfGXMCE1RZEfUhrrpFDRuqn+zUTHnvwcqocchBZYcZ6Ws1tGNY9ysUMa09W5THFJQl5TtXQjiIvSf76qALqRjIja+6pxONwM4V2WMBc6kkyAbfqqe03p1cJgW98yo4x7iFH01hQwRREUirb0f3MRxXE2k9HrM3699JgH+lQIAjT9VOIzbsQpSLQQGeu2tc8KStpGj6fSptmE9sIbLMQJtrWrq26UBFAKBv4R4zyknskMsd1/7TptUQZt6KrmtHwfqm48WJlTNo0m55FTtO2qMSG/tFqlMFm6krKPc8Z75f8AGtE3TUWBl6v5c4QSjxVIFOSHK2u+k5AGLjqtQDjCb22Bf47D0YuwCMffWknLW3N+6r+p4pg3BsIplpjlACjH/jWEihSAe6TpZPfKCUe8EYaDZOv99aI2IVRHJNx4PI4slCMl2+4Ei41jl/y36rE1k397K3EMlrHWMz1ZL9TvpgxO27/eCxy/50ngjc0ShjbH040n6awNKeNETBgN7onGWIi+0IfukmCB3s1r2W9HPiqcePjxgEbog60Sw99YEVgac0WrNNE/Vrx2lk4zFoLP/OmgEV+VgJqG3xPFIGpLe1ONlh1gDMmym38g18rtwnOMQRSkyzMtQeOPtpJrJofRapMj6sm8ZEmZmX0Pqy71vvo7gCKqgDIOT8eCaJYIeNiv7a+nsQmNF6m60gBU/j8lvbjQqzkckf8AGkZU4v4U9080SjHLZSMPHjEVBEmP01jJPFYiC36IKEZYC77vZK+2kkmq2MGPZ+yzEjCW34n6rODfW4TV8NVr8/Vb8RrPWKglmDbWrlyWBnLiOj8E0YPotDuqAeWdTR/aJixR8LFf/Zui3jPXxv00yBZTJNqv2RTMVkzvCUSPL6i/TUgya2bdNQzumJJnBUen4/u8cnTQW3wUwTa7bhaFq4Knqh3ortpJAvZNO2tw/wA4UQhLcg0QTu3QgRtrUto3da9BZvRZRmXJEkSH+3SPvjRBIFLN8Fq2GqDGEFJmImUJMItVprx7Xx80gwI0hKcYSEQVk6x243Z1HVcdVhljSadX8JYMHSPxFHJiTOmDNfpVlJEw35IcSky1JXludIX10m9KArnlANP8vktPZ3MzRuEsrxuM6Jk39nstJvolTlmxy9PcORa/t131QIGzc7rTAraFJPdjxi7PJVnZdz66qZtUrSZg8EniwHaJj6xjxrl/fSYysU8DMJeXGY44ZGfEDEBKRkrUSAdW6rn/ANVskTrcSwJX1of1O2rnSzborpcbP7lKs9IiydhPGWIJ0gXi49W6Kcr6obB+1tOhHIuO87dtaymlSLqKRybmVuWMFZmuu+k4jWAsZiTccfrZKSS9CuLe3Xl22K7aDEhAEi/9btyp8ph4ltcphnbEZGf6vTG9vJQJ7iGw7pF+ly8uxcUt3oFL2hVU4xcTqp8uKziGLaiJiug6oHUKceFVBeObAx9olkYgNaxjRYyTBs2NEvLHGpALzvsgif0awMzVvZB4qHIjjHQgmfow+UkGNYXB03QcgRSYfJ8ks5zsgpiO+O/bRlaS36qJFCal7e6iww/iYXBHVjA/e9I2Jk+6wkXieak0wsPpancmGomdSTV/SDwqWypcuMg+6Y2fH0SJnLvvqgTY2Qb3opt9pjB0nEgkxdzPbWtQLmbRc9TzbEOQ2W3OUO9nGvF0m2klIJ7a+jeqlzh4TJPFHrHKBAxM9S9ONDGikExXZRb44JaDk3RxgSZbY+mpgAi8BYkeJbqufmyV0sLtZEMwzGqgAxMFiq0wJjq9lzpW7LsHFpiNn176TXxfgpyNI1dXyUE8ZhYlVIMgH45b6a2kUGT10WJHZFn9KHOQYGKfcF5nEEvpptlAW7ZHFsrnc/7SgZDyydOLiv8ArVgEiLLEY9vWVzsXLIyyl2EE5mOWtjJqG4QccopSFz8i6oNnyFP2wF0f1jVknSVv6yx3AfFRSB2ONhMx+qf+dYkm62U5Cj0XNgiDqQ1sdFx3vVASCKy+S0gg8X8qHLYjjKxJfpO8nWdtAOlVQMCFz85SUe1J2hGeWb0CJ6P45KcTUhR5wXHKQbiUqL/zJu6wutJkjU2fRScM5I5KUQENzMH3dGVDAiP3Z7qyJqoMuYiSXoY2f3RrGl1I7QbNhJzEDkdeQT3kicRW2pip5N8lXB/fxVRCuQJLJSlt5ZnP9Rqcp7pL4o1tI4typTCmZPJusQ5DYmF1OU00C6CskGvn5KNKgH5AghJtJkzrZVq/FXEjhDdlB8rYRHaGIb9o1KanLYw+KQacOSih7mUZcAZdwnip120ZVhdMSRaz8nwU0qEBxMO2Jhfy5ak33XoEEay7O0KXI907SOUYgBieWI30ZRTdv6VE0oa83yUEjYHtsihg8p5T9tSTzbqme6P/AIyosiwzezu74dvSx1srVb+F1mlW+CkkbQJF13JzEaMjWMX6K8SVz8iHli535Ruv7uMdfroMmI9m6JxqY1q/RRcpUw3MC8d4+n11sq3srrDn3mi5+ajm2G5wviOPxr9YzoOIoINEg03b8FHnSRljjJMoQZ2h2/XW05SrwIrv5vioc1/1atKPygtQJTQfFlVqAKhutVPkSzM1DRnOIDfUzGM2q9fBUDHPgocwl2G8VtNPiwjek2ldBwBJcKXKschPEYqIWNpeIR6akChkVbDK643g1Kissd4/KylCHER/3rCYrEeSsARpD24KPK4TCI3yklmKwSk6IkXb/VcCokQG/tT533jkI8WYbZussd3UVArs3oumM193so8uKiTPjFb1mCd366CY5roDOQJuW6R0U4WJZmp5BOBCIZ8c3rnmRZsvRdDGii1QMwQpGJg5fb7GpyNZ0+k5RTLKwUkjZmWqGG+IePd69dTfnDuwrBpxe6hz47srLbMTWIbzjrqQf6gRC0kxQ9H8KKHciZiYZe3KVutH/UaFViZM6N/qnUKU1WYL2mI/XRlTKDfRJAngG45KSH5VMTSsZO1ThnRkDa66DYCjfkp88zEiwxJJYvKYG/7amouV0FcSpqpGC6NqxX7jtv8ArOQgiXx5O6Rf5f6pMtJMQFRmps8UD7ajjL9V1FoxSITBszFULtiRf+tTlT+or6v60VC3JS5TGOpymMcTpurf1zrGL/8AS64wKaN+ynyIIiiKQm83RtnUiMq6pEkzNfhIRE0JP0rNrZvvrZArrhlXh7aJeXB/I8Uk6+MLBGPb9yTUgiYC6YmAeLfql4xjGIyiLyiROOy/TfGqM/6Nkk+KzN5acYg9c32rUxSyZi/j+IMQTLMBETbHIZHafXU1qnGknVHy/FRSfIbIyWqxg66wx01ngulzWmUP1XmXraQUptRVqROu0CKX6vy+F9E/0IKFr9FCYephqsbf4oCBRvxWqBXdiUxxVDl5U4HpDZX2+upkQTjZQciBSpHNOqhgROmRl2BOn9taK8UGpJDftqtECrH/AM4dmSF/J9dUBUZGr6LWEG+3zzR9sZ4hBP7ZuI7BFR66qa0mZb9luP56oxLMJxZIDLLyj8qd/TRWYL+liYoLp74ft3qDqG1i6aHWSoieZbYWnl0slbYPcpe5XR0wJ0fui+8t/YWVmuOIHMwHFjypgXTiCYlQTWfXVuU/jFt3+MFzuzOQ7V6TqgQaLmcpp4fD80yEQvuqZUGPyzipxoxBB4IBigTHGeLRUyPZZ6OTfbXSRMaovXRU48YryYMAZw42/wCNAn/ULmYO7bC1NeW0XaMfaDVmYoFoEHZiyqEGesRLm0kSfrnWMgay+CkxkNLJi03JEjiFfkJG9/r90Wl8kDEkSLJjjMDcBieMsy1Jk/o1Yy2YTkfFVXeBiRYY9pNyoxyoxnRjjAqpNk5xVIEoNw6NoSAY1dN0gAjv1D9VYDiFbbsdCKDRXurZ8fxY5EmX5+abjxlmZ/VcQCpDVu+qJilvrWinIxiIunjaUWBgcpTA2f5nXQQKGFP/ADKpxrjkOR26TPrNxNdMawHOPN6riamdHCcRZ2J5T4mBTFMB9tWJl3XP/wBlMYGrfqE07VcKsQsb8S2R7ar0eq50nauqrxKzXUUK/wBeNXPc1j/8VBNi6p4OVJX2hiCpu9OIIMkv6UmRTRvgm48GskhQwEnpEqfrpmsBv2U5H+tBinp3zyVvjDxGLz7YPv8AfVnfUDi5QRFCFQgLYAKkvyt2Ca7TpigJu+qg1tLd0/E92xGI8VUSYuZR6zWrxMDjPk+CkmBV7PfgqEza8Vgj2okRMZqemqwntnRc4kSPdW4cRfLlE8VD2oBM9XPfGkGP50KmDkP5t5t8E/WhGYMyL1v/AL1h50VBt6qvGiKZRUI633Y9PTVGpm0N+q5itNHuqceIpM1slW4mMnWr1qxA1b8FXdzlXPVnjJFgeObCfGPpoxB9FON23404TLPlU/lBBYwxUP8AXS4Gj81RNKCkt81QWMmzJ3ytyL/jVRJAy10XPWNPBuVbjx9vFS1HJSUXyy59Naf7MaaJJHRFZaLkJ/KJuN9jXQATBhEGAdA3+KhBtbPkxcm4syGSo0kmZ0UVJuhMxGDIT5Hl2AtekTrqN468vHzXIg3FVcGMDb5ENPRhWJrtp/kmZgrnPMenoh4+TExx3fJ2mauY6OqB11b9VyyoG+qsT9BrPHd4jFKI41VzxUEAGE3DidFON8bDrbgmD/nScjHN+qgkHaW+iqHJ7qxU5vifuIK6mnGgg2h+nnZTl23Tmeuzhu8HdP0042JNA24MGsjin4CN5NyIOlT9tVeDjZT/AOwwO0e3k9E7SOM8qIFWIpzqgDbUP6UaVVeFX1SLnfPYrpWtBjtD9/NEk0Nh6qm+y3InYHBMS/X7awGlA+KaqgQT1m5mZ6e1ztqu4Wu+b0UESS/d6J+IofuseL13j9usP5B3bn8UiAdY2VTi4DlMEyzlogTAejG2nuBOkP8AE49G9lThxiaZGFSGiHfr0h/XVEyY02UE6uU0eXTdlphGZhRfG9YUFG6qMiOfKtNlQosOJJLxIGJnH9OqxmZBlcrmTBMt9UxbdFnkTaxLRtGXSailVHdFNU0QxJa4S0uXIQ7xrp3EVvRcJ7bqgBdTByiWEVm6IOXbWAJMGYbuoOVJqWyjyJYHcM9pxv8AT00jlD+FzMAlGEuAfXsShMPb/wAasVG7f7K5z3Xs436KnH0Bfyb4lcSL+n01gO48kaVuqQlXfVqZtU4l+7VcZXKe67pwTBPkftiMH/5XxFD+zpxi4uFuKpDPIl3lYdyEaoT660xeFIIKc4q+2OjsRNwTMMzH/WiTj/o3b4Kscpmbcn4qh5URAMpdpZZH66uYNboNCOOv6t3gMYzO88YcStXrCLi1XpxQYmNC/ZU8ZkSO8ywXc3l7hrd1JF1EkGnhZOd8dJjJOM4zqopIvKm15mHz4I1uHQpEcFH/ADt9mJH83RGQrJiOiJxeSp1IkMETOyH0v76ZDeqnIiBKqAG9Es/bemOt6wJNlu0kdxgE8HH6mwcYFoje2Px6cnQP6mbN8lZceyfiZfrMJXjTnyqI1RyMwX7KSRMcUVhYmWotZ2+mtBhSKCsWvwTATJE5giU/+SKXRkZC2IBOt7/qfxS/HkQWCsXkJI9f76ua9vFseAVSABaW7KgWwEqzAKyH02jrvoMGmiJk0NPZEL2fKx2hFmw21BNKSKLY1MGwTQQcZ28ajvIU3/bViYtUnyVgG508kxxS6oZ5RLKTxar7xGkkR2t8lBNdSCqUKDFEu+C3olfV1JrxErCtxfyTQjbMjMVP4s2xFdNOFk/6tvzRv/G8NxmAKIN4001txfilt0Q4gksBCV965flHaM6NI1fBYFDxDIjc5LJm1ZINVM1ESFxJLPFsBOHHERmSgjddrdH9GxlT3UgxPP0TDXrUruhltIn9NYYjHdlP+n1otCtd0DPaf3F7avSbF+KDzpb8T+EWktxxjHoWR3dtSTB/lt7qD25GQtBiZXanF2PECj7rpkiq0kCkSjy2CuP5PtQjCTk8tAmOKLk6meD+eizHEt5Zu7mayB7U6Z21eANteSxFJxs38pjjyXpjNTMxUTflGNGRpRuFsDV9VU4UygxQPlt7bga67GpkTcuqo5HIRsjEUVuGwvKrmd4jWk3ofxaZNZMo/jDH0jqDUe2a+2pkQp4G26PjcqWikW4igr26DFYFAnuPb/Nk3iQDM1kUZXOxf01FzIsomp1DdkIMF8tpg5Zgu3e9aCIb2QRW9FvGpk/+s4MrPT++tFERicpQ8R3JHdqToZx11RxMcFu3GRAb2TeKvtJgYvxYVEhto76gmD/VFj/P4jx4R5bVss8lvI+K3trHLWdVMCz8Nk8JxEMzLVlWCgRP6amTEKp/6qPnRMhxJAJ8aq+xUdc6m5/rSXp5KRJ00dkFZI7eIF10vj7YeuqpEFIjS6xxOPUqrYnkyXIqem+iaV0QD4vRF+MqWOo2JmM1ZfXU91Fu6LRRv4R8Da2pZeTiMbeP6GudQEAyQdXqh4hfHtjG45kSk/61iTFbh8E90wDdudU154xUz0lB/Ecj0zOtSKvqgGb3bumtbgGFLBlXcpP10CbmdlOhGr8dkFliMz3ImqjK/wBXrdupSaiIbdEMTtWCPKOOzUSTvsakgXivG3NYSfRarIAbvj7bT908ZH6MupAisqwAK5F8U1TxPxKqCImSERH/ABqaijbhVot7prsszvlX8c7GdIi+jdUmNbt2WOpmGCWQ5FDUeX9jSaWpK2kndCGPItjqVvl4lQGpMTAGqOJ1bYWjyN1iVUpDMXDHQ1o2s/FaDNd2zojZMjOWKMDmpp7/APPM46TZYUtCxMTfQycYnDLxlh1Ri375INMoEN9VoZKsOIWkRJliLbNjUnjaqoEmo/yicXl1/wBcgsHXK399HcAY9n5ymMQKoxJIxEci26vDcudvrrUPo/tPd4Mo+LNIBiIqvqVEk+nbUE3Grfmt3CJir+0fFm6Y2ShnEERnN6kQ/tNq6evuEvhyGUGthcERMFRqciD/AJu2GFu4H+RQNyhDu3tiB3I/KS8baARja3JJrezt7JJQWSM42IMVxidYiushUIgIe06JWCJ6VhX+z01FdFJ40f4szUmEC9zBjEmZ1JEydfFIj/OgCJHiopUzF3G0eIV1xvqNYir+lUxA1WgSikzKiRvKA/41jMaUKnxQhYuIGYmZgqWUkftqJANYeqbU1b0TRypt6seVdYnFzWzqf5jiOiQSTAW8ZmuUyH4r9LqHrrUuSISMYM0Oy0chiOSZI48pSf3SZzPXUHHWRKs2k+q0LW5x34ge5qYIYe+tGovKxyqNa+FVvGcjLioMLmG99BIvNFXaNS/JHEETKchmcQDgt+860SJqqtWjbsix0Aic5O35EP8AnQZnUlJAI4haFaqkCVx3OXTj/wAaMjL9mUV0r4N8kE5RUkkU9EZz5CB/51GsTKQMj/fqj4qfl7crXuxieXiCn0/XRr2ijbontPnR/aJ8Ywk0zECru8qbuM6kkAVizfqkwDBu37IeO/iNEUCDnIFzjRlPJ0VTPNu6cNmDmsQRMh/YzWomOV1MiZusfH1FYI/ImnFmI7SaxM0NknI9H04lHxxVmLZMdIHeD+mSLhaCaE1Le6bxXrc8LZDAQSrLTMxop4NwtAJqUbqlZ6uX0oEdAx2skY6aPy8N4TeK7YPIDLdzHJNtTEVWHaDSyPi/7HUjcBcVVak1yoC+KRkJirbKU+PlAzApcEXHux6Z05EHlCkGSj4R/sDEJGLYZ8nfpqTlYU8FU7onAVl5OSJ7zVjoORiAtBh8nyRTiEwyRIiOCjjcDv8A51u4nk3ESqreS/hGOMntJ68mYcfuKAdYzFf8rQCOCISQHEGQqW8iRE3i9EabIJJPFHiCQxdkRXu2Y6zppGkKjieQg6t3THF5eQ1mY2G4Haf8bamBcapy7O3cdX5x7Hw5TiJgnMmJfdHEnuTpJHMJmBQUTnxtxJOckXbfKWXpj9NczkJgPRAJjgicOPHGTCpM5iuSzxX66TllMNu6oyRITe0iyLZgiJ2zBPKtYDKZN36ra0mH6JooqBYjayssYZ0AEa1WNwazHp4PRO8MPSjjNGZqLx9dadDVYDuyv+LHxySpkMRtnkjY/wB+umQDASYji2UePFiQGTKDm80EQ3+msT3RpCYEwFUOWM1cGP8AiS8TepJxNVPYNaeaJ8a+gsDcmVMZHWJFj8bK/wCZ7b5Ppf8AE7wnrstS7VJLjvrAxFuawJmRZv8AExwhmHacL5TExEwR6axypH55LQQJNm/lMJx2tQoYuDMKeSTn76mCaaBMcE3gzjf2/aYN767awndImk0fxsj40STVbzNH7Uy+mqIM8A3qkgX15+Mqhw4xPIumGE+j2N6nRJH+Yb2Se42sH5capzjgAYnslyozF/roOW91q13b8ExxVZm+tphYZmEPX11gATxV9sAnRHxXA+LNi7OZHMFbfbVCAO3UP16ppb7l/Sfw5M8cXf3Nzot1et34x3JIArpx9E/gf7OZF5QtjXiYiI0DuvC1QKX5e7+TEvTkBBF+22MLd+udaQA/tapjt4qhxaIdsX1CCCg37aAJqKNwqIxsbJgdvvETY+MHFL10FIlt6LA1GI9k5w4lO3jET2gLsnvo7jxhv6WEkTYFE4AQSnim3J2aVbhrGkZb3VVi1XKpCn5R1iHkVP5BBVvTQYNhXRYDeKJjhzkiI2qM8WZ9Bx+uqAAkm+z1SMhbfRV8A2YhrDtE8YZlnto7zpEpFRrPhHonuUoJmRJBzMkYvQACa3hUAMrvkmgQ9twjBiyOn/Jq4jUQqgYnkm8YZAYs5bkrhZ/FftqaGmr0+1gIiYlOHG1WQqVAnJLKwyaqrhBpes+ScCcRYVV5OM8eULB/W7lN5VQSaRITBlicuWDeeKxLPQ02u+d9FiACBQFUPjl3mRxSABEMof1voJga2fD8Vdx02eiocXJVbEOToqpH1nQNAZfP9QQZgiqaGZiCAwMUm8YeWqp20h+yoSYi/wCJgmRgjkgVLnEizfU1gScpCYGNqEqgER5B2wwN73AabUbfPZEzFZR8OOxOakeUuGLP73rYzrZYEwdK9dlQiiPQw1BcQEl/+NVYV8XxTOrfJZqs0UTiH8YpY0gGaWlygY7i33qUxwgZOXVEQjj1naO+qsRZwukCJfNOcHyHlNqHQ6vUOhto7qULd1prwfu9qHFmY+67RMLyQ5X1dAMmHqsMaXp6thNxFtCS8TI/jdWR11VAYTUGLh805x5OI6S8X3RU2ArnpqTljx/XssBBqmOHFttzxvBtsQdvu6vyD+/hIMUA+U8cWTMvjlpZnMT131NqAaLTFRZY4yUcpUnjlm8Jc03/AEaTNejfiiRY2hU8D2zbeAk73yqE+ukWnRYSDWY48FQk6YgYXcEOU1O3Q3rWkS6LAAckxx5RfLeBqesS2vponZ+3mgmDBd03ilzgx6uf3T/mtMSJ04ombU3b8U0XMBxmmBfK2e8T0r6awAiBfmojKRv5LRgzioeoWkAnpqpm94VdlJ92+qfx5MTQR+UxeCHPIxqTlBtzb2TaSTXRvqmOHiZktnY7mfx/zrHMnSrfNB7cqClPR+SH8ZH+0pGCghiipg1iTpQB/K01ma+KY4s0Y+7uk8vdUbZ+2sZiSYCmREC+3DwRwspWZx64td863bNTITMAQ27I8TaPszvMQ2a0DqEEkDuNH47oQQJnNMuyxDGd6jSIk6JvQtvdHOzMmDKEzC4YNbjR/rosBWSBKWIauQVVZmRmJLds6qRrYSsRicZFwtD2hXcWE3fGIXRpX/SIvaA90GYwCg+BN3jE0Oqkc3dTAIrVv1RcPdcbSrT6zoIByqjUTZ8vxKHTO+9kbCNjtoOIBk2SDNPxaOMXl7mHIqif0d9btEyJiX9LWJApD80nhxp4TElk8peNxNYjvpHdGkKe6MiNPx+KXC7DLJZa2RMy4HUkHZuK+6f9RqEojibEKq83+K1qoikVlYm0tsrcg5ZXBddmanjl3sjWBI2DdkZA31fgpchwVm4SarjJBX9dddARekenw+SA3zcpWc3fuvEb7ZC9tBFa2ScR2kC8qcdAj3QniYKRSZnl0qdYxasqMepfkpvHlm3cE6YM29T7aRkIhUYNTdy7a8Ek/t5HfsT7oGRemb05cJbekSdbvog8ZKhRNoTGJogcd9BJ39/RYkC939fCjVzB9lpHLZi/TTHVYmR3OqWSM/S6YnHZ4xrQBFFGc3bd1Pl7aOOJ5Es1dETGTTfWqoAERNVKUZ4yy8Zb6SBAf7dsffESDEQpgmtBD6qfP/YmFuCERVc799NtpQakhnkpIYkiQX9IVkK6f51rmiCCBSAXopc+KzK/VgTCqNW/a99axs3K1RR1/PNSi9mBPWF7pJLtOkz26z5uygw/Lb19KLy4yRxOpCJ3ixY5DCdXfUggEy/BRrwXOtwmxEEcuTiJjA1jSRqFsq29W/FJyGM1ODCy3ipgazoBm139oJ1/59mwoz5ZESZiuhc58dtJBBrEdXzWNoJoz0U+TQzgx5HqTnlnvrACDvu+CknQx6ulVDkCbeKIUTd21X/OtB6oJNZ0P0ocgujkVW5t+MV4x/V62RHdQwPF8Vsq46wocoJg8kfSOuYc1JpJsW+aKZVN/hc/LEt8YphfKZqH3Sxqh/8AGXv5omkin02ZUeYsSN4HCjMv41GkEYiRcLacnxUPkmsR9RPpMuNYxbV8lIIAI1XMijEr0mmVYgYVmb1Q8/z05JrbV/ihzt33mIlqWeWFM9tYUO/gpFMei5+ZCPkmYsyLbA8Q8Y10oRBDcq+6hkUUOW7JGWfUjMSP9tasVRie4RrR7/a5+Rc+3KM9TeLVinGkAWrCwOPbH03yXPyZRiROgzKTxJWeu2sKWfHgtiSaH/UNyofIOQmGA+/5C9K0DYmiwJmC9VLkN0u8tkcT7i9dHdXjwWNwBa2zdFBUm+OIRSJQhamF0EVo/VMRcVb91DlEs15UE5XJZ2x99JEH+fhaCAJkpOcPABsBCQaAkcOotlwd31SIBg7fahBeRxEpLLtNkPXWIkg6Pgq1pGvH6UX2pIN5hltxef8AnGpP9VFldTr+JORHIQtIovL3FP8Ajvqco1s2FWE9uihzXym+XkkIcg9wEVMxFbOsTaIlVQ2FAG9FDkMzKMmIzE7QQupMdw2PFOBFdrN9JUuUjxSYraSCoKriHpvOtlFQ39LriCFHnxTlJtW7cWwASxGdSTu9YXQEgRwUuRcVKIw+1wdsY1OUATVWL0mAo8jrF/kzfXjfeD66KzIuV2EV0Ib1U+XGfcMR/r9IbEwfQO+pOUiDbiuk0jWG/hc3KZECKIFiOXeArW5WMt+SkE1B/wBKXOa2tHq+rYddv+NTT/K6Ym5Nw3+rn5HJlxATGZwHWnvesKCFgQTpupchQ5TjDBPXkkdS+06NO0K8TNrF2dqrn5WUxNsRZ7XozX99agqaqqT2i8N6KXOoZWWEl+z9OxoqRrMNhXj2z22UeXiQpEhKskbgcpfsQ6OdarrjOjeihyl/1bx0QkeJOL0Ck0r9qx2zNXR/SjzwxyqIxgZmly+PWtGIEwbrrhShmXaEnOYXELyiiQ9WBg1FO6LhIpQ69XCj4yUwxHi39Sr8ZzjWBgmW6eq7SZgwZbrRThsC5uB5RU+NA101BrXw9jV9UyLgaKSAVMSr9HpeRe2oNl1BNz9t6lQ+SNxZob6oKGNGkiIDhUP8wpcyrJJgu5kzEF9eupIk3CcdYPkoc+PGLJZ4vGPXFm3c0GaHG2rl8lfp0U1HO15rs0sp1+mggiqk6AUGvooJLCHGE+lVvnp1NSTA3K7UiZJ8Xqp8j3Vf5ORljfEkVqbiOPkrxMiEjMriWD91gjGxKakwcairfmrEJMrk+k7x1iY1JpV/PRiiYHGyjyIWSMpPKS//AKVLPvqbhWCcqx+9FPlFxaRtatz39N3QKjty/wAqwdKtuSkpJ8rcwy7DVgHXbUmgbLhVjOJqovjbCz0HCJLcNaxxM6KxURSZf34JIXrG5a0rO1/reigpquuJgwh4kqQkY49S3qFGN9B7hFX5Fde4zP0lTxmCfLZ8WMGxf9taRMKq5RWrbhKzPuKVGLCriBSZ9dacbeCddI8G67a7GWt4pKruZy/rqSJtpxSKmNAUIaUZsBlI7MpPty51JE1j+eaRSmPBedCZollafREXeddiRAk0dqL6INeqLDXURhibMWZjp99EbLf0+S21zv04iAxiR/71QxJIJ90SOp3dFu28wWhYZPKMvrpFPDgtxPo3RP4skUT5SZY9rEkVOB1pBqbsuiCTCfx4nKzZza9cA4/roCcgK1lTbosGUQ60eVTFxb0vprpTExo9kCorQLDBSrvVzLl8VbzrES39rZRUe/mj4coog5bMibsccz23nTjUyf8ALcqMswYiZTYjCva6SDI8p/R/ShSgb9FzP9VfqiuIw7wD4w+2Cp/qHWAOX8jfnqpAESaJuPHl1c/5tboHrqrUUk6Y2eu/6mIJirfxTbCZiZfvrAdwrMN9EGbvdPTnEflV2XSlRqq4oJmuieMbuevi+UfiEYHWxrUmjbhAk1NkxxmEeJio/EhIN5n9dUMid9VESJVPFqbGiDKwj5CQEGmgMaq+4Co+X0VDy34gbGJiqmsYjWxGMVuoM+bfXggTXtRIYuuhOD/j6662oLoJAFbuq6OP/qpgfGZYwuAp1MQIgT86J8jPh7lPxPyRbnL5XeD9et51Qp/9vZSbCeCoBGYzMvHYhiCMXi59NUAejbKmuJluiqHGJWkFnaaKlRvtorPBROg/0mqQzKl1eGSGKP11dRaygntNfFOQGOthMqIxAOZ+mqAMUbC5Z/7+XFk3HjLcREQHSHxxITtqgf8AptwpyPaI1Twy1uu50QlxhvpnSCCaNyudBJ1TcaGYcU1a5l2JIbn+1kjS6MiQdlSXE7pnx5O3Yl6Z0gAiSoyGyoB7VZYakaom8zH21o7pGjfNRlkNDFePN/CbxFDE01HtNoMM/rrpJAkXRaocv3VvHjxrdc3fJ3kYi/U1pOQjRv5lc5Jnb28E3HirvA5WJKB2ub/o1cjGv/SmtheP1WJBgz0Hxn08ZuPWtItLKqIoN2dAqcCQ5SHoXEMB5Tcfc0ROXBc8j3SNVSFvJVHHKyztXu1Qj/JoX8KsZxE0fNVOIQ8sWmagi5uZxvrVUXM8W/NV4jyaXt7lx+6MFn6aoHECCtidZmeT3VaH7jKM47yN466RWv6iAa6UfD8TcIXkuM2+QzBXimPTGrsbarHcPjxXRm/3J3hHCHQeM3pxiwsFp1H+ZTcBXymYPLaSFxEBOPppnuoLt7qcrHEAyqfuCBjobzxbYpn0xqqRr9KJ/kzdbgTxtx1iAFdomY+2uhv/ADcLiT2//bzKeWGFFivHM/uHx/o1eOIlv9CmSKmHDcJgMxmBgjs30r9dbEb3b5rlnIMlvwTGepuSRNzBGBv/AM6sQanRvwUSTzfNWA41nMf7Qyr4qTLQ6wk11MNhcoFzEQm4kEhbR1Biata/zqzl6IMWNHD8FQJAhzTDAS0TMOdUJillzyMFUVCcwcctD2gnbvrY4zU7sKIkxF/ZUOFDzzPIuPaPXMpiLrTJsJhbIgmBdvoql8oH/WeSRWdppmNtbTRvqj+QK2VOMWMJxXaLurnEZ3vvrY0q2+CmZP8A5N80/A8sikUrTUVlmdJIAo/RGRM0urceJxArAJTvuqtRV1pgxupFatlU8ZrxwqVkCurKmnExVv5WqZAPmqTHKIVmeJUEjc3Ej9HSBMaBQKYt/SpIcbHCszI+M4khr7fXVG8hQJmNW9ZQ4yrIxLKTb+OAeQF/TVkxjS65ZUM7dFWPIZjpOXxrcLZ0gDYqDOP9abJvG5YmN5b6cZjq99a4pF3oueYkaw/VMcZdmounY3qFk1cxjwbcLn3EiRZlPxFozmcEyhKOY1iCTN1BOukb6JvHEEinIVsrM7/8avu2b8VyI8g93zTw2jtUHlPi2VFRFa2JOXJTkMok2WPJSIiqYgnLQJbqoAEzVv8AFFL6p+PG3xBpGFWYmSxUZ76cTqUZSa18HpRPw4rMCe6coJDa8Gq1iRM0bdlMdt/8xwVuIQBO7O3LYZo93TWBp3bvyWipm7+k215HEgOIhM+OeuqpP8xDeyKAECz9VTjxkRJVJZiMkjGXvV6ZhR3VjG0JriTeHiREBDDWTif1WtI4w/dEyaWduvomLA49zsMSoxRD+uqH8j+teL2WqDQg80xx3iAjpMxLAQbbaK23U/6pu+icPHLDmwsqHEUP6a0EqhIEBM2xTJQRye+axCaqDfUImeHk/NOceMzMd6pZ79B7aAYo6P02hSTlYTKL1jlluI29D7xIaoRaQkCall/qaJ5HtneOwRyYFu+ukkdsIGIFTEt6qpxcweQOJeJ2q/8AzqQZro/VAz008PFMKSlDMnWZ3OM99VfmG3GiRBhEJXjOanZlD8hgx66BGOMoqai8/Oqc4Q4gqvbabTN3330AzQ6fSoEC1bp+NOYxEHr+569t9VEiTUKTJH/k/u/FYjOAtsmOqECTjSa+zfskkARo38anjwfJ6x4wxApJMyM520UO8Dx8FWJF+P0rQS4VCIKMReZI6VpnVHdtoG9U3E4kJxhVMUMP13j+nQZ1WN9SERg3gK/LvKwZZ9Z76DUbGVJoJfRJ48iZ2nlCgMsXNIR99WLAzR2UUIrb4T+OR5eUyPESJtLd+Wm9Rpv5qDlsKN+6xx42jK5l4xAAFRiL6f3SYqUHLKJeyNO0lmIOW7yqiY3/AOdTUPkgHTc8/V8EwLXEg9sVi+pVZzrEgf6nkmYu39LHHymFgWw5Lu3LiM61ubsjum4r0+07x4k+1vZY3N/XroxJJGVEE8ajq+iITccYW/RtaiSWu+rkzBbdlJ/8pfqmRrEBKkTMRNfvMzqZoQXX0SBBom48ZBIiFZiIFnEgdP8AjSchqDVvkk109Uxxgm8WuDAvHH2dSctPdbummqY/K54mDx9B/bNV30GtZb1RU3u34IhPXDTLP3njSGgU5fqBkMRW/p6LceLEoDMzb7uqYw9a0EgUEt/KCQTyRfjCHlNTdfivWIi4/p1u4m10dxB89S/xMcfcpAwXmbgehCOsTAWmaG7blYIs8YvP5UbLNzW+tWIKkVipnb1+VnaaY3TyHoIScb0aUqE8NCtCqRJhJcYc3EHXQcRQhvkiRpZ/WifpPei6dskcoY+uuRIh8vBNdKoHGMvKMk4svdbX76ZxyrSeCnu0Ao31TEWe7aiR3jfEn9bSd9d0SdTVa8/tBkJjyDkMY9v10XpFZ1fsm5m8rHF2GIyyiEEWVLW+kkGpssDqfiG+D8ePKCfEZYVGWoWOKzH10Eh/ui1MhIoFv4uRD5BhKJxvO9u8ak5yJLf1xTeuqzxDPYYNs0jOLtdSe7o+n2tTISEY47S2yXTG03DsakcUVuI/UPHicd1MT5CchRWHy8g0yTwCa6tw6pgJG0CUpXBETgitY1ELDInq+D8E0HR8dsMlyiw73qYrxR/R/pt81OLMhTGQmJ2wy+n6ax7YjV+ie6UxUxAsVgVmFwTyNREHit2kilvzotEx7uJmtpn3TggDfbUjLtFLQ+Lsnt9UHDCR+Ul45e09yRjWmxPJIwHIfSaGEQtzWIysti/q1pBqCtjgAKGr8Uobw0M7ycU6coE21ibjXw4pjX89E5Ye2eJYE/k1tME99BFYN2+K1jOr6vdYlqOpgbWWmij/AM6jIYkUOywImUIYFNhTcUJ6yV9taawFiRlTV+yMJMxDJUyQfr9OmicaHZUe2Z/6MQt4vEhqpJud07P6ugwRGllu6py1IQ8eSrBfki9kXJUXqZ7brSJr6Nyh4tEdY2sI7kekail9w3VMEY1fo9kHgnIpkwBxbirL/trZTU/KDXGtpQ9yT42D2PdkPIiR1MwXo3KoYkiNGX4rPFkQwuSJPXN+uooKCz+knKa8FvHEFstk5ZMDH99bum5pwQO6YkXA1R/jyA364vCRK65ETa8t+CoRF6T8o8ePSwM2cpXow7RmZ0Tvdv2WPbMa85b2QeMXDHGLqen+3kfc0Xo2+Cp++qAciKkvjJVxIplz1nRkBIxH+knLFP48o/FJFFSLh63rnYQjWjdkDj0JFyQd2oMR/ToMRGvi+SsAASbN+2qPKUCKoY2mulfT/rSCNb/CaQQDoscJgLZSoQiX/W3Sc4EizCoEySEThyT2gSGdmRv2gh6zua5xiKapIrU6Jv45hzRFhN1U1g+uoM0h0SIxEG72foj4sm1ueqYtYr+q0yGUkgHlzfslfjX3X+2r5OZNx0dwxLb5JGVIFdVuPDlMxBLc/wCsQ/8AsQaCcSOMN+qRbRA4OckGBnZYryIH0s1zJOrfDmkQC35JvFWGC0nOS8nFKf6xraVty/VoxFNX8faPhxDxX2odBr1yR21JqSdZLZSTFrpjhxe6WX1VxDMT10dpmllgTPFvxvCMQRxJjxM+NXciAgaL3NYQQaDVvzTPDkR9eoSTnltLvqRBrK0RJN2/xE4M13kX0FCST++ivg6pkGhsgfCyxMSLQ2HQvKemtll4vVSIPEeCxwtekIpI4W/cj9n9NBMbp9UxxAXjMSPJ5REu5M0baKkwYuVU7ikceiPhNQh/+MsV1dv1nQchE3ye60ZE8ZR48BJnlNIRTl4k0xW2saGKQ6rY3rZ/qY4cXxk2CFQqei+M/wCNBmI1/FW4utx4zKccdRb47mXMToMC+rYTUYv64owEeJESrDlkJS2R9Y1J2yb9U3u/hhE4PFCRJCJZaN8JL03db+eM+jCmJETcvZE4DyoFjry7y4IE20UiDPk78lYJDeqf+JW0iwPxakGes6JxixlMRSgKJ8fGTkgxubrPXZXSCRSxh+nqmTFaFspziB5eKpHqRQcciN9tSTWDZaN5lE4L/tsSAZHGJjpnWqNPXz+Vu2OXPwR8XMgEQPclcI2/X9da9rKopW/Ln+puHCInLgZntElY+mnIZGoL8kRjlYUdfNP4Icutn5YbGHxE/wCXUiKBIBuLvmjx4GwL1tORCEKqflrXLeiINiYDeipCpBtR+RMxmTbRMUFvBJ7QK1sifHyC6FCD3dOr3/xqp7jSaJxgSNm6onxFiK7xBGZzyD29ZxqZyHBv7TMmnR8/Oqr/AB8c9IXqBuTBJB/V6DM11TWnaKBY4x+KxvFm8ZIKqzbTlAuB3aJy43T+FT+1RviK5Hj1Qc9NTOmoTGIoK5eSY4cmpuWGqUkP1iq0zU0beie2amgT+Mst0SLCCqsl1266xHRbSBUiVvEuA5OIz0Btm8baRBjIWV9pmeqr4KJxGZ5Tkqdr9q99RIxuZRQEHKSH1R4/Gu8BEzZ1juC3vpmu739FZmkxL+k/8ZNzG9cd+T2mZaxpGVaCixif6beibjwL5Q1fi+hHLAzf00kxTQl9FhOkS/xHwN+OIIOMkuahm/621qm9lshNQ/RlUjkpGztUlgUrt+mqkAV1SIPMpvHmXAbJuTUhZmzWA7uSa6mrZTeCRLuy8Zut9yIN8aw7YgCOaYbdlTjwNhoIlyRc1BiLNEH/AKut/VxHv4poMkRWJ8r3gPFOM50gDtg38m6KsQnOPJh2QZFKhl9D/OmaRCTEQPlHjwMvq5gON8YXe+mmoNG3Krt1E3bnzVPEIkkJ5TLLOYqICsVoBMQLqomvknOJM8RjHGp/cRS0DpBOpQBSNVT+NoSAkl8VjaQWTWGWNwapExSzPnVMcEhVIBSOMZeMTWsa23RSLV0TeJuRlpVSIICp2ipeunE1kXVjuOMJzgkUvGJgmEZqMkT9NbukQP8AS1ALh/aY4IwsTMXzWM2wQz+mtTUP8WkFv9VOPA3PKIwRG3WUr9LNJyMtuiYIsajRMQWcTeMSSlTOYeuntmps9EgCLMcU4cqiVkCYKy2qzezpMA7UWyx1L/U5wQUybJEI8szrUJmw8VgQTQf1D8U/jX/zK+s+T47ckvfSOFk1mdHU0TceHEPLZS2MGO07a39REwmSDrD0hPDtA4EI8q3Dyi/1nVC1ZgO61bFY4bqlRNEU1gjKdNaTJgKtYfzsfNP4UTWEzyi5ATxmtaf+rmqAQLU8iqHAnxmsQPUn1uP623eeCr+onVHxNgiZYJbSRuZ450jjQOqRTn8a+Gic48mIio2kM9VYYTT/AD/pBItct6hOcIiZipIJNqNzRMSR7oAERSU3HgcTE+RMV9VnoGMaak1s3KuOZq462Th7vdWx1KoslUNYj+f5XMkRV7P6RePJL5bKchagZZsvQMq1tKo7DdMceLC+3lM77LHuYGzE6YJoTRvqpMnl4x0VQdwWJkIG4uNagtZ8ViMYl+yxxVJCTPY2hUM6onb/AC7vVYACrY/UxxFjxkZnoKG5CEjUZzqCSBIW7iaij5o0VU5d1AM+oH9Rpgnnu/dETuW2E4MO+KFSW0i9u301u3EGtPj9RGQNJfm7o+HJNyWhQsXLmIDfTOOL/UzNNm5oscOWaRkxm58n2nKtJvE1U2Mluib+NYhLyccXEWcg3751PdWSJSSLF835reNg3xIOUog0Iw9MZdNfFuykiLl7o+FAHcyYKVqJdiq0SCZWiBOWv0s8bhF2HlRQ53To6wNJ1TB0fol8aYCXyBZglif1fTWmW9kVAnRv2RikVORFGBm4S7iuuidQKIERwRTEVEyvaBd3Y9dNaxdIJFTUPgshIPGFqQhGvEYuIzok3Bb80VPFT8Nx6T+PVZIGZp76uYRoNavw3SvGi4gSp4mdqig++kEXr6+6kZTQPpKCJICR4+r/ALMk7ddaQa3JSDNZ/nolATuR2uDIwJ5OmDd+K0wYezsg59xQB40hCzEsk/rqv5Io/DZwt21vupp5K8YgbGZyQ5nO+pgjRHcBQmiEciRfpFXsze0/1eJpS7/FVC31SYmxLneBnM2F6alv6so7TiYHq6peXFeTH4sSTRBEhSRWqGRF77pBJrkpRE1AVxoK3lhYnOkQYrVScZ/kNvRaBCRmpY4x+2mIWI1GX8mnJbV/a5+fHxHxmslJMQ4Jt+mrkHmgZEnbI/S1ssSxgnrkZiSN9MwYNEGBjAupc8yGKKY+qbRoiKaIxyod2/FSXyhYVKkeokpl916o0MCld/Z+aTQTNeiVLPJqZbj228dtkdY1pdSDWQ3+woE3fEQZ2sYp/KE/tpgndv1TB0qPH1olhuc0H4w7N15AprExylQTvZthR5BiOTB03M8omcOx/jWBqYbe6cq461bZSscnDidtyTEsVnQRBnR8edFFQHdlQeF3QzFeszLsH99MiJ1bdQEk+3upw4qAiSIxgkW5P6pikw/VGRqCbypfIEiZm4zRMyzP/OugMgzZ6KJIplsPXikOVvWJQvFGJtO2uZFIvojIV4Ln+TyJQznfN5wNY+mumO94WnEiDefJT5fj9BbWjjDLxrJ20ASVEgVFg+KgkDJcRBByO073y1oE8PJu6CT2/wAvy6rn5lL1HlB9kd36asAaC26T/mbVh+Cly4FJ+N8eQ4Hkmx676BMRWUDbgo84ZR2hyO//ALXy9sfTRiY0q/26kWg2b8Oa5+RD1RktN0xj9dWaEkarAGJBkQ/xQ5WQjiRSpJGVgGOmtNJN26rY3qw3tBsiRm0UdyApmJ+7pxNdi+K2NKxeLN3XNymYImEn8Y2IxE/W9MiTNlgccT0boudGMpiPc4zPZfHDd6o73D8UYkDLTuhc3IX8TLUtT2MMD6aoWqdPlViIoat8VGJHiDRLu4FImeU60EQggTL9rUXO8UkFk/8AWZBqDCX2/vouavg/tINdJKixLdoz42QNsMnu6dczpypUeaxqZ1D1UOQwIGet2PFqImO+g0rozwRsJ/kKHJvfN0HIiYoKI+uNbKTjJb+VWIGQi4UfkY5eVdIHMSv6bTrACG+CBsbT0en0kU8SYwsZMkJu41zOpFlQJBGp5XXNN0xYRXVkjieUS/8AnTnUAmzfwsBrZTeP5cYl7xEob2BKx21OVgdFYJirf6p8iN0DjDx2gmbliZNH/NN3wVYUNYqocxQ6T7iFIz+SRZ+msTFSflWcjFLH3hQQguYFwYYmpxJUVqSaTZUDXgebdFLnmBmNwAJFl6Rl1MTjxldMTU0qpcuQ+6MGJmIyZjpb9dTBOMLoCRZvSilynkM8Vtq5DuLNzP8AToO9yrtdSYSIVginZWgCFnrqawYpv6P1XUfwJbqoMxClzj1XEuN9Y76h9UntDeig0IpjbpNtCx0u/XWNSkX/APGX5PRSgvjyjkDyjA9I4h6sak7Yy+K6zNrtuFHlL5Dcb4ijxNzN7aQKej/U3M4+j/FzoMyK9EnCMG2M9Z1MnGkiG6KpPQKPPC4VQGqy5O0/8b4CKaBWRaK7rnfHlXSyYqqel760nGd50XQXkfbd1LlCeOUncusLUP8AxqRQzSPZhUDWX+KETMFdZz4wBHGFDkaxoZOz3CvuAF3rvuk8Zk5eOaiOUr145j21LqcicTLbO67AkDiHZSbXZGA4x1ZoUF20EAQTMKpjkVJmbZdthYepJifTUmBWz910BpWxb4qXITk5u3a2fWKnfRkaeSoWk0bdFLmTbE4xO9TPGwidQAAYD810wpvKknlaNfiJsLb15VjvGo/kGltVdbbrng3BwSlwrhgaIzOtyosTFBeFN3i5fqOFj031JE/6/wBLrjaSublxTDKhakFzNcsLrXo2+KOVmGyl5FEFBD7tp8ezmemNRJmDeVYiyl1hYzCYhmKIk++pIihBp5vyVGcdpUkic3EkYZV5J4s61tVdSRQJHPEnp1ftUwvWmdQaSW3wViCYyFm9knK2eTIYYGavARkzoIGJpQe6sHUWbKlyqaiJ2uxYgTffUETUK8f6ppCkkTy9ttMy1EDNVoMEUurBkxMB16pUni8oXNjtMVKzMV/TqQQTSiuZ/mwfsoo+TNm0t4gS/wBwd9bIQO4ej1dlQyF9vhL4sJmSmQjxgj6bs431piAbN811xyETq3x8UIqG/qRMskbimxoIrTZv2V1BpQPY/CVkZ/bObWKM4QHfWFhu31VjY0L5oQEzTn8ZIYijecXrSY3CS+Kyji3x2BGpJqSTvpAGNeJb0RWbx8u6874+X/1GIw72o2/fVxjEABuq+mcgDyL8OXmj4lTA/ug+z1buJ0yANW6KZJNLHpwTeJUfk4GeIMWhyjc9HRc92k9UyYKaKlArksziJGFIrb9dEWno4U0HJa4KzTKxF1ZNHbGdIAvNFo6w+ScmSqsnaQlSI1RqL/1s6qf5AlE4VRjbu1OxrEk5RN1jlJp6fXumjHKdj6oTgTb9dIiIyUEif6u3p5oU7t3K3CfeL6/20icRWyjKbakrHG+MNTDMyRKBFtP9tWBI2UHKhDdE/ECcztBOVuiRg9a1oIpo3KCcjSyYlxmts7/7QROkY/8A+PRvitBiMqVLs/Vzg5et+2Vm0uaY9dY5YgxjbdFJ7RZU8TiDusRm8sl+XL++nEnLk/JEf1GViH0+EwTBFkpLgJ8bv/Y02qsIxFG9lTjxptWYliM3Cs/rpn/4t/qg5dxpQDRvitw7xTKsSEcv9WfverAkVNG6LGhd1Tjx8hd96eTPRijTIFAFzOU1Fn5Jwgo8ZTGMizEB/wAarGeofVBAOV/G7sn4j9FKiGeVWs/lyjN6RUAmykZxMbqoAJiGYhN8sF8qf8Y01JSTPm/ZODvCyTCmSRoRmdt/XVGTQXQTSdOL+VQuI8rf3YgB29u2NMDERrC5ySIsW9U5JCMypntM8Tpf67TqhiCOAspyzERXm3zR8ZfbQJUk4cyx5fRrVeq5SQJD+lT8aVAOldDDLC9dtbjSXw2UGpJ4t+iJx8m5yQXdO3kVX31QpZv4UnhoG7qqlRNeRiHqUl1toFakPd6rmRHPo3KoBJy5Bvmr6pT5R9o10NBS/kp7xEDX5VOHHiqUziSKIZIMBpqBW6knKI2/E/AbcxOJEi4JoJe+qE7N8lGRGtvJPxHb0ZACG8VuMPfSDWWeqJrWe5WI4lk8oljaBYZsFdMHIwKB8VIkGu7fsn4iHFZyNA4jb8SO2k5SaCrbkGXboaKoqijgDKQkFKWsTEuqAAxhEd1j/LbCrxgz2MSmKm3Df+dapy3L5LEd1NGwqGwZ+nGgjycJZ6Y1uKJpO2rlyq8ePjndf7EUTAw/TSTPMPgsKitgnOIxtHUpEdxjlMZ10/yK35vwRM03e6dgkCgNpG6jdjkb6cRQbP2UA+JVAq4iWYGlu+QP/WqBD4I7qbnZv2r0DskDERfb7acJiXwZTeZr7KnHdxcXdxKmKP11QBncBTkRqbI2QKxC5mdolhc6sRbG64Cf9ay38pzjxW4Vs4iCBiSFpNVOQMB7/qkmn9GibxkD8muXGYG4JT2ue7q7Hg3oueVWz4JuPEGsm10eUQE3xA/XV1jST8Ljka/0G/S1VQ4zebkslG6j0c3pBIrwf2pmKGR8qkcnxwucqDMuBMawIiApmZ204hVJgiWCZhzlfyxWm97PguZJqQHs9VQpguIQjAE9Y+pgNNAG/SVJJsG3ZV4DMX1WBvcpetVrUBq27LH+BzPJWDxj0LmvRim8v/jWMZElt8UT3XKbiDGQYZmt+W83GrMRo39KMsq3mHXoqRFgFMCXlZgvPTQNpRiJ3lUOJKvImRDsQhMukkjQxVaSai0J+IueX1DdDKZa699tWaCmjfujI4imyocYYSUMy2s7Wy+u2tjkS+TcKCSTJsqcBZGesMkw7MddJFYFX0eqnMjE0um3TlC17TFHkesRq+VAwvOe7oN2+ibj1ZrynElbVCxMl/301A4KSSTZUyoWjKDBAkTRf0204gAyVBI7ZsN/VMBxFucq+M9OuPpqpnWZbquRqYROOOXGr8WUJ6FCKaREVqeCmQJ3b0VU2LYYxFRAxLtn6axrXRc+JiqY4nJ2IWGHkyzMQTh+/wBNUJwAL09ECZkymxeGiHy7+IXP2dYwbqCSa6S/xNxzHE8ndWcQLEck43JcaoCKmi1hBoH8eapxqi8+s4XBH66xiKUL3XInuqTDHumNiMw5xDxD0i63/TV1CBB8fHz/ABUB7zAthArRdSctSDJANnw8kTsG6o5ZBfxJDyGR9WDjTeupojTh5pzitryAmJBskZ5U39dGJiz6IH9X0fkqcfEJLKqOUYDuuJjN6xJsf9N9EEUTHHqF2gOxFENRrCbKu4RGv4bvRM8fKywMlNWRZdTpJi90AiOCbhVkRWXxmZyTcaxANP8ApH9G8ulKPUpuJkeNu0xgRqYwY+8VrCI4P5UnE1bfI0OLyud2AbCjJjEdpzpJApqixjV81QlvHtji211eudTIF2+STOtCm48ZMWzbCYKJ8uuutBX2UmBf79quiJwgvkkzLA8dqIhvbUd1YiyASa6tuE4AMQ34ue80ikL+mgmcpdPX4VRQTdNFL7YuOTZui1c6oVF9LUWMVlt6JjhWR5LNK+4V6LjcuHWOWtsQjkmOJUAl1YeLDmZL1hJMGVEyR3U+W5VOM9LigwPtD91DHXTrGj+VQIF7o8OLdwm1pvtyZiP7fXSangscxMzIb9VQCAZuI8oWc8qgKf11zrpbhz/Vu6DNgEDjx6bqsCiKTJ1310EjjSnVSScjM0cIvDFMY/Gc5PI4niM60ma3bsopkZmkrHBHIO/KoYCGJYOPqTpm32/JTI5lB4d8uX1iD1Om2tMUNlPd+efv7p4C4mKGViLkVVgb66JkRZvkmZ66Jnyh9ryyRt0icX06aKal9VJvwTnFYu9rcI5WePuNIECIW7o3h8vj0WOALyVqUIgjjL+kYnGr7pFEDuntoIRgJfHisySM7LETiH01E5E30bYRxfjwTxXtCEG6qgSe9dPtokzBrUrEzUXr8pji9OIbe6eRyjtNK6CZoL8qOEd2gNW/JE47vkpBnjFzCn+xOJ1oNsaDzWmaIxEwO9l4I2uUN71PdQToeSmZkFE8jiC8gibJxGxOK2rSe3pZaLgXRpiUJBi+UbZMH6aKxu/iyKGl3xWOPfiIhHZnOGfSWtM4jk3VEkCLh82UXiIMyxDH6jaV166nui4/lBzJoI4thN4nJUDLkJ7MSl/r01pIEZP3TUU0Q45k42Z4lM3eS2NYzqpBgVqW/wACcLjxx9NvKo6dCdBIAv58VqXJmXsj/FW5iTyh7THW9T3V5N+yxpiNn1TPx7TlIcsREU96mtAIyMjS7eyqSaHZv2R8Xe9phjH0m87Oo7RoarC9lkjbjLLPiwKxOZlProNbvdYZSOAR8RGqxgTGAJAknR3QRKBaunw9EfGscWhIjGBxiP7a1JpMoFYFZWeKzN04fEFUcTi4uJ1pgpkWFJ1b5o+MiOMRxzO8mwbROiYyk3v6I7iTAHimOHrHRgqGKiDpqcspGxTjM0SnDNspULLJEtRDEaCIFIeiZM9X4PZN4gFOG5lwZSiDb01JmxvybC0EVBqt4hVjH7iqolamtTU0P+Ug0gVHDRGsyD1qEklbgT9OmkbaN/aaW0vwWiRjiO4xSTPG2Ijs6wNqx1b1WNL2TJIe2G09vWYcG2pNBvit3CL24oPGYjh6QHGARklaH7axrYlv4QcqVK3j+PSiM1LgQnCf40RU8nbxTJgzx1b1Ws2nvYfXIx2zrdlauqDH+SarePKcRH/tEyMflYK6kkY19m+aaRAPut4s3bZkix6optjRIiNFXHfot4PJyEGJVeIu1ox9dtBzpx8tEYgAR6N+Cb+K/so1EenTvV6DwuicRcXe7qscHsrLgypP/s1nrqSSKNvRIy6Q253i3CDHT8sfip+P1/y6kweSQYtZHx7m4BJBF/jNnq9a0Gb6Ku442b0SnFCbQL93JQiSjxProMHRt1WxNZ8EviWufKUuSKG5P3G2NSb0fukZCIrZ+nit4PESRyntlZtuho1ByrA/z7IBOQnGTXRZ+NheIRERyO7Fet6jIglXXW/JA48ptPF5RbPaYiInoXHTWJrsX8rAeITeHLC+LbEkQUioFzeoJGVYqsdtn5I+Fcr8XpUb0IxSmi5kTC0gmKVjVlMcQubxIVWCjji999RY0D81fcDl/If4yicdnJZ1zNjDK9NFOixORMgLPCwvPS4mpPbJ10A3EUl/Sf8AqNCyhBADy8sXfLHdTjP6aCOH8+V1UxQ2L4+yzwNvJGS4UC4cRP3e+sJvZ+yccvBvl1W8K8Xkzn8Sd0gu1Z0VvvRmiq5jRvqj/GG43MO/kR1uXpo7iRsI6pvMjTom8ZNt4xC72VnOpJi9lUkGjfoicQ5Zg9oe4xmax9saDBxqt/U2i7uscLvyxKQwMXceQyVqTvSU1AWOHURteIIPk5YNvWftrEkf58StYUtKY+Mhjirt+QhEU9KYvUE1k0EeawIIrZY4zPHxIxxYlYza5v8AXUntEGac1QmG/jhdF4e4INn9tRQzUsaDBFERqUfHk/v4sfVlSZZTaasN9EAXBSADdlM/G5IZPIJuJqWISWq1JJ6ufBagExQNwi8OMIyyz02CG1XbWBzJigyZfysf/kLvwWfjLXsKwSkuDryyb6wJsG/dMmYAhMcI93i4+tUs3tHroORIisoqTAIj1fhyR8G62RPuU3ToJkapjSah7em6xwfxanHL2j2SWc/31JIFR8puKeC3h4jHEGZyExfrlf6nWkEgf8v4Tzum8M0PuOLnJcqMfQ0AiNQE0vGl4C3LjgqhQnc2EzLrSDJAokdwumPjvJ+KkcXookOI/V1pm/qtcWu+LCJ8QMPlbW7g38bl+2pMZVEb8FVx3Vmib+PpMDPjMYSShPb9M6kwCSQBISZ3kt7rHA3GqMUxAgQ3LAXrSCaFaBeZVDinIfGF7g1iRsgf1+0k4nGKP1eqIMiNUxxWSYTMtvdCZlnvOma0Bqrqb+SJ8e2yVAs3YqxWJ1pmlkxBkB9K+6Y4EeLPVmzEXyfEjtnWms6rVJHaBFG/JM/FA7pbvxiDMwS9v7awpRUDF4q34pj4ljl4ky0EGMSxbfbWPaKGodlIi0z4vowf45sgEgVmrQy731+ugmKi7dFQgUpL+VTj8bN/lOQra8H9idFb4/5/UwL6xZbwSauRRYkzhDB00iTyL6JA2o26qhxJgKhomUYi+5X1zWpiTUhaDcn+W2ExwlZ4/wCwY5QwSYzoMRBNHzSBWRMev0nPi/8AkkCIFBx321u4TTdvgkAisLHxlrPksvtun3IfT7eumZoLN09kwTIH+U/gBi9wreeWNx0A5f8A8pOIJ0iEx8cFxfIiBlOyQ27XrGSU90t+aJ8fIJCG1tIXEsT7X1NaRq34rDG01f64Tnxryh5GfUKSog91mcaxiJhvgqppBCocPyGVeqUy1M7D9tTE1W/1p/P2jw48eUl5jymYc54yRVasCBOrZVGh29VQ49CIbEnDKRCTMGdAoJ3f2sJmankiceSmHZoga8YheIm5OkAQCaHzZWGIl/CY4N4yUHLdcsgDZ21pF/VMQDMvRj6fj8QGWKCeMe02XMX9Y9dMmwu9Fh3bVb90zwPRocMeNEptN/1GkTPKuyqYL8fZOfHl8HlOC5mRpj0zGnuJpow+qb3f0mOOyPlymKiJY/q9bWNE2rxe6fwfbGOtJW7me27rAg0pKaRIF9W9kx8Y0y9QxXW4IXrtrDv7dkwYguz3TnGccesS3amSiX++mIvu6Jje9Pn0VDg2jxKr3Mb2D7Zo0SARQy/ZaBFUx8UuyxFEYcNxaQPTOmRqRCYyi0hNx+MOVUrcH7dvLBPF/o1hlIqFRvFg2VTjxYmGwrHkkwqsLy/zpNLt8UQP+jJT+HIPxiZIks9oxM1eL1gcfNIAGj930bxLmZjLTUFSLbc7RrVtu3usSKWCY+OvblIo8qSWsHXGmd01tB3YTcTlCfWxzmYiHF/4zpJOVf8AqN30VRrlCc4ZJ4kR7obSWYuvd/nTEbqaTEGr9k/h1xErMlx4jc5fTWmQ9E4zFLbW0fin8OP7mW+MYB//ABre9UBBWqBOrcInx8Q4+3yZpJanJkxx66ZORiwfykTESfJ+Sfw5P7f9csMkyC+Sn9tEAXbjqkiSZsRqn8GSSd1hgAbZAGNuunu28H0QAJtwWOMQsTxBiaJhmYi5/wCNMkizfuqBOtHyT+PEfKUWkG1iICCV0gkU1b2SQSINPtOcdhzN7+pirdaZ5oHbia3DfBPx+O5k4r+o7Q+Pj/1oIJvZIMiI1u6pvDGwrBL1r6z0dUI50WArGyc4f68Znk3iSg6PKTZmY0bAmi1BXr5JjhITxzBIcp9wXOPcdJ0RBoVgYEY1CY44Hi58aCA6LtnpqicQaEIJNxNPVNx4EzEtsh0hMl466xyrBb5JjLtjVvknOPLAMOUxJUyyz5fpo048UZwKG8LHDukrX5bhZNmqsJ1CDApct8U3gF+W5I4eKRD4snb6aJk2buiDZNHFyRaNLbFV7e/9o0z/AFXbkmvGBVv3WiyViCZGcyWGeOpmB9rdv/xTHDko3iugFZY24/rrGNqt/SDQcExw5MttSNdaxm9ABjZadKUO781vBVl4wMNyEIBPIzGq0mEEwIW8Ehtq/bbBFLetjWn4gki9BtK3gmZJIiXvfuGID+nVDtj+Uk66S3Vbx4twzYXDSXgyH/jRS1JR3RWnat4gRKmHjjpnezGNaQDIAb91gZrQF/lkXhxnFtshXejIu7jVd1IGiJMTqkfjhDiwyWjO79CNSDiTUea1Mr7P9Q8HsEkX6XEu2NVAM8i/FR3RU3fktCRMePiHYwwEFTWg8N04kGxkpeQkTxUJAy0VXWs7zrdsjSW+iKEPg4U2sFkfQYm6qzA/41oyrP8AlFpKycZuH3DY1+3cZIKj/jW7iRSy0meNn7pTicsM1dSyubaCenrqpqIsju31S8uMKlbQTuLOd430gAiNFhM0tyf1RJAjxqjJHjnKTxzescQamx9FoE0oW6JHhdMXNLGNwI6bfbWIOPJMyJKSOXGJHlB4vKorHKAhqf7N6SQaBsqakxTu9kE8pq4LMlmJjj01rGhokzbR9edlKC1hh5Subq8rnV3AB23dVJiYF583CkjBUxFRJBssuE3jQaGNOLfkjPHVJy4wCBTh42FlOKP8aZ10h8UAjehKnneJgqcWSSopPT9dVSoU5GN6KfIywCWihNsYywfpOpxmgfn5800Ij/nZlSmABppskimSdvXXTjb7WAkUs+STnwP2qeWIm9kZJM9dSCQY09/dEwZNg34KSNCPJqQjFVcMhGfrqgQSVjMQLKbx/a3F48qgwZhj9dRBBmoL80d0EmKqPLoTVJPuIjEtfTfVYxkK2U1FT4pUmuU3OCsvWZa6aiNRCnIwaVb/ABReLxWbVpoqAiWf6NWe3Konj0UkzbZTS6eQqiYm6nkD4+3/AJ76moHBQYn+Qoc/bmAIgnZOJPIgiH/xpFTTercrE9wB8VPneTidDE2psWRNa2IpBb8lNhIp+FuvO8jCWEpLVmKMaQJE6vmkgAEiZb8uCnzDI1MYmgeUY8i/rrVH+vB6aOFAmD+NlQ5cZEwwnbPdJJOutMGTL9+i1CJd6yoPGZyjD0gGJHftdGqBi97P3QTA4KCQCDyZGSD8oOtW4xGdbK+wfqgEAS2+Cjy4xItShDv1bTiyxmdVlWobCwpc1++mylzIakkqCQ7s03qQZRIBjL98lzcj3Mgj/tMxbF03e2qoaCwKQTMTV7Lm5nSJWZgJSNwqNqzpmsDbiiYqP8w6dFz8+PEWCLGI5bgokmemPtp/5g6Jqbrn+TjExVYDlHenkO/qTtqsTPOW/wAWNzG6hyPDkxMzi4U6EBZfpoFaFsrGopMsrnQOUlHJX7mIIqNWZIpdFTFpb9FDnT5JWBkiZnlNmdECHrZUf6A7W+ij8gpPrJUzH5ELgJ66RB9vGuz5LSDidpUOTN7l4n8okkJp5d40RAjEGLJFCaqHyL+JV1M9KmphXsanECKXb+lq4mG+dtlLyHyi+QSETG1txX31oE0utMRMR6qPI8V41yuPHFXn2tIa0dwnz19dFQqNZ2b9FHmXIyVMXG0uYg3dSJiDs9n4qwYMapPFiFlk5bQQRHibH+dSSRo3qqB1FoUUqsOHASuyzB3+uNTMkA3Vnz2cMKCN5bhmCB23P031iR0bhIJvr4KV+7E2qxtJDeXFupMWMzp+roPNTQxDJDMmZ6DgfpOpNKZKyTrs2fpQ5ZxBO84H6GN5mtYf5jRdAac1F4kQw4iqZ2GMC9GK1AvVvRWLyYlc/ODnJxR7ll3cwT+s6wE0Kcajh7Pip8xGbsbmguhfHxY/70CLbPi/FWB1hR5RJ1ppzy2hgmvXRj5+y6YVgkP4UOZGZlTcGZZQ28ombvQL00TQXo3+KXKnASnu23iZBEnppg3B0cKhlpNQ/wBUuRCIzO9EpsVc51JJJnRdBBHbC5U9yAxESQxSxia4z94jVZA/6F34pBmun5yUXijMrag/1Q9/pqZkSLrpiQBS5UuUS+NkdWC2aOUsT0rWj+ZyoZXTGtDRQ5ESnGZdxyx22jpnUx/L0XQZbXjx09+qTlDGzQ8c+MQZmqen20WFei6AzUNsFS5QlGDqEVKRIqfbUaQLqhjFTBfzKlyDlxSipGGHNQQ8hD6eujSt10ki1y3qppZxUUktsGSKJxH1xqTXHZdJrKm8We9OZC8SSSn99QSIB0srvXTpd8Vzcz3eUerBUQy/kR0g+2tJOMDVbup26vVwpvFZWYAmIOsy5c7RWoyMV3VAxaIcPdQY5ZHEmFAXG6VrUBpbXZUR2mQosWUwMyLfcserqI23fX7sqk39HxU2B2g5ZplJJ5UFDn+lgnm+vJXjUJHjv4ikVHKRlZJhM+rqKGgs39qu4g8/B8f1JmuuLRA/ad/rtogTyVjIisQFFORlzfFa+64cYk1MD8cK7U/H8oc+MEz4x07sTOWU6am8g14KsMqxF+j0UOQYBeUzZNowim2zqQO2ui6A/gUvFkmZtfapE7MSY0HEdG/1XI0vzb8k8SV401+UM8p3WSX6hpBIobPqnugQ27JbKKickgbyxJO/fUHH/q/q3ZXW83b30SxgiSlbfb2b/XWBF9QuuOcTOi13JJCwPQBGJmPTQQN+Dpqr3fggj2M4RBDk3JJXbRUjf1TjAE6UYcqfihE0UHiF4nfbSSZ/Ug4mDo3svhOxUe7ej1kSTV9uREiG9+C+hY8Q936jeJLGam6mO6d/XVgAW3WsO7Vtyj4vkNBKvWFbJ2k2zradurf0ikTdP48V7x4vGsS0OM3rAka1Uk//ABfS+qPiA1MRcXK3cZNaCTtKwMn68E0VXlm5W8RMTYZcfTSIuS+qmoLbHJY8tyKnc29xXQa1j2m9k3FKvkmiVGEuI5GGbnlcONMTSDL/AFAyJMbrceHGYjiRAmcSwIyE3H01UkVfwovWw9vxMcZ9x6tcerYQ+7706b00L1XODj/u3B8U/HjcWTU8Qj/9MQH93WIi6aSaFv8AEwRyfHI4BvL9yN00wcjVt0WnUzJKoE/jTJMiL7Vz693WpjElBidg36hN4wXNQ1kpjMRWqEErnkTpQvo+iaGIaWIy4x5ExEf31QGMxdY1IF0/jypuLu1mvxivScbacY4PdExa/wB+z1TwBXkGYW6a+rUddIpQRLdlMmdJ6/KJPJ6EgsSU5Wa+hOrEYit1P+ZNLSqcQJg2ExG5KylzpGJyqbqJJ5FMClUBdE0oHtqCMO+qEgkFAMGX5viqnEMPXq5ljv8AXd01Jg2R3iat+iocfpN7kQYhYXvvvpEbv2UHPqU9ieMMxTOGYbZB/vrDGRUWXM5SdRCbifuRkIiQajfAD9tWSf8AKk5AWu/FM0T4rSJJvEMQGDo6QJEP3U/6oFQBF5RnqRSMdjO0MwxpMTGP0+qiQKAqkKCQjFeJHit2but7KaWNouqcTFwbcU2LI7f0aYgSOD2eigkb0D9EQ5PJuor29KUQWCddMQBUqe4CpAhuFbjEh1E34l/tFR/b6LrQTXSh4qDJExVMEnkREj7tusej+uqMgxW0P7QScaG70VTiHHoxAM55RaMfuxqgTPA6tlABNcr+KfgX6oHRqerUfS9aBE8Ed0BV43VzMU0yLC8mYU/qtMSZP+XtqtBNeCqETJ4OfdY7faKzrddViYpo+NFQldn7GDNWDfevtU04P638FECP69H4/iYpnefFGLKZU/61Qg10Uk/85W0VAVtinsXAwTExeqO4QMsbTJVjjBHUMPuglXH/AD+uiuWVfNB4bJuPA5bSFQTFSXTIaszMVWJGPKW/VW44iGCOMMcYN9wSOkTpvAGrC5RPNHiSTJEEn06S19sa6EwePh9/qDnEgPq5VdgDyMBvHKqmPX++qFKqTlI2LcpuHGJlm8lxna7U++qJpTUv1UHImDimmXP9oRg3RAi986rHHaIb03U1GPBvzVQamUQIUmaTFgzvp/60mUGutXp8Jg8kiK7R15RvZ/XapIp9LjlI/oUJ0VAcAwPVcOCk2vbVAAXouWQm9A9GVTxC3aJ5XyvCGc/RdNTWLjyUE4zJs4VOI9Ei5TMeVMQZzd6wImsBRkNrqnHiLEkhxGAoiSdmY090Cqx/kcZ4/O3oqkF0Q4Cd7mF39MaoW3Kk5HWo9n86KvEN78pdk3jKl7ZvU1PJvkia8tVTicl8TBMqxdyXvLkyTq5A9lysP62VuPEILTcrETQTO2ManGchJb4qycppd+KY4+UYIhCEW7jH9t9WInguZyAkmZb8U7x7ZoFYviuGCRZJ20s6omTJNn6OqqHbygjxiPGHKciOTH/ekwBAUnIZWum4jbDMFnHEelTpEAg26qCcYpbo3umKqLldvdMvpGP6xUTf8b0XHIyYN3L9k/Em7CpeRFXBOH7/AN41RNI3dlBvB/0rB0VMbEN7M/TVWEFREv4fFE4SqylBOAZMBMcj/nTiX5qTkRQ26pk3QYWHNjBFjWN9IJtL81yyxpW3wjx4snJdyYuX7LxI/T76oeceD9VByNhoqWWJM1KQbpil9dNTeYUwTvZymOMxyYK3ylZJqlO0XoGwqQpJBoLQnh4kVEs1DKMNzTvqpB/rdSTNpun8VJIJBkCUvKpnWB/qtX1Qf5EGyYCMDZKoD1GF1Ui50UG9H639905x8gSYJ5TUVS7GTO062P8AImG+GlVUVrZV8eITFAGJkqZ5J02++gEEiR5t2UiQe2ib3LBucrtutyJL71qwIEkrWTceKsckHA2+UeJyoACNbuNw7+N1MgTsqHFCmDCRkJYzBH11QMGt6oM5Ekl+iMeJ+OLGN3kSrbD120TNUgAE5HVvmn8BZ6zja09IGevTfWnUX9UC8bJgAxGcIXIF5YHN6qAd0d00/wCkQ6zIVLBHcWFhxjSTUQ3wU5Xn03fkqB5KRPi04/KZWYHxxrC8lEk1xuPpOEpPuh3SLgiDZ+uibiUiog0y5KnjRaU09GJit+l6nuni/NYZVbdUePGHZaYzBO0G66RQSbN2R3SIMt/Sf3S8uPGSJlGvddsUBjpqiTaaqZ/m4fij41vEhcRe8bgvTR1fNlHceUDdEioEaGbxOJbknVCb/XwgnX/kbdFQGbIqqvfpBUddb+QI0UgE23f6nOMZYuRlUpYgVCNSTsnEAWqOD+1uIb9t4l2/EImd9z10xtd/CSdQm8TGNnKHi9Zzf07asZGKCYQcspmWwmhsNmd1cRyiKNtT/wCWqnuxu26rHHlPGUeMQbUY2gNaRtVuuqf/AKt+Z5BOcJSPWA8SW2GARD9dBy1t4IkGLQt4hys4xV4epOC+mgAneW9kXFBAR4AWUjLUShDagN7dNWTA4QpoBTdvwT8QJZqgv2xiUnE76DpPFHcyn8etjt5TDDMJ3XfbQCPIN80dxnUCYb6oKqePHfESJyiPcTidOlaqciLF/r3T8eLDUZprkAyXxmcOoJBHGOi3cLavR/Ggm8/lSqFouDq3trSSJ2U908lvA33kM1HkzIS27ddbuJ/ytOVCbN/aYB41xwxRnilm1MutUUOrfsi/9aQtHo/ToQbwBG+tSNW/FVFa1DfknOCVXuPIyQvjVsZ/XUk81oBro3wR8GaZptZsnxmJBZJ7aO8RCDMSQ7po/SmUghFaDZrWJgT6IiddHo9ErwCA4zPtxNJKFE8S9HcZL1VTNT4J3hLDxShDxqqmpIh6XoGdN3VEDfVvqt43ERC2zNu3Ke+dYna6mRzLYoj/AByFtTiHDYrCH+NBy0b3WBgECiaBE5RRNWLiItj9dYH+oF0zRyjFTIREjc4mjyi51iTUaImzunOLFGeSRQSqxc5z30fzq4QNtB4rB+672Wd5snB31OQxmPhagJB14Jz42c9yFxHXrLqct9t1RyAoAZbdV8OVkxvGcxvLIYzoMgyKvokm03CLx7JhsIumVRrvqZJECyO4mLPgtHF5YG3izObolwx2nRJijf6sTlrduqIcV6TMSjVkkTgnsFa0mzdFjI1t6vxTeM0hOcPJMxNZ2/to7tcSZb9UG0A0b4InFSLG+m+ZoUA0/wA0JiIW4xL+fxZ4ct4XkQEg3GTEV1jUg4iwoCqpHAPVF4cr/bDN9DHIBSAjpjRIAjdx1WpDfit4ctuMTSdcrA+3brWgdsSbLDt1k1WfjlHHe2GL6iDoJJsa7dX4KgcY3Cx8ayhcRMI3+rnrGiawQigytq3CPhLKpbiYTYmbr6OjugTb1TSYgS3zWAcMR2/2tduXIn9NJ46qZymgb0W8ekw3JmFnBNO++pMEwQE90vl19UfA65UhiYljaYc+hqag8XqtJy56Hig/GQztHlRBKrVrHTR3GY3Vi39e+9uCfw4ssMSo3koxMMdtSZoJWFLXlJ4cZGIKz+OJjYBj0vQZiBV+P4kQYtTVGCTkYxhmJMZhkjfUST/JLe/wsK0s+q3iRN8fGKFmL6gbY0GZg1KTllNDIbus8auUF3PcCZh/8aiYMChb6yqE902+0P4+KjErykDl09IfIPWXWppZacj+eCP8ZS8TtvAr5Si5n0Nc+5buynWel1jgXzhawEbzt0hidBy0TGhIui/HELx5dV8Gq36GP11JgiAYSP8A4zT7f7CP8dzAtvY4kz4yCR9dYyKaIBEnurL3+0zw5b8baxw8bgiG0Omuc9Y8VU1gIeCkiVhYDMrlFjO22iR5N+6oTZbwsnH/AOITuSws+roEXCBEDGzKPiihxGlzsR3gsxNa0D/RMKpMUPkSsfHyh9oYC8dwWY0Ht0MhUSDUkz5vypKb+PEcaiGIkqP9hip+ugklI5mXwfkjx+M8mC8shy919OMnK9tSbVJAbhUCLAv3W/ijlnjdlSgb0EZeujunGard1Jd/pE+NiZOz9al8cP8A50Ei2v30TQ3sHumeHKmCMdu6RDFby6gDQ3b0SDibXS+DNxSvUnafxZR/TRJ6fqoxoDIfF9E3hynp0WL4xEEqsQO2gluyZJJ0Ld0f45C4HsyXGFT3DqQQDMVh+aYPUO638fERRSIYaUpZjr31pnYIve8t/Sc+PjxK4t5DyFwzIkManhNUVAlY+OahzMIhfVRAg/XSaUBg/CYE/wBXnqj4cgHiFrExRxwyKLOM/XRHGgTWYemibwfKF431lveWAIl1IGRHJYmI9lvBv8Ya4wRvBdWGPvomOfNvnKqhvZH+NIlmoKU2gqpcY1pNhRvVYRFAXy+dFuPx0hCTcxUBv9e+pyOXcVjUW6vdHxggmNg4xUS4GnWvlNG3pUEchx+kfAqfJL2R361k2+ugzEN80EG4h2TPCE7MmS3p+MqMddTISBSH9Po58TEPAJCBifKeNXnvo7h/oGVZkWLdljh7WS7xBnLvybrWyIFK2f2sCDFZqEfBeLJEVcu3H2xEWQ/8awI5yqgdUx8bxGeRIO1xOY6y9TRMmQKLdpJA3LoifHe9jBuNL+2X/vRJiIoqrN/hvdMfGTc8maYukMFfk/bQTlo5TYSnPjzEEJcNkdVhmOrrGddVpkxJJ2fv1THxXPEsOTFxPRsF0TNzSW+STiJqKEeFE38cvu5cSB/GKlm87GtI0q4dFgINBq35pzgVyZmImYFkzcQ/XWkRSArjI6Ub3WOHjECk444bNgkc+mmZCDHAfT9E5wmQF9T2zeDp30VuaeK2kC311ROEE+MTyqgEraGfobaDJM3orgGhT/x86ZBxNxDGzEzqRBoZfVFIJbo4qT4ziwtRN+0xtMxH9tOX9YyBJVQTuqHxcWaPKH2pmMJW2176ATYVG7eq3GfFE+MJklVzNs37msM1pEnm3dMVmU58cMR4l2QO0jFJh/qdE71Ld0wSmOBtyYDZZh/HKREwZmtaYrkPR+aqDPEym8AN4mriHOOUsxprb7KACTJF23LnxiB4qwBuMekEkamazomCBpR8f1H+N/1iVcBLFu0j3v00314bviq1m4hvimPiUhDYfKPWuPECQxtGt/IqsItHz7p/CDINq3PFgOFPXDtrVypNH+pxg3bdU58YRPaBWITCQy1rTNuPqkSax4o+IMWsTBuZakiPvqxaBZPaYvHmdk58eTxZmJm5OKnu8qrv66CTcGOHXZhbtmW/VOfHD+IJWD6DBCBxnTIG5DlOkeiY4BM1u0bsTcdN9ae4QLN+qccRG5hHj8YXyWVnp12jjJG0ypvpkGlw3ZVMD+aJzgSL7uUSvuGEmKQqtA4f5TGh390/H4+TeGYZnI+RN1L206xk9HutEcm7qhwd30jEMVKsk320GAJdE3/+qc+OdoIpUiCb9qxxX66Qagi4Wg48g7pzjJQwnTlckFgg61jOr8UmRFbJjj7cYp8jytIh8TrM/wDjSdN5flZaADNPF+Cb+NAtleWBuqZbiTfVT3aVhYwDNU78cJt9Ikc7Md+usDSld1QAy0IfSXzTHCGY9rUBeCcEbaRlIjVbSdf1spz4278Wi4Ux4yE58v01JoJ0WEGJT/xvpCz+ooLZO2kQTFxPxwWA4UCb+OEklDFFtwO/0zpBpBT/AETTTxhMcb/CZbljJNR61p528XxQKCJvyTnBDHW5APS4aPo60wUgAn+dUz8aUbdDpdlCJ31hlOlEiI3D8ExwD2zBb7SCPbJBMKu2rgmsUs/ta1NQmOAU0nWUcshFD0/zGqGX8xo/RYYmaBMcLyzmsilNSDEmY0CSsYAvAh0THxoptPGRRjGBlh4k/TSDrq/dYRrMt9UxwyrOXkBEDm+usMqRFNFYkaf1pKc4EQi/XExSL7eNi6T3GtkCeSbjwQ/DBMzH7lQ6b6JBMTqjKDS7fTwTeLsRjGLufKFzTP8A3rUGtFUwExxnkjNIynGokhUyzoJMUHq/xAORpqm4/EG6xMsi9DAEEdf7ao7G73crTlqY/U/HhATA7sR0llI799GRE0tKggEyTIReBX7ps2roQjM+mk5N/aQMBalVvGHo0Ly9HolHfTBJoty04puPEvYJXiIThoORiGtJBubF+6b1ApyfBMb0x6P4zDYTJqYEz/035IM0iY3b9EQf22ER/qT1tkljTAsViCT/AOXPiiCpAzX7QIjlGTf7axyBpTxbKxBFf+ua38fOMCs2JxZskI/Ix0rQcwOXt8IIimvqm/j5FiZutgSQvK/rtrd0idHxQZN/Jvmh/HyI+s5eWSYqzprd4tp5LEmJr4IxbZVwiVEbzvnMaNxCxyBGjqt48cuyZHI7HVxWsDlUAFGR+nfeiTwk/LkVEofWZuRPQ10rtRY9p6o8vj5bMRy5EsRUkxh76nEjZSaWHzulOHJdobxnOamP6vVE6m/opyNq1fsscXiwVLNBDtds8saJBvEjxWkCl8W+HBK8fa+v7VzFyWB/bTiSDAWgGqGIAvyM3X5DKsgY00iCoA7T/Xw3dLBcnHv7octS5SX7aZoDPk9vNVjlExbk/ZI8SoQnAy2DAtU7Z0zWvs/tEg0KV48uJ+LA0M9IgD3Z9I1J/oUPNaQMoN5QIughoQ47RNeUlaSIMVq3CxIIEanxScuFKbenFPaROZr6mkHR+iCTjQWdlLlxcOAay3yibs8frqsSLpBnS/VBJaCZdiX8sSdx0HGMZH+uvD8UzIrLfgpPGXoydpcIZ8omHTYwUGYrEupfokceSF43BmLqLjSNmVJxAMC7+lPx8iQRhG2pBqJalNMnGhgqgSBB3DqoscOpD7olkyNJSZ03rox6rESOjmiHMp5F0TEXYP1Q+mgGC6auyiszsoxCwQT/AKnLElhbZ9ddI7qahvkmcYmRb4U0ZYuCrq5JkPIj1rUGYjVRMGlnycqXIgoLxaHUZnqau/ELGY2hl7JHhNcgszgtwhfuirrUyQaLA0qbNzoo8oCH2pBPK3lBTUv/ABH01XaTbdBkHuuI5KbxJYyTGbqrD/vQDInRSTHJR5DON+JCX1YhY+wOkkGzdt1jf+dmx6pOQvGzExWXeSYbxvoGQmllEE5TuoPGAOQQIM+M3j1D9dagNDWsN+CxM4v4/EnI8iD8fKe+OROMwb40iv8Aq74s7qMicRvCg3M1BIjggJuc7awG17WRlXqp8iSS9uTtSmIH9f8AsMgoBiQb8LesKPLtezF5433dt51QBIg0KjLfUfHkoIyywDUbm1bEzto7gIiJKMRI4qPMGN2PxeKy8oJUtn7OsQQea2JoQRVQ5cd82ltdbjlcd+urMCtJQDSND0UOXVLlwJy9wGcGG3GtiT0h80gRlSz6uFzcuJapVSkE7sEkRW+tJAdvVYnXWH5qTxYwRkzEqWxI331ssgsaV1h+y53jGa22UMiUEJ+hpIBE6O6xMClRzXPyPv7rphElnwaK0ii2RgDJ2boufkTJiGAycriOivIvM6eOkeUeKcogZeKhzOUfl5bk48rMT366owTZhbIxTUfChzsZ/Ljd8Wb2PdFv9Og6f/FBrVthc3IfF8TcZmwmSCaGdVQ1NoWMRU6N9KLnfdxSPdEkeWZjpcDvp7ajZVBNDIC50iRJ5dJjAygguZ0zW9Fq6RV8lPlxCQsZxFCsmHcdr1A4mi16w2VHlxKcscZw2YmDFRjQZmNKu6QRYxClzjeJnyAxecfpWtJHNYVOkKTE8lljMeky4JE1EEGNX5LpNOvu9VJkd4rZeMkOZxJ266CInKnuqFafr60K5+fHjI0FXkeKYus3orFqva6wyOQmvqpcjisxPFOlSKUTMhjOgnSst6UVAwIrKjzPbMGBZmR3a/HPXOpn+6zM+K6YmaH26KXMmGJCRsCCTfYdBvseq6Y0oNWFPlYFdHHKyJ6yx2vREGdF1F6X+Xuo8leORabYCbd0T/Og3nRUDBpxfBQ5EzKRgmImt/JuGM6kiCD4v6TJ0u3b6kikJB1sMzyiV9qVrHer91YM11NW+qlygtAbIYnIzGFnUwfBdZJgix+FHkLDXklxn1GIwT302rJMPmk5UETDey5+ZTQm94dolJz00ASZmqrHKKh05+luKlyhPHGLbigId7ckmgb8X6K7Vb+FzoCmdwEkOJmdwi9YVtQJqDJqW+agwcZZk/8AbDcTUwfr31tYFl0xGohRz1j3XGWoKc7mYn7BvIiV0FDIYbrWXLigiO3pJ/f76JgiG3RdAajKabN6pGcJU2bhQIRmd6/tqMpmRM7+0qxesSpcg4xLQRjpvCfifT66D/VtV0mSSLqXIhPxBhEotiJ7z9dFN3D81YyP+ftR5cQTdub/ACJIy3y/QdQPJXiSDoo+MSkz7UhiJpnBfXfQTBg2q+i6g1gTrLfVTiCIYS1zNn4zxCOPQ1EDWz1QRJooQxEbERMS3iz2vpGtlsLPlfqugNalhT5C2Qy37WCoskK+mp/yI0WxIyHbl47qPIkbTllrHijYFHTWIgiaj5WxgUNvB+ikyjUZilrtBmNSQAd38+SvuxgaPySch40EQU4nEvF3a7aO0Gt/bougIpF1NJuv/YrMNzHf7aioPFM5aCr6KfIGuUNUTYPVgQOupuJGnmuuJBqG9lFISB4+o7BMSYY7Y1j/AFNV0D8VPlxOLUpE3xr3VXVl+k6ncG7fFVjkT/8Aad0qCxkst6008e0eupggdw9EzWQa8lNIZliP/JLRXTWNRGrfBXjJIhv9QZmspMlEyWR+U+upAgVtKcTHJSR4kUxIStln7Xxf8aTBFtNG/XoCMjJs9EE/2gm5IGJfUEUq9SeFpV45doMPkkuj8nOSQP8A161+usKzoY6P4VjLG9pRgI/+es3UQKKT+utelRVVE8yfV0XwQOJ+ORligVkDrLjXWMiYX0CSahv4QOMzmEIgmX7hXd1oI1q25UjLROcchMCR67bw7ba0Deq3cS/FNx48uUzESzcoiPoRO3bTTG131UkgGQaJvGMqrPRqPIwT3NbuMURJ4Pw/fLJxiHBNo+XIuleNLGsMZD9n1SDJnXyQXHE448QmUXNSxH6dNtUBiBJb91J1IL+ffZO8OXKPalwbRe0+7Lk+2kHaIKDkARw4cH9pjizDGDsVESTMl7xrERQ3cqTlW74J4JiyGFqMb+Vd/TSAefBE6/8ARbZTQ7Ll3iJiVl9pJtN6QJH9S/dbzbdU/HgcZJlQo9JfVWZ7OtkTEAUXOaSYlGFbQ8qQhWUIahhz3rVCdW9GVqRW4D9E4MDRxFi8j1iIiYn66wNYAKJBnGJO1E5xW2JMQsCYEJNWIBjQvgoPg3zRAZ7PcqEcs4vM6b018UGhkdU3iNsxBfQ8urKy7dNIFIU2EBvdUtxtnHfjUzhPtqhiBe/soOQgiaJjjM2sVFHGBzYpEyaqN/tT3RZ6qhUBELI0nVAdvLTe0tu6m1C+KocAzNgwiir3YZnGmo5uigZEE2pq2UbI7AFo7+7JidWALl+qxMCmpVTicaSf1ancxMdN9YEkUXMmTQ08Eclu9KT/APQUSB6uqF6CqCf6rL91Q4h7ohh91DeCJkYzoBlRn/UAWcvwTXyagg43khZMclLf6xq57RJtKmQBNfxVA43JNnkwTx3Osk/bVASoyJI1b2THGUgQ26qSeJARMOVDQJIrsgmh3bsFWIKknpJdHrt+mqAk03UzB5PinOLLJGPaX1jiwxYT6auwpUKDkdCCXVUCJYPKCTkxSBNlH6mNYRGkN+CAIIl/BVAiP28rifRjMDjpjbW/0a2WnISTBCo3EME4YToLMdNMnqaUuoibqvHh4FeN0qNboQoZxqjvV9FUSKv52qnOG/KTFwTyiKAyrx64/TAgbP8AVBN6Vb0Th4yB7c+o1nxpY7b6qBllJo3RYkmo/wBN8VTw8s0Ofc+RubVUddVOmMrmcscRIvH6qtV9oGSpPdQXvvGnGl9FEi//AEdXdOEj50yktMHucph+/bVAxZ6NzY/9gs+CpdzNBEFU1xWCIXpqhWg81MmJ1cuU/Hi7VyoKareTo6oTcqcjOshUnok7xFm5H3ls1WM6zAUGtNGwnONSo3jYeMlRDcfXSASdh8qDkSI0VAmy52m7gKiyI0kwI0cu3opE2NA9VTjA+oFkO6yBV+tfrY/zSy5mpronN+SYEkVM3U3iNWAAINC/1TlAoHZU8UA2vBG0FrJyA1sYJJLfmpJiTy3sm8PcDJcufGYcXO5/zqhkueR1Jq3qqceP/wCVb7Sw0nI5ZnEOkmJM/wBKMong38qwPJhUiLYZtgsmaxrUGNdVJJxM6KhMHEOJUQO21lyJ/WzBu2+cEz/qz9VUOMGCl60DLUY76xrcUUg8phPx4hBRSVKe4EKqGN9XP8yoOQFOLcKvEqLeJNXabUjO3fU3rDfwmYqf9MvpCoFkzGIhnoLA2zqiQOIhBNJ1vL/VU4sVm2W4lNsS9NYECi5k4gf1alN03GAjFLmZ/KVZiNV/oyVJmZij8U4TlEcikX0ecZiemnhqypJsRb2VBsASa2LlkPRdWRvEhRxmqaIB5FxjFfle22qBNg+q55SZOMX4a0TeJytq48rix2YxFVqsa20C5mnO6ocAPVzeCJP9pn++knj/ACFz1gbP4THG6H2wr+2eNPdvjG7rCIg3RMDjwu/BUCJkmJzsjUZgk+usALTCkkEcQn8Glevixuy1gmY1QyimNmyoIxto3+JvAAhmZn1TD4pLvfXbWkzWJXMCTwdEY5THWVJa2HBVaoQBxGqmACIjtT8eEW8dojy91QxYjjJnQcppPF+vygAym8VCRdyEC6OTKRD31YMDYv0UgVpD8yqhHSpYiTLJG/ledESKLAxRu3FUf0LU3amQIGNIjrxf0pF4vVHjxli9knjAllQeIeLjrqppLdtVJNSqHEKX9ubNz/XkABPRq9aDfZvigDXXi35JolgqjlMeJMMiyC/131sQLnfeqo0qf9NspzjxUllj8bshLtAPvqpIoLKZgV34fieKgbXyjHQGzC/ro/1lUO73GqAZ6pjh5KeOLMTE5DNRqiYAiwWisFPGA6LP5Ql8eUsSwbaxyN3xdUACCDu3RPw4LFCERJMRG7uf266JANdXp5rECxLf6nODCqcpXl/xviB3xpORiiCZsI01f2nzjJmCMEsjLf8AjUmNX5OVzPHgmOLMrOa4+gH4jeqtwPHxScv67YomAyi2pIyeXWZ/vpO4UGoImgfNGJ93Vt701vEDNXqZEdpjtU92hsG7qkQ3l2mAKuYOkTMaReixyJH8x7t1R4hIPElm/a7QCjxpO2qIImVu030CpFAdc7CSmSLNSCLGJSIAlY+MrizlFgkrbCy8emkEkzyo+awJFReHdPGQDyRMQbcZ7mdUbjZ/qmTFX7rQWZjs4jEBvokGB8Oi0wNYTPFcu4LsPHsChM3toB2WkPi4WON+5VhnPLxmYAZSo0TWgqoOVJxt4N8k5xJV+spRt+Mf06qtN/fmkZCRDfyn8TICLAsjO8OPJXaNYmRGgDdVHdrqsDlgi7bSTBsR9d99Y5AmBFW/BB7dLN+6PjUAkyMcbgtmQLvRrxU9x6wmAY5RdjEtGwJRX0rQZF7OFifABMcU7xPuAUpJiIr+2g728kHIEvVHxVh5ICTVxm5KiemmwbqtA7eJb9d8cOovGKN3l6zPtPp9dTkdAarSRWw5vyVOXAWPFT/La7cWU/XQDlYLf+WqJwuIyxM1BQLPbppM1H6tI4EbInAGGOrl2zsxK76KEUbhTP8A1duyJxRnYmOMQMDCEfXprRj1o3xVSYo90xxI935ZMxc3jjx5SunXaVIJ0twv4LeOWIfquY6wxe3/AGDETOjfgkTYv01dUfBzDlHeM2LCHrEGgHGb6LYzMSCXzdE3g07tpaPtqo+laDB9lhrWnm+aP8cfuJ3Spyv7u2iszUw6rA4m6Z4cQizLDu0kogg6P6mAW/pa/i31W8RwCg1MoYkPy/zrDGDBKCTiP6MD46/KeHpa17Yq7BjK5xOogzGiAa0dPpY4vkcTpLmYvKCVHTWPXZY00o93wTHGWJQS96/LLaZ1Pf21hMZcG3KB8bXQlyqzt+4unWOQ0u+S1RQcEf48PTBNRCqwV+mt3QaJINpMl7/abxBxQV+5onq+JxyamVgADU6JvCdq3IkQPdMpym63dYntH9Xh/ax7Qdi2Vg5YR3dvF24izXTR/MUiFiQanRbwWvYnW/FkuyP6Prqf5iTeeC3cIkWTeASYNhqbIxaDjprEzfZuUycoi8reMxLgnxmScx63o7dD4t+a05GoDbuUePCxWaiZgm12iE/toyJIpF0SQINFv47ie25yaUM+1L0Tl1dVhMTtw83zWOFxPKNsT+QVRV9Kj00Tlc3b6rQBQbLPHjvadnbjVKymcVrYmVUG92+CJxIklh8UI2GWIiA2cRrT/VYl6rCBa5W8P9eLNMb8YR2mDRTUt8OqwMVFo6Pr7rPD/wBeILE1VEJGaH6nXUmbTLsfJXj3cExwfcIFST1MxIccakmqDOpu/wBR8Ylh3VkHJEKzUv8AWSZvCCRQS+S3ikOWczXcrq6g6xZXII5w9ZReF1HlOIu5Ok1qZgTBhYHG1e1A4cujK3xQ74w+vWdtBIkt+CwI8uL90Xijyg4q5u8rBELv9NRoCXtd1VUiKw2wt/Gxs0y4Zk2hPSdAOJqZugEaCC/uUHg0VMyFz6pO/wDbGpFK42VCt7t9Vjhg5IzxCY9tocalWsznUyNA+H0gCN4CZ4nXM2LFNgELTqZKRTTxfggcSYnpbGIcQzEf20G0qjQ2pwR/jpPdENEzEzgsFn/GgmK6rHvPKUf4zAJEM73ik8jFp9dBJNX5Kq6ws/GQZWCE8XLyzAcoL9dScoNRAnj5LRWkUfJ8kThxkjL5UeJhPWWI/XU5Rwhv1VCZkVDfoscMEMwbjUMV1ya1BUF+CSNdZb24Jv45xyIMTavRoT9K+usbrCIk+8pv45fdxE9vjHk0yTUNmdtRoZMZKhQyifH1IOiMggRml45z950ZHLui5Vgk1Q/jx7UcS4manor699E5RWPJYHiTI1R/jJnx5GHylN7uUgO2juNtX5sKp0FoLfysfGInik4suqgVkP76DSspxJmJD2fsn/ispnpB/wC1PcNQTAJ86rUihE7Ifxo2BEEkf+17H+P01hItbyTSK1Kf+Nn2xSV9MlEAO2pkRW7v9/SxAGlH9o+D408IQYM1GN2/86CcZqKwqxppX6Q/jaGLiQGSDDDbF6JxiRYIPdxbeh/jFgd1M7+JxbGz9dBOuvmq0mP53dXyR/j6+XKOIQRG1if9aLDrxf2mwJMenuifFYQirVxefGCY1iREg06Lf8bj98/lNw+I3HOWG8w7RVbagzak1R1jkifFMBBxxDMkwsMrZrERWsx6Ku4WrLr0RfiqVYkMpUD9QmNYXvVvijGP+ZLfkmfj5YpHjcyt5rBAfTUySJO6rGCJii3ileWwkE/TPG7+ukAwSmADO2gRPih8VoRmo/F7bxmtT3HLGR9piaxX1R8GfarGccs0SX4hGtOQEcFgBQ5RPEv8T/xuUXkBxjrWcYc4nRJj/wAZfxdVFe2/J8VvECuCgE/7cSWO5BqZy11fgqikFUPjq+PE91wEjAzJDFxOtlM0NUxGtITPxJEREmJoJbZq3UAizd04iSQZNEf4lt5YOWwz5RAtT/3rTHp4KgBpqsfGyzykIKjsqsMrMaqkgN0WBO0khh8OaofFivItzgcRBkh3zqCQDDZcrCRweqZ+N4y+NXi8AuYqq0zUbJBEQdNqVfJP/HlAMgVsxJFsz130dxJGJb5LQLjQuib+MmGBmc9bykslaSD/AM2hUK2QOIYzbyg8eLF/7N1pqJd1XYSZ8/L7VD4xBhzHVf8AZmLljUmBcytW4pTV80ePxC+3hG8LygY4zJhR5bmp79cpOSuKTNFT+O4gKVSm7mp61OmaSZ8ERoZmUxwyzMLHHsIRE6CaxjYhNqkcE58UA+XleB3VvGOnr31pNjYP9VQYlE+MMEm/7odmgsnQSAa3R/mrdU/H4+hSkTEF1neDWJE2rCamun5dN/HYQdpa5Wsxja29avT0WiBJrDt+InCHKOCpyoTN1/nSQDAoqgQC39pj45leLh5RG5Mk5lqNNLYoEimnsm/iDHBMTI9kudovAa0mJNVVRYyG+Sfj8fKJ5GE4iQIJH1kdbVJHPk9k3H44kHiyN+TY4nxpBW9aYtfoqmP6Lfon4/G2PLiMioswo2O960yIgx9PRFPJY4cdxSFo2F9vKHMf1GtMW0VnEgRcpz46xtWcdI9oG39WyG/ZbEEXiW3R+Px9OLMtLxrBNo8sfppnifNVWKzWHpCc+PYYqEq/awJShGHQcoreG4RaAbym8InExDIXEs2JMB6xrTsDCaaf68k/H41ZzfL21+M1tIRntpJIFaHxV0xoKWsqHxLjiPWeXJCKTZOuK0HZTbdMfFTXGPRIYHpO7pGVZqqF4r6t6pvAZl8s/jcTWRYmNax2RU82/hNx+OYfcyRCKKszUXD6aomBAoOie2ulG+Sbj8YznxoipHdisJnM60mZypVNqA0b6p+PCElfKb5TxItvoh/fT3DStG+q0VkWLfDeqp4M939MQTNeXretJ6pAjSC+fX5W48Ca93LNcTpLhnE763Ox5vZYzGzdgqfxyMcWDy2iWIjHb76e7TREN9eiY+L0E8RZ5EW4XyJ02potQf0LvRH+KPdVJJHKCJOtX0xp7sY7bFufpI2NiH6JuPDiYJvlTcTfGYVJq8a1comjfNaJNSYROAMvFYMxIYItcEjqjlNMbJqW9lbjwywS7+XFnMPEszg1qm9gip3Ad3qmODvk3nMV9Fl7af5/5lamrcInDp/qWFb/AI8ROVK/S3Wrlyl8E5CBQUezuj4A9/J8a8ax09Fd9YCONG/RMwNoTeCRXGWLePKOsYt3if76RqAESYu3P4n4/GTR/wDQcfGO/qH0itbuJ3B8n7p/mwvzTnxsehkFq4yUGmndXXo+KJBMCI1/UfAJvyUgvMXM3D/xp7oMxBl3TOUxo31ReGZfb1rlczMxyCZ/xrT4t+cpiTBO6c4NEMRyOU52isCm2+niSJEKO0b1eyJwXbGHoSRgS/pfbWMU1CqMcZmJTHH18oiZkbCVx5DppS3agD+pIEPRHwN5ZnAqv99TlkVgbbLeLsXuj2YmIhds6wBtq9+D1SJmDbRnnsm8CpC2yaHGOn0utP8AWlwpE+TsscZqYmK3JiWx2zrDaSntMybjjKLx2ZI6y1uQmPrn00AUrJn1RjNuL5LeHLypjG0UqdIZ5OcTqgccRwe6e0GiJw5S+LxmVvOEq8TffOsSBSsBbKl57XyW8VUQg7TyPFytuDWoRNf13UGcRwQ8UzGxJvNZqzTOJsnI6Vb1W8ISIrKt54zGM+mtP8y+qg9pFJnlzQfjWYh7yVfSCpP+9PcCHWimgFEfHNQ73ylPsUR6ffR3UQTSH7volhB8ShIBkVnqpRekGf8AR5+6xI1qX9JXiATMMmXMzdTLpkyntuEkAYg5ZLCiGK7XdaYkxqOSg0o29FkuEioajpO95+uiBfjTVM6Uh/CXwn8QOMiEEPFI28k9dGtZJhFrqfhvTZG0056Y1c9KIOVaNuUsSMf6rPlbvPkyT1dHHikIPABYiNxQ2G6WIno6e7Y1UkFI8WCFOyRRcCbwa1KmAtMl+/6k5EdToGZEPLjl/wA6wkG/wsYP9UupxIjKYsGIOWIJoDOkXk3UTXk+XSiTlxeLyYpnk+2qpb7X66aGiZmtjt+KfiQiechAcY8eN8eiPITf9NYggiKLA1fopJG3o1BQP2d+mq/0IIoy6oBk9speUYY26ES3Axs6QHuj+jzbuovFFiErewGbK0gQNYdEDKTGqmm7liIZiiZT1rOdYEAUb3T21popJiZqzk+W7NVMrGdVPdPbCKZCEkT7emUOQ3PrNmdSCR/R0U1Aps/pSjlefEuUpCJnoyfbTkJg/wDSP5FB5KXLiciT2sBYQbNuTWBIrcLf5q3y+lBGfGVB3jPuh48mX/xqjbuEVRIOPcA+MJOXF6XJE9GCJ2Qd8aMTcG3r8129VJP8wbKPKQi/KpbqIcToAFxaPVBA0U3jMIQ1b7rZkvJ6Y/TTQ46UUHuAiHvZQvjxRNo8Y3gkZJ1qTS60DIUhlS5cRJqIFcX9ZXOkziYrd/KJpLfqpJcjBPQkkoqy/wC+td+Kmpoal9FGEunjIxVdqkxG5OtQiDfyUjhMsPdRSTxmQIGCG/Tof06xJCgkgxpLKhyErJvLfHAxLpMEcUiZnXr6KPMTkgej/rJ+4JcH0jSCYqsSCSdX0fRR58RiQ7QoYqonymt9EwY5fKxJNdY+7vlVc/ycWk63LUMbJt6zqvRAII927bLn5gE+SO/IOrEjixz021gAaaJmKG4cfCjz4zxYkCLeIZJaInL01sYmT6ytpoCPlxoocj/8W9qrCnWD+2k/zTRuiwgirfVc/LynAzEtTCMdQZ4x0vTzssIsbrm5DFRiFaaBHuRdb6qsQX8JxJMgzE/S53jnknFnFs+6D8c369dItBmIb8lsYBh+ahzAzxiKiTJCO04naNFZ4OfhbGAVz8+IWGPp4piXaNUdAddX9eKMafyblR+Q34jgkle5YsMub0OyxnUUbtwXPzJG05ENGYqid6m70+YZVaRp7KNoQ9Ry8YgzKdfTWIid36rVB4NukkDDUWnFJ9ZBiKjp00EyKXblOWUHhzfyo8soE4uCXE021qYnGT/pVjlIpb9U+YJPKIopr0I3n01NSKXDfyumJItcv0UeXFyjEqe7Aerneq0TSC36KRlB5iq50OJF3vu8htlrpGi4susUBop1EQvSmzZC39Z9dSQSZmqrTuBropLH+2QlhP8A1kTc+2imXPZdKRNHVS5Hil1UTYDtu7VEXqf9UV3Bm8N+CjyiREiF3d5mMyNudYCbv29kjuPOYUuRHLJ1I4wOO65xV6kChF4u6PyoHuFX5KHI8ehtMx3aKB6uie7Sq643AKlyGHkLdtRy4+2DaZj0nQI/z+LoDX+m7OkecflMZGmI4skxi+1GptI4+vNdMTSDaeDc6qKUojB0pKDFZwfbSe4GtmytwinqocuLPk9afVMM39T/AIZ/kDk7LoD/AMBT58ZMNXAxMesL66de7kqMzTbp8LnTLxAeh0j8pY/R21iJiahIyEgacn9qHPjNnFs61gFmzP10Rxhv0VjOBPJSSONUf/ptVEZnFY+upM/5DbldQRNbqTxfGSPSbi0aGcydnWn+4K6D/wAZjqovGoG5qDBya5BL/wCNbWsqgaNvdT5BJwYzicQQ8WCWe+oiZBu36rrNZD5KfKf9hCIaJNnFMu+pgG4iXVWK2v8AalzCTpZTnZrikY/TUE3Bh+K6AnKynz4kYh6JPdogmNGN4Dd/1VOno34KHI8sbOzCTfVMfbUgRe5b6IB7cq1HkpPGb5HLxnsQUG1EP/Gg/wCaf6XWs0hR5cHizPK6mtoi5yxk6XrQDQgLSDWgbcKHLiMsTOAd95CEzd6kE4mEgmB/8XHuEqGHOfxg3mVHrvqSCB5LpJF7KfKRuDOHMRn2rX/Gt2xUO/H8VAjKos2yppfti3HGYORxgelP/jpMSOS6A1qavmpMcjETOGDMGOUQu+p7aKhOKRMkUQ7BL1hvxDpf21MDjdvRWCDiDNd/FJy4y0XCPkoNFwMWmdH9Dk3dWDqRTx4pIfxeNZKgmy9gjU5AXxNX+eSqaydlJ4swR0lIx0KV7baxjtqKu6oUqbFv2Qq2R6tXfjN2hPWe+sQbgP5K1SOCSIJEms2SxBMCnKn0PuTBiKNulkjW6VECdyyXPbcMkb6QZoBRvzTTLld+K1RPS5B6sMwEugYmYHsrHdMTTmvhwHInp+63E0kok66g5EUfzwX0gdMbIgWxNo7xL04s4M6L1beyJyFBMdE0dCekIRiMLua0RUmrlSCJrdvqscLl2lJYuaAMz6emmgNH4rd2Js2+LnFypHGPIeo9SeM76xra7f6g5ASQ36hHjwyvuGpq7uq42aSLaea00jVHAuM5eMM+7MIl6RjBi6JMDbg9+XsiDtioqnx2uZmPu6aky39KJEyWX6Jjin5LQqIISMtAHueumNNXvVY5ckQC46Kx25XXOJ4n1nvqo0WkmhtzTRLFLMEQ+p3njrDFR5AAc0xxIcccMyTSWcrxNa01AxstOgmdfhOACi3bawRdn7ll30xJANunv0Ukk8W/lP4MESDEyREos1ZtKaRAo/1TItdw+ibjxgnl7sN5jje8Di4xpisQVOWdt0wMpET7d72pwEHrp2A09lNBehhNxltxbUJht5e3io7TqpAH/kpnR6N1oQf68WsePjOZYbZ5RXXVDHqJfBTkn8fLNOUOnHJLUH99IkcnEKCR3alsqgHSRJhxfTLxZ66rSVJNYlt6puPA6YoSaytyQ3q6yMlJOU19mXQJziLBK3MVGEndvp21omqk5AwdW/FNx4sRyYSOQAtAY2Rn0g+2IA/yHzUnKTOioccRYNR5NdkobdVEmqgGf6Np1onDlx93YOlm2WdY/wDxHo+fNEgmjYTDERu31JZlEOj31QAFTdBJyOkN+PV/GjyCWa6xko/zrXkY2cKJg/yYi6pFVLcwrG+A2ZjVA1p0b5qSai7dU5wIFneWzM+VX99tWCBZSScjS5fsq8OF2w9YkwTFnGXfWqR1fFB7QZyHmqeHSqjZoxeIntpmaG6JH+bvXVPE4P8A5ScmWUOKx+uqmBpDf0psSD/p/SqEQcoC63jxtGAiC2NAht80gDS6c4haERM9RSDEGXScpsjuNSLqpGKFmAZ6u8y19Naulm/ZTat/h8VTjxC2/wAYJmB8Qx5REfc10JANXuo7jYBNc3Le+VmFLgIPWNIBiSafT81JNYHJU8d65d4sRxjlOkActVHdSBL8E/jMeK4mSKv90kUG/wCmrrFVMiZmicpsBMoM8Q2jYj0/xqiDlTRScyBQtwqxO1Rk9w196et6wgCNVpAxmapzjB4xkMnIGOisXOO2rETxRkQa1hv0VDjtMmy3mMrLP9vTSABM/wCm/tSDWioUnH8YBjFVvVbasW7jFVzfDVU8ZhsuQqfxouurpmTyCBbZ+6eFooe6UhhrMBjTNVEzfw3c7p+PEJobHYxT3nPpq78gpJBNeSp43LcDtF0z5ZmvXWB0s/thc5EwIuq8OMrBFU8gFnEQo3rc7+KjIwI2208360CokksZkJtqRiTVcdFGRBMzXk91QI2jcGpjoENRvovzKi/+qx+qnE25XyiYHysSIIQPpJqqE0sbqTkb6tlX4hFSOSuRlpMg30rWJO1OfksMa3kQ+bhOceLAZ6GcEMI4jtpEgWQTG7/U/HirLC19TqMwSCzWkGtLKCSBGNvxVBaN1cTIOPJkJ79dbI/1uuZka/buU/jBH5QbEf8At+VkIfTVTWiCTeN03Hj6mZnJeetcb6f5Ziur+VBNeD8lQHBKmUiOtTU/9aqndWig7ml+bomiBgXqueRhN65R/W1GpdFPfg/lMBBVLEjycbNsD1vVghcTkddH8uic4x+UE5LiCLg7rBtrAzz3RIJkPyVIuOLUYkb5QsTN/wBb6qDU5XfAKL1NVTjxj0qOXtZTd6vjrerbrJykMJm02fcJBgprN521gfZuqnWqfxFnc2uMIDC/1XXVgkCDZvwUEnpKaJckTiBrZ3c9NtaYoP8AUKSRME0o9n4tDJ34kSpc3IXEeusP5FQ+CmRNKnydUyfQK5bENspPT7aQCLXRJuahUOHJJJOKyItIYjxY/TSCAK31RImG9U4cTPkS04HjeXEXvoMkwERIkqnj+Lx73A46sZmur+urFBH/AEkZCIITBCKe44wviBM7pyCGP11oBpp5qZjkqkt9+kySDKu300mgjV7I7T9o8eF2i+VQplKzkNiZ+2g5DSat7IiLebsqHHiJeOkAGEv9rOkCkJiLPyTHH3ST4tyUEu8zGO2t3ReZCJiifjxjIxvJUP0s9cGtWZ0b5qZMcU/iq1AmVLCPKQuo26aa/wChd/qjuAFLp0Oj0sh2IN71PdV+akZRQSG3Cf8AbO2RrYlqyTvWsKn+oeqJHFaOAAlTvPcei66SSZHspHdMS2FQFOqSsgVhGkYcxqCQDwfnspg5H+plU8JylhgY+t1P6a2JAFLIABrYvqmOAbGYP3Elk5LH9NVoqggQPt/PNEOXlXFUS/XMwuJ/61JOmj5IkGxfv+1TgvK/Uuab3OL4/fF6wBvop7qAgU8G6InEeUwxBcRbmzCzGrJgRq/1PdM7Vf4m8c1H5RApL1rb66J04WUSDxBb6opPuiIj/wCicSUoT+mtIH86N7LAxOphF4USnk4DjmF6xEdtAno3VAyvjo5T8eHGBi2IlgJbY2H6/wDFTpIfFb+iNX8Lfx7+P9ukN1BffGt3UjVsfS0EmCVQ4IttzNzZCflLBP1nRO1QggRJOjoicYll5M7iU3B0H9NY5RRaRPHZvwR4gBBl7oRyKOxLvoOU3sETUiKN+CZ+NmggWKKaS+0frovx3f2pnHXfRvxTwzDyjEQLK5eyesb60B/C0xINSs8TD0vZ7wyWv/HfWgmo3b6rX5iE3i0Aswyg5Unk+KbxrUA7iYjo7Imv/ki8eWxLDhzNzMclJxp7os7rQRUUbCfwmWXyGPbJtk7Vo7iIpIlBBAnSj3W8OI2ttKbzOwh7tHdsqiBv16Ny3gTRUCDfGZ4zM8p/r7zJusIBkX3bomB24gwyDHR2etW6Acb1h7+KDkLkyH6InxqzHqMQhmKweX19NYnGKNlHdUxMLeLDxqHlAxVjyzf320EjqFgSbeaPjG+8ABCm67Ss51u7QbdU9smCBBTHDidcbTcVytAfvokzAeyNIBoQ9Toi8PxPGYnpxcxhOIU1o7qUMN8vJNDz8U3jyYVcDEyRFWGfTfW7tG+BW/kC13qj4FvKOVlEsETUve/7aO7QUpdSSSKCiY4z7s5ZOWM+S3g9YNE9tNE/0RZA41LxqH8piTfNL6R31jlFjB4JAgwZe1E78bVSmycWZMTvAamRdAOQpNUfBEgIoeMccCRZMxP6aP5yFZhb+Rc0Dbk/xDEslLtCFx7eJHrdaO4d1ob6pGQAjRHwj6dZAlTly8nGfTpogWNm/VANIAqUf49vc+nLvyIluZInUzWbKq2Ab86reLv6sNyVE/8Ac+uq3ugTMjQ+3NHlxLHiSiKt5yzOGIrUjE0KwGSJwxQ4pPJvKriH0rQZ03fisBOr5JvDjMnEdrDGIFe/edTUCJ8CtBJmS/MV+VvD6MyUF2LczTV6SQRN6Qte5W8eUuJDCPePxeVKZnUT/NbPdaRoKXb+2OPJJCTiQyQN3HtME7RpJrGspkGkTPB+qxw5EYiYQXiERiCG8XqKRM0bsmkW9PdDwYbLeNX+UyqQPK/01jOj5X+k3CPgGEhqUxmBmFmcxjUkk3D6eiY/+V4WeHHqvSZqY8upEO5ouANFUABvRF4GbcNtVj/bjE/XU1JkERzZW6F04PVZ+MnPW1eU7b7en21PdBrunEm4o26onCwidmcgteUWsXoJkf8Al5Oi0mIs3CP8YpSsz3Ltx1b1zkmdqvVEkCZ+eCx8bbyJylOTBPGHxudaTYRomm4WOFPHwuIbCeoREv8AXbUG8gvzT4wh/HASFE2GJI/cDMaxrxq9EiO6deac4NwFPQLZMXvcag5QBMvitGMv89VvAZY4g7yd9hI29TQSCOSceZn4+vhY4OTiCxazcRdRXG5NB7bAkpJPaJNBxb5LfxRAePJhmZZIG/bd/wB/TU5SeUrYwUfBeSAJ3HMIfkQkP01pcspEGsejlH+NeVPHiijMSx97nPXUm1j9K4gQB/LfAI+Du7pDvED0Z21jlW1+CDjIm5W/jpZV7B4y1cKOf01NzVvRWRH8kSCm8F4voYsZiS3JmO2iIrVOoENsonxwxm2pLJphXoaCacHy902EmYcrHDi7TLflJEy7N/8AeiwvAp4qgSDWyc+MKtBpbcO6Jn7aCcgKap/zwPBD+JiZXYgXuSxNlfXQSSYITiYpQj6W/joDim5JkZLnUyDlNFXGhP4j/HDEMW42r3LOH/vUmrbomDrD0T/xyxHK+xMph45n9I1Ei4NJWI29nwW/j3jMAzEVG8cv6+mqPEvdVEjjLf6ifEgUSSfkQNFr4uOjWp7jd+76JsSJ8Ux8YFvAvsELY9STbtoJkwZPXVOlUfBjYJI/LOYYAU4/21M1kgy/VIGJ3lvzRfii8TBiV3kH01PcNm3ZbGagg+OiH8VqzicsjDOOOHrqu7SH1iywAqHwRPh4i53J8biOkEF9bNSSdAk5VpDrdN/H0OUoUEEbNse2NSY0iJWEGDMtlY+J4xVTjyCOJ0fyhjPfTfjxb9rkm8w+T3VP4mfx4recjmImcGoBF5pKmnGh3W/j8Ba8ux1UxhvWobzCcZMbc038ZEYsN6ufyQrttqeKYE1D90fHjmQAbeMcm4Ex9LvWJneZWGEcn9J/4+L18VuBPLLEVfj120f1ieL4qhNtG6/aPH4uRAyXAshhj2xeTfbUnIaGZ+eauK6SGUf4vISIiGEQgNpSJxpntNTVaCIi3B8vVN/FYHGibkmcyixv6upkGte5vZVQ31+E38KbTUNzJl2vNPbW7gdKrUnnaj9NeKb+KK5VmpgIJQWGav8Azk1643b3VjhaX5Jz4oihhkR9wgTKjvxvQDNjVMG4hP8AxEwigY8SVibgow6wJ6x0QJI/m7fmifHxBoSCsfjceMzLOsCTcw91UEVms/nmqfxnIuv2t0TNVEwb6IAM6cUgG+sP5QPjULIioXyhJxBMzf8AnUnKJv46pGOpEp/45eOaubn7Lt6Om1YCYiuro+aJ8VJCcQbkeNZIBhn/AL0TveG9FQiaqn8E0mJye15JgkJgP01pNpAfk7oG4bumPifTJYbpK0tv0/vpOQn+rJrxlMfH3nFZgZrf9PvoptRYY17tI1THAJzPLMcUujjASk+k6ZsKQriDJt19dU58cXB1zKrsPGFa331ur6qe3wb1TfxklfiPuIZ4gH+2D1jOiaRN308EiLUjqifEmEiBijJXop6mmRPdCrQzSurdk/8AHN+TDNZCqKgEn10VEwKt8FhiAABD8fhE+NqRtsAmf2kkH/nWNnoriJigY2VP4oSTlyjoTWaiM47/AKaJBteVqC0NzVE+MJYELAYgFWClDTJ4BaoIFRlPTqm8JLCJwofl3dt9JFb6eiqIqJ8X5bpzgeRx9sYmFspictXPTRNP/JvxCxAIM3L18E38T+7y/IkYkhjjGdV3aWPkmCZL5J+PwgJHK8SuIDaDxNSSZkw/NasGyY+MMDGyDMCRfJBqfrqhlJi5eie3Y3+X0unPiufEMS8iUb7WQaO421TBO/VuyJ8cSFTvFBH/ALJiT7aTkFQAvqnPjvCp2OpOHLP/ABrTjcj190wbUBTnCbgys5WJGqaeh/d1jIoKIvX0VD4kJqbXF1iOI7R0z9NYUobdfJURNH6I+HLE8YErJBigduv+NVQAXhYQKQm/j8tuVWBF3GWiv76JipK0bQcUx8RNDihYf/a8sR/bTMQW/tJECD4Jv42ViLJORcXBXlmMabUNn9I03D3fs38depMxsRNMrMVdusDPH9/eHojGLBv3TceAR2hkxKErv5aqTfd/qTuW/RNx+Kb8J44mEDdCEod9aRv5rQ26Kn8STXE8pmcY8SMgG+dIyMSNECgrEP7RPj5xkWgPupNY/tpoTsJfl6p0v/MJkC5UvEmOuCyKrOkbAAH7fJYDS4hvgt/Hxj3HOoe4ttkMm+k9xtSnin+oFLp34yI8UMfiXxFlIMUZq9IprLj5WEzBtwf30RPjnIdYOM4gKmoi+m2mSeix7TUmnHi/C4THDlvCURnEqxxJy/8AOmiwAJmDZvVUPjinxhYtSsFTcaO4CovdYSbDVE4NlQRHi4iohyA9L092wb8FXaTWx15+CZ4E8ryuGHEUiDBWOnro0E00Uk8YROBZETRMUUMMDZ9NOW6xiRkDOXNOcG4GSJlOpZmg1qWJCTAFLeixw5MNuBSzKzgLnSLVtD1WJEQ6o+EDX1zAVns431sZubzZvyTM006I+BmaN1mHx2gcHfSABQ3bspqal8LpvAH0wXGR7hEdg09xtaVgDEk0W8R4hUXi+kEqsRf/ABrd0GqwGWrblYJkbnMSgFyBWe8d86agqYIrp7P5RhniolBJIP1SWDWgxF/NIxGNvOG+ibw5wzJ/rEEzi3ub50QCYNkfyK0lD+M35R+6OTDv9z7umCfFvmkgCjfomfjWQXeeJBI7OB9TUjyfspJmtG/JL4pDEFlyMGGi2sGnEAyLv0WoN5fFZ4oYJiY8n3LaSghGsALTL+1iaVBlhDxn3AdUXZgKgN66mmgpYKaANvVK8WrBnMBxIhxCx+ukQZmXRSBSL6t7XW8OUzD5OCaRp4ysTnWHbArRw/tYkEQbB/qHgxZyF/bBEwyDt+PXGkQTAU/ybreEObKqppQeNBv/AH1iMjyjVyjUwp8uPHcKCR26CORXWAy0Ij14rYkzBshy4ceJFhYeKqEXMzJVVp7si39Iga33f0keJ61LxZGI6eUfjGnuJssSQNUrIfisPjg+pg47bf8AGkEa0LboXpq6vfwCLCAepWduMlropHGUHGTOJsleOIIr1Im4ks+untMRx5e6JIBFQFN4LCX6qjPVKSdaRrKxgggGCPlJBLOyHULWK2l9dVB01b+ESRwf7+pH4+klTlT8VgubcxX10CleKxIit+imj+48eQYfrMckz9/rpgSdQgwQePi+any4jLxYles/b2zbpBM6TCDIE6Pmpc+O0AyY9aGu3bTxxKbitnb8opvGGEAuUp44vFtda1pN0SYrNEjxRJnuJaqt37s+ukZSIpVvwREnuxvE/GnkppIsk2wBFm3FzOc6YMUmH6IBkxoaMKKeJHKxfQATEQX/AF10gg30U1yP8lSeFyBmQjHWKqO+Z03ACZrOVRuzsVJCIcvW6eVCTG/WSdYG5q38INTOodFLmeO0x9Qbxxi+OtANrFE91Df4UmE9sSR5bpFjnWF9YfqpntEZat1UHiheGSpGIQgY201ni34dN/sdvikeI8UCuox0Xtf676wg3uoNMiCudAU7sLgsnoWaZETqy/FahsD6cn1U+ZhJOi259vGMsT6VrCkhSaG1GVJEujcQOjK2sQ7bawqCBCg5VrEXUuc+5E2gCouWSYSdbGlLF7ogTwJbhQeJQr7jeSYKg220VFRutkf6nRS+ThGZfcwXlJSGJn7aoEmRq3f4UzNTFofRlc/IJnxigifc7BCtnfRjSUZY1rZvmop5cmeMBdEz+Ur+OX6s6bWstaus/ijyiIZIiCMmJ9ubvWgXC06gKLv5RhiYL6tbTdaSQRA30WjTGhZUUiSSBA5VMkUwq4XWpPFANJ8VzciG0uOjcoQwen+N9aNpgPdIP8wJlR58Yes2EeQ8Yd4WfF0kjITWXosCRzXNy4vF390RBdtqePlNlarHLuBl+CxM1pbpKhyAWCuWD3RM35QbeukEx/UiG/1IPdc1f0ubmA9bKahWg3nrvoBIo3stJJlvZc/MhhgmZu9mQxX9Z1ciP/Fv8TTR6Oy5+WdtpJBWYaGu3fTU4nfRSRNRb69FHlKMRc53BRjrCfrrCBe/Bat3w0frz8iJGQ/QKfan5THXWAgRSSqkEfzbg/X8lz4uWABhjE3KKRnrrAxTVbu1OrCly4qd/bHIhiLeMSxEammJMavqkENvguZPIzlbmRYGIgLNbKcTA0SCJ4eBdkiQpdlmToRIk65kbUCsEH/XmoczxeQ8SLdpuXGAdbiJ9kmtbPndReMFY5BQ3EyEAhH6Z0TWtlQki9VPnaJDgSVBGyKsjUxDfNXiayJUkcxtGWdpq1VlL7aDfguoOm/TzUeRj1nagblWeIdNtaYMhbjeFBxv2kZplMwS/wBY1or3GyqgkC0KcU+QvdOzk9PtqMv9aPiqBEgY2UUWeOFpm2mqYIT9NBoe4rtMRNg38KV4ljrXFwqmyQ6CP+tX8q4PB+ii8duMeNpOAIFkWOWjIz/WUyug43fkocuPKWVTbkNycSq5V/366DBoKFUYpIq+DspcjqrITHjJE5dhfWdYGRAs7JwkzT7f6o8uMZqZgGE/KCtj11IIqV2BBpQhc/IOK7yyE8ezK8e28XpEmgu3dNzRTRNrA2ZIJnkTMk6mIMOr9VUyJ0UUud6Gt23i9tYRcQ3qrkxTXko8h8Z+slOD9Eb76De/RvVdLwB+v00UuXFUc2uPxgoCsaMhQw+qvHKB20iyny4t3gJQFd1fbH6OpbfmrB0Gnl5qKe6reLex069eX6xrETjV+y6SBUKaEIlxvl2WYkxn66iNcX6q7HZuihyPCYMuZQHvG96wk4/+S64kZRkRp+KXyQTz4y5rJKxjM2T/AI1IrQytJmph8rX+VPlxqoI5TFXvPK+SkHrqaat/iQSBOpDhTRJ4pJiYK9zMo2nXUmDe7ey6TFTbkpvGgYiCUkhx492a/o1MV4rCknVReNkLiYv7x1J+862kGwb8VWOVf6upvEfbEe4YscbwMZ6f31JnGog0VAkZE6vxeilynixtMSekzTgdEA11V4nE1P8ApJy4jKEkzLZjYW5bNRcDf7fkqBgjE8OikEsIwQDMNzFzOOXbWIBPF7P1VkRaAVOAzCtm5NBLdsbaOEGH+K70FEiCSHHeNlAsCDFa1aS27qxlYi2zfNK1chAFZjoTBvqaGn/S3cLDfZL4jM07xJHG1/8AVOmgjIVxsqxyynWW4U3ixJ5S5DMyPuyo9c1pPbY6Kp0f0VngAUbTmHbxi1+0upjUPVIJNKnVIh7bO/jcx0rF3jVYh7KzlNIXxHjxMKSJb2gfIcL1dWO40JfJ+i+lUGaQ3bZN4hEAkxKbwYGLg699bsJvQrEnSU8NesQzKTSShgnQOwUCkLHHl0Zq/b3LlK6aTFg9fHfdFAG/ZP43EpKyExDco0Zx3+uqqbXblAzA5N/CxxxPkiy4Im8ICe3WIpoG7rHKmhltlE4+MiEy3U0OJ6T2+2mBH83UkzrRP4rOYGDyGoqFfcl60zSK7dUd22j5I+FkhOIJRImyJE41qvRT3SP5jdZOBEW79KInE7aQMi26LGYijcJgbofcsvVqpL/qdMACTPJvZE461b8VQ4WwlhAX0h8gGLxo7tqKB/mBbf6TRDF0QWOAWMxnOqAN5osCQIq3QJ0ahSEFvAw4o/uddIgGOeimRrZF4XKOTIBOBhkY4/qaQNz5soBMRNG7JwmTxjcyFlzgm+t6o+UKAe01NJTHAoQSLOPW2MRCzGkkCus+CnukSej5JvGkLoK8vKWYqn11QvJupJIrQMPdP4wRM5oiGah5QVT651pPdbVHdNrKnEZITx8VgjjNtvpm/wDnVRBk35lc5mpNU/EhJcgMRWUh9rCLGtGofsjurVUM1iyqhMpLm+lurgCKSoN+420fH4TcR/dJFQcbWGDtM60AU08kEgVEv7/E9se1Ff2ruAywlLW2trAqJ+1HdvZMA5izlK0wucJE3H37XTEmLoJjSk+ScgbSNsN7TIEdNMEqSdH0T8eAt4VIlC6at9dUciKY3fJGRig1+fD5VIjjEPXI5b6tl3p5VhAB5uN9dLKpx8Qe4dDDnyexo7e4mahTMUFm+FU5MkD9pNr/AG3/AJ00Alt8Vuuv6qHF49G3yiY/9pf/AK9MasEGuvNRQiBJDbrUHp+LmAQJKDrjONEYzJKwiCTfb9hUDiTeYBoik8uPIBis6SSaGETXVElr9CRLxQMz/WNVPaZUzWMvT3Vgqi4icdyYk3/862Mi5oH9KcjWdE3HipNCH7s1VxJc/rqhsZ6KMjBrD1f5SEulGfQkWO7M71qgaRb3uoBnk/pNxJYmlZQRcxygg8RMyy/fVGIlTMBPOwv0HYNpiY66sCvFun0oANqQ/r5T8SWagrazvQRMGTSBSRMt80EwaS37qsXvJCcTAxO5As6RBHc7qJj+nt8U9VU444yw+jmZKKa66RUG0gqhnAnRNHKpxKtsNZpcHS3VjipMC5b5wqnF4QsP9jplKzHrvpmT/Mqcsu5PxOU4IirvHaVF+jqjAEay+X4uZOJqInk4VuPBwTG1E5LYZmN86Z7b3QTNf+g/NU8CpZKzEz3s0g62I2lQdtZVOPDMzATeM2OLA331sjJ/lQZAj/pNx4HKJIBHvtCJxiGOud9VMC4mH9LnkSJ3b9FYHlADVvdFPJkAiOusJmSaKCE/HjmSEas5RU1JB98a01vONkGSKzCucCPU3VfL7i060kXt7PmoOQFuSpxmWov6lFv5UfadMAncQ9ljAE5ap8GLq6KiKtKGzOqmSoyJmCqHFbV5QctjI57S8W40yMTFgo7po69EeMKtmV2CUFIzMfT7ar/mNH6dVOUzBtLdlfhxORPkx1aYLmaGOtmprYLmcq0iEfHcgMMriCJzUes66wDTVvyUmhN4l1fVVgCdqQr73BS5NYTYBRkZcfZ9FjhNx47VDN5400+OrGRF1zkAwK+SfiQfjEgYPKIvL9G60/6q7qSSYOjfFU48aPObIugkRUZeP+XVExQRTRScqGLynLO6FM9ojGP7/XV46lvwXMnKOA18U/jMHKYN90jAw6kZaiJR3QJESW6JvGjxA9IicjHl4tYznVY0vdRJJq29k4PqXGYmZ9PEx9NbIjWhutxTwRYxE2SwvTZH9NYWrHdzUjHI8psnhmQZEIAkknCLv/fTIni3uiMYrZvmqHDiJybVqdrQWmVjp00i1aF/KmvSOUvzTeKWREEjV/XjMfSdaTlQy3unuMOHzVAAlSaJoPFFkGXNfXSBGtPNcyZPaKKnik+I7TLB/tBKTnrGpGXRvSUgGZyMQnOMSNrc4cM+TJKEd51UnpKAQKP4R8djixF3kcbkSqb6e6BJ9KrEm5Ib4eyocOrdbmAVS6I/qNYSG4LugmlavZ89mQIOJ/wz+LENsXpqatviok2y03TvHqhbBAX47xRJfTSI1FG3SSYFL6Oifjxlm59pO/EEpggJz2NJpyUSbG3R+SY4cs95q264wQwB9b0SBTUj9VEEf/VtkqvHhZDL0VYJzt7tYEarnBiDWW3DnAQlEj3I1g6wEaO4m1K8d0j+RNZbKY4yFDx3mfL/APmk8t9Emb1UEjqn8JUIGcEQxj6E3+mtQGYMQjuHbaf1N48eNzJLM8T6e7qLv9dVJtq5TxF5b8E3ikBMbPj4kDMzHjjUkiZiroo7hNOac4x+UE4sc5zUn99UJNRZT3QBD8ETiF2zEe5Hsm1D6aSTMBvUI7gaChPsj42KDDEszM/9QSY1pk0u392O6lyH8I8ePKZSZDKwthvuNu0aKGxrL2hNdKUVDje0wtNJL5S1Jxf00iQOL5rEEl3W4gCJGHsmbRmY476ScjSarEkxFX7KsTEBFByjMk5kS3fM6mwImq3dMiat2W8OUK1F3xFWdp5KxOHW7ha4+uSJAMaLHBxezXkTYA0yMxOtXo35LEg2jyTvF7SmFyZZIiDaT11gRbRAkU1fVP4sDXEZZXbkkRUDOicZ5KQRjb3u3CbwZpkmJy3tx7x+mnuNyNPlaA34InEm5ZwvN9Y267aJJFKDktB1ly9N7p/DaIUacmN6eVf9aJJMmyP5IkaJvFCTv5Z9WkgmdQYsX8rA9z9/1bwId1oajZxdPJ6aZJypd/Cx7p0JBR/jGL+wcliXfN9S9Ykkx4orYvjoqeDU8QZwAJywcpsV9NBqKF+KwgEiZfJF+MZiiO1E3I7E+um5nJBiRRvzTHGLFoxFgR1mCr1POVQJNYQ48Zh90HH3ODEYUbcGtkK1vosTkb3T/wAdSkk8qHk0RtOVNacQY5O3FMmmhW/jFgMp7iKQyyrL93RIAbfBYiKkyj/GTt+6J2wXEwMrrSNd0TibyT9N2c4E14yV1V/bNzqZA3IQNyJfVN/Hc7mcIX4tA8vpoJpGjZVVjYPl11R8PI2WPyjGePWo+uiQOTbK1ddarfxq3JNX0wG3b11X8xoS+KxmYL9EzwZysSlqXu+OzOoERWjspmdQ+vmtx+N3khjdEWGqJY9dEC49kTjp/nwd03iLSpj2zPUn9s1GIr7acYk3VjaNfqEXjiuRCQCYWCX/ABH+daMTY0PBNRlWJhE4QzQFFBJKZwx/W2jL/OtFv6FkxwoiJk5DBMkG/u5NProgzD/EDeQH+I+ENQE3ATUk2znl031Ogk16rQJqTB+fpY4cpmnBioZm4HUzNCXvCaRVt2THBgFy5CZm6jp+sa2QkmLN/CKGoD+UP42SBY918VhSdl6dO2kkjHh9rCMjaqbwFa5YCtkmr7hqe42C1bxUrPEtuBfbPSFceP8AjpnWGQNKNuFVTaJf74LeBMpHWGOMr3NttBINMVhOQqazsmPjiL8RtghktnIJvqIm14QBSJr0W/immYqpykzLUVnR3HHWiqhu3x8kT4nJwJy0DN052etaDkAIJTw0hE4ZDj4l7REwzhwx21MDmUkCZb/Fj4m0IAvB+3IHl1nQTplq2VRIvL5o8eHuniwp5NzMNNzE3rmcwP8AVg36II0DfBF4ZiJFb7HoRS/TbUiJre3mkiN5f1+reAzciIvQDMuUl20CYssBItQt2TeHXNffvVFGOuo7tlqitPN+gQ8L8Rkvd7sm0zrUJMUb/VROUTYPyQ8GLm7MKpcRBX11NZoAsaGsB32THxAr74qmi1v7zv8ATQe6ePikGaXkLHxm/BlOJAcsZriaDlFaXWxmwPu6OUx8Uh7WxUs7xV5fW51JI1L6rA1IGzeqH8YRTB08paIYr3OsduGujeisTqR5P1RPjmVmiTIQEo7kP10QJERCfIuyP8XTjsAzYCA1EG+5o7oobLRXWaso/wASYJy7QQcZkZkrd1MzXRXjb+qcG/FF4crYl3I48j7PJJC9buIEBuy2NNyG/RN/FX48JY699vEL1MzoY9n8JAESeTkrfxcj28eWzl2GvbtqZwJtQt/iqQBMJn48W4IqSTPuhwf06JEQUERSKfnBhE+OcZhm8DmLYl47Ef30GlC/RUB4ePtZDw4ye5imYsldsVP31oMSHwXQbXr4t2hN/GbS8YqmILW0bXM/86Ccgm9Tfmj4W8mIO6zFiDSTjs6k2iKqgDQDx0T8fjM3Dt7YTiRtxWD7ak1EEeqxBNTBh+d0P47ri+KROOWYgNoe2p7hH/kqgkwSj/Hu8b7naFwu3U/5mhEz1TBFiOH6t/E8b/HqW1L3tWb1qf5Ls/xYmKBviifEkVSZonpATBPbWoag2f2kgG0vTyTfw+v+XvLR960d8ihqsIA4KngXieWSH8jsxNPV1NkGIiG2UThiJrIDA+4wvHprSdI6p5/6eruj/GxHu5bz9Z36QXc6juj+gkCS+S38Tjx5SlLtHuvEg1eqn/qf5lPbvR80X4ncJwvtaW4tkMOppNG3Zalwj/E9Dx8qICeMEB+Rxnljc7amh0q/RUBrX790f4t6kkOSGS6qRP00ydAkTNZh/l6p+Px+24COjPt6nJGR6OpyIJsqGMmQn/jmNzabZXcCdSSayKNuFhEzo/j3RPjYoZmoZ9yf+2Dr11prBqqApNPBY+LKHMJ5SEMm5QRLy9db+pgw/JIGoiG4THwtsMpdj5ZT2qzAdYTW7iKSIb5qrXj1hwqfx8uJPtmV8WyJFjcW67akcT1C3b3QDPa/xMfGf7BIwPWwBb1jAtvVNIFH9J/4pikvCeMoxsN6ARzO91cEPd7Jv4ibLeILbE7YcJoJ0IhAGItEc2+Cc+P/ANcct/bBG69BmttHTTgqgj+ZWPisIKLOSsIpvJAtVrSSJ4tykC0f65fG6c+LZOKpt5ZGYjx3W9MkVrG32qoZNaHkmfjrx39Ym4jaWXRcmbJAitijx+KjlKx4htB1tJzrE6QmB3Rrs35p/wCEyceTCyMbbEJA6wOlAG9kxclt7Jj4yNmIGberTcJ/WdGo3fFMTd+SY+GI5ECD7qL2KFfvoOR1uysRNwYlv7TnDCRNFjUeuwy4zranGvitAFaDqifHcgjNsXHSuL7ftGq1hvoqqa0h6vdOfFRUVAyg0zF7AlZ1MmIDblMRkbw9/P8AU/8AExAQTuIvSFic1rUFTUtsIAg1Nkf4oiWJzHiUnReKF421uUlUZmaz5Pz9E3H4YbRVcjMNQw8Y4x1GNN7CnR8UHXduUz8cEkhEDu4ijCbtumZyg1K1ZG7+wmPi/wDquVjJMXUoI+mpBFpVdp0uW6I/x8YoqlrEsEFtj0/40yCK6KsQOD6PzVD47vxupYAoWZ476TOluvskAxr0b80f4/LOfHlNTfr5IZiHWiFMR/Q9058UghO3im18isLH20HtmNVckVKb+GNt2+cL1qJeMM6oZHh0skAXrDfknPjJSuAobK9Irl9L0E0EmSEg1pXJUPiiBm5jKU7DfFZ0dwItNXz8FgNav8RPjiL3/Rgwly+mknI0SAOFXun/AIvExy3nMTncWx+zrSTcs8loEwOSP8RL7Rn8p5uJuertpGRIpRUcZ6PRUPjSCpvEidIJBYzWdNZ1b/UAYzBsODCPhi3sMzIwgPKLmPXWBi6YuNQ72THxh6eWYIZgme06oTlG6wH/ACP9Pbjw9k38U349sLyjNu0dNEgSCVogUiKJvEasnsVTa3FPXWpOkw3xWqKSYeyL8aGZGLyBxYgI3O5ekGSJvdYC1wUx8RMS2vpcsHLY48usTqhR+yDETSebcJuPxmLe0zjlEu9/20yW3CQCK0THBIrjG1xPosEF41gRHXm3WVtDoXNnqmPjTPAagKM1aqMzrTFMSX8I5myZ+O7YxHbjcz5AXH9GnEm8JIEay+KP8VvW4QBxB0fE6ddUDAm8oNBUS+b5pv44t5WgS+PWzj7Y9voGnuOVMXzWqDAu35JjgHWYhfEEwwXZf9GtPgDT5VRxM8fBE4BEE4v/AFGYkJ2YPXVEj/8AlFTZ7onGBEqchDV5njeD/wA61zSqe2TI+k5w5XARgHeJKxI6nmaLcIk+Xuj/ABvQFMss9Bgmpvsaf5tUv86rGtR8P7W8OQxXRjrSkjJRWqmlb/qZk12TPGHpGze4C5Cf00AyICkiR/MLeHHH44I9SfbNTHpqheqK9OT81vHioOcq78fy3mJ0wQJ3VRNpBbom/j4w+1bQjiTgj3WVHrpOVf6999uPggcCs8Pa0xkB5D0x47D/AM6JFjuinOj1e6KTDtJ7XYQN5SeJ2z92acX0RAF6Uenjdb+MK9stWlrtPUnprdxiKpJAMiZ9nxR8KibprxRuW4uHUio4NwpoLo+Flw4HphsXjY0dNIOUVGiTETju6ckXhKKtu4flirMTkyGmSRRhbWNI6rfxtTbUVecTJYnXUiRVvp7KRIEgpT44cqMbTLtY/brqpJtdYmlA9XogfHH0IGLMzPJ8n0jWkkybc/tT3CCeMofxqYmf/wBQXMwI/WNMxTIKY1Fob+kPDlEIQZciz44/cE4rTIvrd1QaXSPGWhvboyTHLNQ/X9WKA6PRYDHQwXd/KFjEptJQTjeQiiNaZiA3VBxpaofihHFp2kmHin0gVlie+mTc2Umcd5euzKTw2nxZ5VktXkXnJcbaqd7PwWIOQgv55JX48oV5dLGQGHaL7aCQaZXhYZRQiW+aTkTaRDxtoF6RDkvrp7QRQrEYxVL4RymOMIy3MEYC6j6aKxx/UDuFDo/BK8JRFjvDbKmd0PvrDLRv1UmDQxLfBSSj6Ymt5StXIJgqYPdJtx6wl8fPeYTy41MTUF+KzPrqf8l1VTVT8Xht7RwXynErdm2K1Xd3UrMN+yJGr29EicXJBEx0zauADrrA6DdE6g1UngjDn/8AJRgqbqY++mtwaKRlpBh8VNxMN2kZFuMjGk35LdpvbHg6JPA2CNi4GoHkszJ/Vaa6/wCv3ZaRrV/ai8EckD1YYWMwzI0f96w4N7/i3P2td7KfLi7ZI8mYJW0lKn+2kGK6Nj9QY/1jrq+Skn5LiGZOW9sLlg6aT/VRdSZ0FXspJHeQD8d4kZ4yv31gZ5tspkkVkN9dYUuRUE47DJRPFDyJ9DSTJnZQf5JlT5QUz4zU1ss1dvVl0f6qCeKJHDucvzUHinIgk5M1XunJbs4nT/zOqxMcn9KPPjNLMzJGP3nLMwx/fVg1nVhsrE2/+MKXPizO3twJU1lleMzR66nHI2U6SfNvRScWYg8icQRV1DrZY7XYUGSO4bKLM21Uch492ORgdNwItKZkcp9vdT58TlnqeMRe123ER30Chrxl0XMkxIs3ylQ5CyxZ0S/bUOPrpJgRIgl/iIJEVh8FPnui1DMDv2Icz1jRjw1Uio4hQQUUhSi27Yo6aRQwgxHGZ8FHkRPBEnaGPGrmJGOOsAJkGhWABXPy4Eri7F7PYQRradV3H/Or+PBAOk1FlFNwsw11Z3StBI11KJme66jyMHSzACQSyvKHp21oj+TutPaSTqufkMeLXGAtCvIrrt2xqiTdv5WkD16qPM2WQ5QbMrARFsTjWI7hNjVGWUZHtXPz4hDP7YL44gFw3X6aQSRBWyyjKYuVDnwsEGYYJqP3DN0Y0gmCqJk92qhyPLJF1l+qVU99MDGzhBt3a/nx+yubkRNIm71cuQizGtTLGXHnxSLCsrl5cf2yUvcnbilO7h1VMur8logSooFT7uyeKmU3iDrtoqKaJAm9Ju/PwUEVSbqmJxAIBEz31ZtT6dEAwa3fv6qHKmzaM3TPFgHcvQdctG/VVJIo9DfZQ58LuPJmbyOY7PHfSTIn/mFqXFgbt0UORE8UgLG74nISnFd9BiAU0NpiIfqpc+AOEj8WFwB1CQP+dTPcJ1ZSBSHwUmxboNo8k74p6aIx/wAi5TNtcZfkpcuPaXoTGKuUiv6xqcjNNlZGmllz2iR48Y6S4Y8VLA+vbQaCaT91VWobqQQ8iBkYhyeP+Z1jMRxb+F07p3b8lGGzkT+3JbXS5A6fedSIyrYlXiTEAigScuI1XiJBd7bM2y6AcuMtsKpN/wDpQ5bvTboDmP3S9zQK0ytKQY/+xcKPIiXpMmHoPFDyYjvTogGguqBI/wBQppJK8oF/cHoQzMTorjRsroLkXUeQPG3aB43L3KRvRBBgWK6DI3FG/NS5E1yayCVmx/cVM9r1J/ldBeSpPGuU8So/9vxqAqq76gxjlALbuq0qFz8uITi1mB/KdpS/+dVs/RImZNH+KMP4+N4AHZySgF/fU5AGDjbVdAfFsqXIbnoe1EczLHH8r/8AOtPcKN/asARRs/KgiNux2bIqbUZ66aFOOUHj0bKk8Fvle/kI0fiQAT/XTW7hQBdAdBMqSGGUZ3moQuZnx+t1qYNhWG9Fc1pTJR5HjY5auZVmOSJkdbn7rpP/ACaluVLkQSNM0ESH5TNyZxXfUkmdW2Fc94UeXVgohBWW8XFsd9HJdBl/zefl8kkLNEhN4pc0oupIp/4kq8QcaTIUwTPGesLH6/8AGpytIoWyrpMcPJS8WzlMLBt5FwMzO+p/8saWXQVpjG76qKG2PduSNPtehvog9Vp/oQC26KT4qcdwEVKGP1f840EGJBT3ZXh8v1I7oTFQsMRJBt4p21ETIPj8q+4Xb9lPlwGWetTPLDsYJ9dFaYm46fqoGYp9/qjyCy5qotqLs++2i1/8twpqR/Teyjy41HILkiKFYljq7ToMA8F0mRTe7fRJy4oMGYQKoQjtDiq0UJqugy8AkSSWdk6Vv4zFuNSYJ7Q/dXiYhTjkZkbJgjZXeDWgGghVvD4PzSPGpCEN37dBgXtqdnVOJAyg1b9UkKQydD9x/hZvbWyiZj791QE/yAJ8knLgO8piFt4sT0PE+miCDSysZWSogRiH7EMMX+MRODQQCf6/0kZHS7cJW4iPKiuL4m94gNtHaRaYlI/mmjdEvLjUnGOTeRfb9GF9dYTu9lXdI5hvqvkHExu4ZzBTTHbXUgzNO3kvpHL/AON/fl9InHxoJu5nA0eN2k+n21iN7BTkZN6lEMm0uQEscvGA9emmIAMVYRkdZTRaA16z61dv6a2JJFUZR0bKxx8sJHLpIsTmSQHfTBubvb9R3GYOnNuiJxOjyWC5jrQ2Ubf96wGpblaSbtvVYGKK5R7RToReJ7uqAE1uNUTrNPNjxTHCSwiurNDNqxPX9dVEUNljkBTRU8WipZnj1qQzyoc/poBio0/JU4mk6LeNTA4/In1qW3J31dQUSaSaOqdJstiutQlQznpoFKN+PzOJE1NG/VN4kswBiGLBPWD++m/+fR+SnuuymCx43LE/lvtAwwfTTH81uOiBlWCdPtNHJ6RU0egnkuP8awbfspB2BjqwsEe5nlJRE2SN0NT11cGSCpJNhMBVJTqVR5EQTXJJb0RAs3RBoZMPg/ROcIVWW4orpCwsm3XVHt06qe7YavlwTnGkPxgpP/nd6GdMC9lJvBu2Exx4xKUqzS9Xcl2r/wA0JFMS7S9lu6Yi6cIxx9M5U/8AXAeudaAbmSueRm/q/aiZ4vGfpF7hM8ZK2NUBJ4Ke6oL6/aoFIEkIFzEye2DqZ1qzMvqpOUmuvgmgSFiqm4qO8Izpg5GeKkmK4ohxGOmEY+kj047aozAAmG/pBm7blV8HkM1BiAxEM3DZ66oETV/L1R/k7kt+aocJGZekJvCWYzpB7rUC1BSJq/QSVQ4sztMTibuYxRoEDEDV/KJFI2lN7eIISbnqgY9d7vSMe6uRUawbw2FU43MwbkRYEOwbdTVXEYqTkJtdxKbJJKLtOA6wLTpEbt+ym9NW/BV48cK3BvGIzGMbb99YZTI/5bCwyIG4+k8W45cujxBBLnoO863/APyom2nzd7p+PGAlSygywRbkjV0FAtkZLH6qU48vWzjBtcuHprASJPzVuiicR/qG/dUAl5U9WUA2qJH+umkyTFm/hSciaCb/AE/NGF5VxLG+T1O8KJGrjtG7eqD2jo/VVOLuADR4wwWkcukVqhQVu2VyJb9ETi+QPjmRiAwAEzWO+n/mdQ+SxIAi36rRgiYgUYj6DKC5nTjXkueRmp8HZMcbtfdKChgIj8iF9TtqiZH82CkxYKgHE8bhnHKNohnm7kaoVFH5Ig+Crw4h+7qMRdULH+pvqpIoB6t9UY504OsqgceuSt+hiBUjSJ6av7WJIAIsq8eJU9MRJZSUjFWEaodwEi/g/VRJqR9qnHi8kfF4zvP1ri7Knp20g0m8JBAEqoSxxEFVTfEqO/Hlti9YzM5WAUd15gpwiZpo2YYYgmZ+ur7gTSyme626qDMLEXC/XxlzHZ1pEcenjwdlzJFxV+6oApdkEGAkMLXu0GTOKg2q2HdUOMRHuZyepPI6ov8ATqjFrPxr+KCTE6Q37KgHEm5icSzAdN70VyobFRPcayQrHGCXDcSSFockcX/TpmSI0XMmKaMPVOcZYg6STEWtxueuqP8AIU98GkxL4pwMsOAhkSNr43XqaRPqpOQiDEpvBWccsi8ZLJkIqZi/76RqA+uyg5Qb1boqxgPLjy9sWSBNNVEz09NNSJMQpJNZKp43M/TOyl8RUPtpFBShUEmOD5JwmTEQVyfyvyxbGqAAqd1OWQoAauspjjiM0+jEHi+u2rmTejuuWZmSRSeFU9qD7cyk0Gem+sDiBSbKJvkLpgpSOkp7gBEwYmPTXRSSIrsqeK3ZLU1ExAZ2f01saWfDZczkDpOI5qgbeNYYgmKuSL0zqkAETWNExwOVocRY8Y92EmOM1GkdwE6qaTArKrBB4wOJRakj3MEkGg1P9fGnutUCHqmh9qwyzlz2kp9uNVjeTd9FJJsLvyTwBPfPK0J9ZlStta+U6KJysb7dHqmOKRXSeTU1mM0dY1oEEkurK2RxBgeCbxPKoUmIE9AzXbpqu6kFTNOEt+Sp4Tvhze1PkSTnU87EN+6AMQK3foqnEq5CFI4gkfu4hORNVOuixItUJ3jhOLl+05x/XfSBB7sgICiQLl9L/Hin8Yc10MMBiCQ8emHTNLf0tU1ATR7oJHEMZUSLDfbbTiD292UKe6DNITnFtkwsz7XHl0r76nuJE6S/NEk04+ibjxJEAJGyB9zhOW0RfppkmuSL+Cp4REgxCZ7K48snbSSDYuyP5GU2D6KnEifbH0maxRRP01JrEXL11WJEjZsqhwOjyXywuzUZi9P+X1fgomZJ24JzhXjM7gR1ek9De9BMnWVJJNTpw803j0vpPWM7iTPTGsCSYiqmt5L903HigxIG8kLKURUDqxfd81Jyr2m/U/afwI4m3VTbpBddX+2pkgQH4/CO7LujWE0MlCkYIYEy93vj760nRRMCu6bxeVvtkwK2se6Er9Z0gwbVdpR3EY0fF+Cbw3DBgTxq2JDc1pINCsK3oicSvbyIaYgpZhpuPprExUEQtAvkX9fXBU8XKp2fpbFjF+utAbcrAiZA1THAXkSk0/0syp9dYmnBYUAJbfAnDynjCsW+SOQ5FGPvek5R/QNJb+1hllFLJvFqAJaKJzEmYF3KNTNazIbqiDc1lU8H2z4xC2jc5fGC5l0VmVv5HOVgOLcF4gJYYhF641U1gLHIi2rfun8J/bPlJ0myUZIDH/OsSAatuLrVFrvmwj/GjNi3EHFnibpkfRvUjLGwfBBoJEwmODMry7xIMos9KZ6/XWkW+1jMS938I+EPW4np5YYnKY0Ek01WiQDo9U3io+0CGpMkV40VGtFKlb+bvX15pwImXblJWYJjyqzqta0GxhEx/kJzhF5Jwzsx1KrF51t7T9KROR416voifHUhRxriznKvJz7t+2t3R/KcpIqXDd6ceDEzP6ptSLxO/fUnLe7dVMD/ADsmOAyYUGYbHHYue9aBnqVVbHRuFvDtJtRtDB7c562aDlHNt12sEVIfFF+P/UiCXKclrBUEfTW7pHcbyq/o286Q7I/xVET9OQoP/wCqe8Y1u6nBFhU0+Uf4+XjcYP3OKCeKz7XJrAydZD80AYuj9U78eJsftKSdf3aAchXXzTNKTVMcCL3N0rxTfImd9aMppHn6QmoroicICp27meNr0J/q9ETQnRv8TBqU5wZkw3+N5IIt/r66IAofV/iJihLfoi/Hg9CyVwExJNRJqYkrCLiTRDj8a3MxFQekObDuaT/8dH1RMQAIx8U5wmLvqECZKbIyamgsnIEaCBy+kHgHIX6/TPuIw/fSLKiCf8wBKJxwQQsP+uAiGHlitBgCl1PhKc+LHttnqdYLJVc6O6lDdBO83fj+o+D0hI3St743mdJgZJ7gaEULfkm/jiXbjSRPuLmOjxhq41ETSav3TY2beqx8fVIAIQ9GvIjiP66dJD9fJVegDDum8Ci42GXlviB5ST01MZRJjub8ECbtuEpwagtn6XHiEGUjQQbTotFamiL8dHtoi7ehuQxG2tJmGygGcomvmj/FyfdckxU4zPGjU9wFD7+qe2K/KY420DOaKjfBc5dtT/Omze6e0HQ0b9kfDCAca/xtEFrqTBvd/qwxjSrdkxwkkomYi5mxHMRR9MaDMwNG/REjW/P7creEy+TgYIcbfk7TOjuIoX5Kx0l/vJZ+MV7mGIsVBmJ+hqe7WBdUKGYMS/Vb+Mm+sxCXZLLHIufTUkyKabpA4U8VvApTpEwJ9K9dY2jRvwWAJsQ3ZNx4CMeUhE+uA+n9tQSe6CtMXIhuyLwNhUrKQkeVtyR/zqDaiwhuEf40xe4AMTDynDkjbWJJvbqsALyYRfj7Fw+03mJJLz/41BNYrTcN7pA1Aot/FylYHosP2IlX7Oj+LP8AFriBR9Xoh/ECrAsTD9S1knO7rEmKXf4nEG4/y/RF+PpyrFZ4sMxDxek9NTW8D5dkjjN1jgNzULZFSnVJrQSZtB5t7psIgt0T+Alj37kca6VMb6mvMrXMRyYTceAky7u5EUo/fbfbUk1rdv5VRwAW/iEYl47eIU0KINTWma8f1b/ri3xRPiZj3M72sTIz9I/p1MjQh81RAO3c2ws/G/68ldzd8oQiY30SBjQ0+lXCk9G6onxvRYiI9rE1N/1+ug0rNOUrCYjXpDdYRPi5eX4xLM1ERmH93KdBOsiG3KQCBJsj/E9hBn9cKFE/fW5XfHX5VEwJu9vpN/Huhmv/AGlwu0xGo1eiYPbrJb12T+AC1+6sXU4NvXWFbgwntHWEfAyrRQhE8akuK1FDpEtsqgKQLcPT4W/jdrzuQlbbr6/d0SBM6KqECLN23WPiQMLEYZ8lneytYkH+SaBIEzoUT427OVm2EOI3E1oM91NlUGOT89kT4oKmW63iUo8sh9dTJ7olaxqBHFM/FF2MuIhXMv06aJm/+UiQZBeix8XE63HtlBc1MWpHXU9xmqZM8Oip/Fb7Ylyi36Sb9s6mREmvinnZY+Mdo9spymkzA/YNYiLCpSIBmQR5lMfGxLAGY/KQsy2zOg5Y6CTsk6R/pvzRPiD92Nk4jN+5MVMaJGj8pW7DH8z3St/EK55Qi2RT/wCtswz6zomBA16JBMybOr4J/wCMSUzPifUiGh0T/wDElYTpQo/xJM8eUsw5zIZSv+dFDr4vzSKCPFvksfEE8UOMg8Xk9Vmb5JM/Q1jUyCaX+rJIrL0VP4gMEyyR5Ri+/fUzNnzRE+Df6m/jgli8kRtfEuFh/TRforOIFP8ApvdbwT3LL/8AKtC9uv1ProyM00lWMZoQLonxy+VxA17fHygiJcznbWJAxrdIBZfgn/i4hhjFIMKMM/SdSScqXjmntB6i90/8DUS/WBSru4D6xrd0mflIE8viEx8NvtCYyThno7H/ADobf0z4T9VcJz4t4930me/SYn01sp6QsK00fV3RPi4mYI8RoWGod4vtesMjcKhruE58aKsshlTPF63MR9tEiImvJVXom/jJYyg2omO44M6wjxVDYWHArfxMnHxYJ4+UyTGIrJ31pg8YlNRW74Kn8bTBQT7YZW4GqHWJEVt0WxAJkD3b2qx8bgk4tyGPUWIPHQaU1lv3VdoqdPB9Ux8OG1YlLFfp1DfpqZJ8NljGic+KczUcWg7ud3G5pmIixWIGtwnPgqUqBOK5pzTNxeiSaatx+KrXND0R/hBZ4h+7jV9YiN41QJNRazeyYHMfSY+O+qztOwICmJdTlJEcExTu/wCfD5290z8YCEjuZz1mbl+utShMN7LATMwRzP6j/ChYzfWC84LFNM9S2wkTJNO3kn/i5eW5cBy9r1ASa37xokRDei0V1Jhuyx8bI7oM+6ZY29o1QfXVUFrN2TG5qqHxx7lKjPGKJc1LLedSaltwtjUziFQ+KHHKGGNgNvE3+uNagqFQtOj1RPiJCN5ybUepc61b40oFjB1Eo/xAh4nGGluEKd6n76ZJBr4KjjSazwfsicJljhQseKxMjUMTuaw5k+ywjGtgn4/HtZx5CEE55UvJhM9NVfmmItdvxTnx8cxnEB1ImBi+2prESt2//KzfFHj8K0lGC/SJreNbLLTVM7Q2yqcfijlMXLMtHWQbDvo/kiITBpWiJ8b5eUcQ8bq9xWhnfGmvb26rdsjWuyY+NiKghlwQwYfEHWJrOVyk4gc/SVT+NQmWF90cuooZCH+22nUwEwyX4ocfjXlCZQKeVg70AzvtpOSYBrGmysfEDMXDQ8cQs8pYmNE+MrX3llA+M242QRJNyWlSmqEX4Jif5vzmE/8AFJEEklFr5eN5giM/rrHIzIREOix8eSnjAMcfSBXHgnfWmjfRV2m4oUx8VtTfVLnPkxE9NMng2UEbt0TcfjfaRMQySQXmYmDt+uqncpoTM1KofE9IuPq+kp9b0AgXqFEDIa03JWOCkTUWzLiIbmWHGtMV0VQBSkys/HxneoH2l4ASCezqwaTo/ZGUngX7qnL4yDl4szJQWheI9r6aRlGUO60ZC5b8uKJ8R5ceUVFWWbe2RCsa0mCApJk/029E58fFtI3hicjGHC7axMCAtGW1J+vN0RfjXxxH7cobmIFxpGWIkYlMRzTfx9Um4BY61y4vrGtBsUmB/mIeng7DjwRD3MPGgrs5fEOmkwBIhvqtwGyY+Mn97DcME4Zx/ZxGnSAA3w3WOwH2icYcP41uRJMxNx1/XWqanTVYVoJlN4RaPrDBD0MzpobGqkjImLs+3JbwC/GIUxKrbaQAk1OqmRAMjh5JiOOXp0WfjKqVTYPxXNYPtpGWug5psdH5+qY4LaAp5FhS8bWYDyI3dYj/AJBPmiAa6NlB4c5ECXryM09WHZ04wRMt/aQRa7fkqHB7MLMSG1M+TvWsRjc3bKnGcuCXlw5M0NhAMMKjh2fprTgDwSCO2qPigZmCYtibjlP7nGtIkgOn0iszCzxUrlbvBZYslwR0NHdBmKN63TXasrPEtaiYSMXbSzUmqBJtEqSNcR7oPBeIkG0GBrMFx+u2gSC3+Igkzq26H+IOIM7XYmM+RO9dNJJBPaP6Z0WkGuv6g/FxqJk8WJrMF1yjbOmcrQ3dTNaWfyt4E2QByprMeSTtG+t3E86N+a1RZt1S+BIv4sRPiTTFxiYi863dpqoykVgT7IIG77pnCxsBLNT9dUDI4P6Wrcf6b+kIRUn9tHuGav8A1n7Gg5CIKKzUF3QeDUzJAXx8aqc1KvfT3AD/AMFNIiK2o34JDhAVV5LnckGvTVk14rRJv6t6JXgN1AwxxMBM+QSxHpOsDFdX0QTFPtK8OJ54HKHlBH13n7a1SAIjRYATXVK8OUycZyEQDOb8skmemtU666oJGInRsRySIjxni3BL2c+VSSn0NYDTQbMoIEQDokibZi8RM0hyj3SNjtrcNW6qf6B7RVK8e7IdQPGSWGGGNM0rt6JMZCtj8KfIePVxkoqaorep0gYkyKFuulUQbjRK8aLz63Kku6upk4ly/PmtU/8A2UuXHk9IWxWpQaiEk1Yq6PZRIF/9e7KTlxHFRy3EYqbm0jWIrrZYSR/P+m3Cl4fim8/7THLt7iZNyHVd1Ts7rGLTZ6JOXFIl47nTyndiYo+gaZmuqk/yZB4vVxzly4hymIylMQVYLOgTHb+pMmuqmwrx3yEjnKS7P6aRBHBvyQe0Bt9VPlxOLROYnYWJKUGfrrQT7vkgkyN9/FRT3Rm1aljIoRj7aZkTqnIQKKTx3GYCPawm1TeNaICm9QIKg8aUOmBZYJk2mc9NIymhUmSBbVI8UPEoZ2giVXaJDWp/qEQahtyocuLZXp5LGGYzG+TVAg0Mw31U/wA2Pio8uNsly/iFOzIXTvoEaWRUX+myo+Ke0omBsbZZt6bTp/0Jr3N+SIGsKLw6Lx3F9pycmL21U6ETXiUHLtP9Nu0KaePJmYd0jM3MRI41JGRhsIBBIUeXFlpAvvhxl5U1BpIBx4qQRO6m8XlxxbE/SmmUEdYmOSmawY14qHP2s2HWuUsEQMp9taCLMV9UCInVQ5jPkDEI9CM8oq+7000sH1UycaTyuo8ie4By2XsfuWOzo53fR9FjGJpYlv2UGZRILwZhhmvKL06zq+iMgQP5uVDlxhYaY4yiRB5bUB9o0zqJfutxDfD3UeYopkKgfc1PkQZVjWuFMwZ/5s3sopIxFS2PlGbKWGp1pqBcP1WymO5R5EnuqBZk/wD0iK/30Chsmxlc6CtWEnoGJGSz7laszjeglYkEU1u34rm5lcpqZiXg/VgQk77axqZNp4unvwWF+D6Ln5cXlxWdpHxWQmZm0v8ArdB0ApT44vywIBPaubmb7SyPH2ww3GP+NUJmG3wWAjRv9so8hgNgWCccfVsNaIPAlYzMCzfkuf5OP7uNxEWy2kRj26qQRWz0WoT2mk18nKjz4rEAQNylcrSINjo6QREzNlQA2o39KHLgN4RlWjO1HFzrSQO1buJEQudBgfUiIhZoat2mo0juHEKu7UiX9KKTM9onLFxDtPpqLGBZ8UT28RKikZAqIkntV4PprGZpaFWRxInUKER6nTES1RDv/nQYlt7qjlJoVDkA2lyn7q9XEzF50VNg+nXVXPcBuH1UuRvx8SYx3y/rqYj+TZwgdwvMKXLjuBFzbUP49bvp/wAhh8VUWi7hT5cZiqFO9EWkWH661b6P1XSmIMBvVReJ48pmEuWm6w23+ujIkGRHTlxVkkkgXUGTjBN/j6mSJImNBqO7gykVP/kG91H3Yq1hPJLzIOLNGQisroLRPu2CpITUGGYqSsRt9HU/64qhS93G6m8RfIPK6iYGrruX3/QqeUcF0xIiNfpS5cSJGVj8QJLNhiD6ToobhdASLVEeHtVTeMwjM4sibUG4vttqazBoOSuZuBZReIhi4m8YSJKq+2juNZ9FZHcRaAo8uOzLCRNfpIOpmARcu6RkZJin2+eqi8agIiUliybIoz+unI9tJuugNG/Rc/LiJ06L4rJFFxQX20iRZ8VZk2vD3ZUkeVNNkxOOT+LBFfo/bTtZYEC1A/lR5H7eVd0z5Ycw2fbpoiea6Awf5eqk8b8enTF8jsYk1IJvqeSsEX1f6osDDGCP9SMk21vM6Tjft3bCut+SnyLzJPUHZqIutRBx8HzXUWkj+lPkQcmJ6wMwkeuM+usIPLjdUDMTQvZSeMkw7zDKyDEyfk4v++oNpC6gkfy2FJ4zwYgKEy+1klRJN9tBM1P+lU15v8UmYBSJlgkBtJ9tq/8AnUkSDkLqpM1fT19lJ4b8ZElZg6YXiCx9p0GvNVMCsw/eymkgodFmasma8p0ROVNH4rD+aat+SkkWBOdpgiJwr5H21NDRWCLAyOqXlxtBupCrmZkT1euo0/rdvRWCD/qrfoowYuEXxS8BEwsjnrpI1CTOPFu3qpPHlT337chDeYN/rrRJpb5VAjerfRTePSZWJsMtBJmPTUyTcUb3SLzH8+z2+Uj7ROU7M8nNoIkzfpoMxIFFdDUQOH0VPwhUoNi2byDKzydREiN2/FV36RV7qazmL3aO01sJ99MQI0fwqH9VF2/VbxbqboZZGfxqD+nRegL90kmCZ8ksQQxt4xx91RFk1/W+teukJBBMCv59SleJyCrqYLxKtkfVitSANVYOxo4sl8RoXileKkVvcE13jW7Y0BonuJHBfGjiTTuAvVh7MpsWa6gSJkwvpZHLunT99k/HiQQcrspm/wB18ZNYgxTRTORFSmOHKZwrH+FGZj7zqhUfypyIFj/Kxwest9XjTxmqsHWik5J7oMY2Cbx44evWzoT1en/esNxdR3HTR9USq8YTERL1mPcEOkcIh+6xIfrxR8XkxPi8e4b5ryyV6ukUvqpkR/Nm+SY4VM9wkuNpqYfV1qA0vxU91ZE0W8KTMpl8fqpxiDVCQRFCkZGhE0VIjjIMEOG3rs41hj/U5GvspmaGA/BE4co9DxJWLPriNsar+QYG/VYZC9zL+UTgRIkPqROccj9H10wRe7/PtT3wO0t/ic49OKTGSb9ud0nF99aAaqTl23iW/ZP4o1HG5wGX1MFd50jQ/wDK3fj28SmAK4+6uNYrsUP/ABrU1h1UE2Js3omOKwRWJmLJqOOGe0mkARSj5oJF5qn8D/2QjtPfPksVrCgjXg4UnI7au+iKI15AdJ2zIRMP21cSHKieD/FU4wXdYuoIimc5gxnTEiNVPdPCHs5TBG3iTUb7V48X8oNIxBpkQVP/AJBOcGbiC2CWWplqb+mmSbInatbt803HjJEXEXHLI4mWS6k0mgk1RBMzZ8VQ+O5niLkiioiRk+nTSMpFJPF+60Yt/s80wEUDCDALc1J5bOsRWiJFrevsqQsCYmcdp4x9d9IxAByb5cwi5kWT+Ne1sgeUlLE7MdI7abmKqZrGjfCycFani7rRuftYmT11iAG3sokY8lQ40NHEzTLQFd5xrCTQXRJJIYTnBSyLDDcLhgl9u/8A5un/ADY1WH8no34KgG3Wv+lgLHQJm0seykyDTyVDjOSqiobJ6sQvbSTFBezc8VIPaaX1TRBMHGuhKTEQqsTN3qoRe5mU5wqXI75pCEsH+2qmeR+1BkmgblOE8WILhBbJRGHlaOmKw6oJrJu/jgqnG4X21e+/tfGK/wA40iALVfF7KDlF7pzjiFKbqIYyUM5+ukcal+DKk5f1B90/HiyMEKzUy4wlNaoEdtG3dTMfzs6aJwmhImBtBr93pqhJ5nRczERQl/Cc4xZLJ+W+RhKidIIH8m4b/VEmoP8AnZPD7ZxJMkUt7QY31QETuUHIXuW9VTiRFZ8q4twMl7+TPTViDc+L/FEi4NC39JzgSiFjxiWk7pGcTpFRI39UjeXv7K3ELBpIAqMHVAv0dUZvxQbTDbuq8eBhvGcRZPi00ae4k0oo7joaF/PkZVuPF5dgmKuFTMx4/b9NJNYxu/NVJF/9J+JykCM3U+O4LBD5Z0GgkqMjSTf7ThNzPtiSombCoIOukCnDb5UknGmkqhx5TPL3CntkaLuYp+vXVTIpfdczkIOytw48c5JiZ5e27Cchs6JIkChYC55ZQI1bPwqBBBi4ZlK+9GkR3cFzJFN1SOI0LypJGYYskctf1OkidoU5GaUjXZyqcCJ3ka68l6qtkuO+sINRdQbibvgqHGz2kdYYLIO9/UjVa0Oqk5am0pzj45R92TiAYjDiP7dZmjUfaCcsoGnwqJErQuK63LDxz9tbEQIudbrmSe6lC+tlTjdDAMsFvlu7XOka7Kcsv50qG2SbDtaVEwwbBjtZqrm1GHwUHKp7TXzb4J/GShDbeLyJEu2d9VIC4nKTN04AWSe2ZytzB0yxGqHdULmcia68PDdU48VgRrbKxPHo9O2mcdFM1NiQn48QeKBcflXLjVZRn66a5U1fB8UQSJ49N1XwLmLfSJu8NB9jVWIGi2tBJTceMLBLF+MZDY5RGdtIBIWMiuVm2FQlntve7JMjXXWrqoJA0oqHEg5QPImGdlpYF+m+mK1NJspOX/y0H6ymeMktN4N5/wDWcsZ30ztVT3EDo/1OcXHEyU2LVxln1iNaBfKFJJIE3no3zoccOIfdlRZcEVP9taZPbq/ZJMATJlP4nHx5EPKoU29Igh6GkGZBFH+XUyYgv3TApIQU4SAmbmb2xrE1g1WkzANi93xTNTMRD1yz48bterpxoJUXEinw3VUODHlBHtzJbuydY+uiRYoEEceDfNV8AB5Qw4kQn2xgxL19dInugBYY0rZuiocOJt/q3GHkx1iV+2mcrzRvjCAYNLpvEuNwYBV3Yh+poBGtoR3mYNDun8WvuUyTXEYlgQ1u7WKqJvFtG7poY41dXDE91W3j6OmSZrqp7t2/pU8fRcyrJNkCS/41hArDCO4x/wCLfJPx4IvtSYvaTEx7q/WNGWQNqhvgufcBQP8AVTj8YJvy27bRHLyYPtpNq2CO46UBfiqcOFM/jEqxtkmJs/8AOsSOakxN/BE48bOW2So3Q7wHfW/qAcb+7KTM82/1UOEzjPtmDl9jBnro4G74qSQKnV+KocQBmJiIhxYEY1pvwQYiAKvgjBFTEZTsWM2X93WkySW/ZYEvj6vRE4ptHdlkcndY/SdY86VR3Txeyb+Pvxv3DvMMUVAOqGQFSJLfypE1MVTPDjAuZpoSbMOaNByMpArGt/l9E3hxIjjcEp6xHuk1iTlaECJAJs/dOcV2aqJ9VwzMP30RiKk6SkHuM6vhCY4SW0tBABtLcRGkkA28XxWqb3Dpb4THAUJ5cogakmJWA+1TescjwAKZArq7pzi8U8eIZcSDcOJHRM0JMt+qmgpOyPgz4htl4vpTULjQJ6S3xVHIx3Vvxb0TeJ5e46t8pYHBRH1Z1UECJUjuiMYq38pjhKm0D5IQyxnD9cusYFd30RJAuBGz3R8If29aumI4yE4mt/XR37Sk8JmFRN7n/MQnKB5VGokWfR6rVmgD9kwE+0mXaVrdQQb1j4Nxog94oE58fJMQQYNkj2zUddaQOaSBYmIlN4RDM5DxMtxl3HWIMMqT2zA8903gQqN4VOIyFUnT/jRbKpWrtdY4L5JxM9iWZ5XE/tr6axIF30fzR/8Ai/dMcUVqN/JIOL0eJHJTa9adBTw3RA1Mv7HuifGvROU0K+6NicR9dYZRJK061h89Xon/AIg29rY1JO8w+uI0d5I4j2SBcRXij4E0Tt6FE3K0R9dTcVVAGIbdk3hFWvjdSXLIY2/rOjjF3dE9wqYdmE58f7UieU7dZfFLp7fbTJNRpzWgETMj8fsmOCi9IxE5vBMS4empsY3bK0AgxEl6o/xsqrDmDFkSzdGtWwiXomkUgl7LeHHPr33bvYzoqL38H4rXIGN0T48bSkTh6EY/trdahvktMyDX1R/jchRCUwws+iGkEamN2+q0Tum/iekFhukfeGGepGpkRE14ogXq7LHx3xPW7CGr29wXDetBOqrIAWEPgnPiN2ZjlESBIRMzWtNeXmUeAP0j4ksTyxUwMZPKIxtoFRVvdVGQMa+fkm8AZ90RhA2kuDp+upiRxWN1v41J8WmLY378gm2NTMGJusJng26Y+Ii/HjiDyC2kIva7vvpypYym1bvf3R/hZlgsjxFztZxKyEupnIG0opNLfp/aJv48e6Ji48fLq5/JHvrEkUinit2xpT4bsj/H1XdSi2wk9wEXo7ikT+bJj45vxl6vHkcv2yVDFajLIWNkCY5Ivx5PG3orDMzL0z/bR/PVv1Vx4JvHMkLAERVKdkduupyFaGn6tF6wEDg1WIIYd2ZIESu2pMASTHENhIoKzQPdH+M6Q1B7cRBhcBjQTHJAg1u591j4km+JA4mQ7yAMdjPa5JOlSqPGeaL8a3AzhibwmIuP+zQCAP6u37LERTELPDx4kOXMRtF4WZnUmCSIV6xf0eix8aB/jOUA8afvoJE02fK6CDeng35M/Hv4sB6IOFWOv0xqCcpvV6LAYiNvv6TfxiK8fylduNSRkVvfUnLIGKKjjFAscIjiRmILwyh1YrbRINawiJL1RPi4uYOJH/FTUH+dTNJrLfknEEUFkT4xEOScTDmlzKMLD3NY3rdbhB8Ez8bHilJKw9ML9NTGs1b5rATcNvY/x+1wJNRWLT8pCO+tBJ908eK38UQjxmaqGd315fpoB0L/ABN8oqA/J6ofxsDJ49QLIv0xPbWJrSJVgXgFHwI4lQiP7ZZYIyF5/trTJWA1N26+qf8Aj5XnqweUEw0jMLqDEiQ38pxmZo27pv4qWOe8FyTksKdtY5KhiO7gifEcmXitwWgMD1AnUGlRAVG9Il/ix8JjiMb8YkvIcYYXy+2jTi/1bGJgmix8KhJxa8oRk6IRj2zvopcTDfuqET/47vqn/h5X+DxoEzDE4jMY0axJkbrdS+KY+Lke7lFzRgD1C/76DJHaLt7LCb3MInBPbgW08VJ6s1GpJ4LoIBpUj9TeG+BmE4pzY3Zjp00GLPksMacvKqD8ZInkYPIF9vTdhmNTNIC6DH+e2JbZT/xkGYB2gfGlYr/OpJAqbkhaKQIlF+KSJ5GP7XBfXQCQe7R9VgO2mz9kT4Rn8pklWqwv30SZkkRFFcYzGvPoj/DKQT+UKkDypjH49q0SY0hv5WF49vX1r8InxIw1iDp2sQZ1jN8atsJBGI1Lbux8T4kvGIY7rFYKgzv20SJMrClSmOH/AMzsEK4MSsQf1uGZgT4rQNRRH+LCitVBMxAz4sZrR3HSKJxm5s9058QpTEMWAbyzIWbZ0GdYVSazF3VY+F5c5c3lSZzBTOgkRI9vVEUkf58U/wDDTEQQTKSjI7rR1vUzJghvdXGlYS8filaGCiW3uQT+udYki9HzWodH5qp8cb+mBk3di4m71OllcAm1vdHj8bylDyhjiwtm01HuJrW0BNHwlYAf5Z90xwqI5IFMdKIrK49Na1Rqq7SRAAdd/NMfFlBTkQXNu0znd0TlMEtuyryLd0T4eL+3tKQYHMmIn/zoOXGJfGqqKxoqHwVCcYxxMLb2xH9tY5aj5WxBlv7THwoTIPXxzm6iS9TkAaRToFVQdYTfxQSWo2YUvfyYnprcAKsLDEnbz9nxR4/DyqDkQccgEkQGJS2tJyBOlaKqaxqneD0aoeTEvYupPV1Mg3bCQA/FNx+KUfErZmYmhpbH+t8SDWXdMAivt8pz4yRrjbNnXtEhH21qmwkt81Z41fv6pj4h5dC4YExG/bb/AMaOdvP2TljQAhOfDcRtcxVfoEh1+mnu11b8UUiCm/gz7ZGOMCpcPGjoddSCSL0CqCBT/XJN/BPQjKYGlfKCca07yjtndMfCRMh4snisXslG/rrAkGxIhVEmdeqb+LlT6H4x68mZJvfrrcIo4TzbqmPjU8tosZjcICZnWBANHv7JIApr69Uf4hn2mzaddybj1jWBAuaLCtzLlUPh4w0TxuwkZYb3gvtp7oqZWImdC4f0tx+L0kkxxhJCICQJ0f8A1sk4iZOvwn/gVGVfRjDLLhJ/SdIMDgiAIAswifErY1ESUcl/EoeWgUsaFXB6Q6/Kb+NC+hC8r2sxEq61+I8kWO3BNx+GsUJQ8shRbM/StEnzfuqF7x9ovCpqBqOxxicixp0b/FgNBZ+e6ofEw4IxAw7+lOt3WJM+rYTiNRbmnPgxBMQwEQsDFPF331u4TxfFUcTU2TPxGw7ZIL6HGBa1p5Pm5RUGt5R/jVCJOs31mp2f8axsZ14KgCKi50h+ab+K6iJgM5g8UcMfppBFzUwmsVRPjaCGtic1XGWJB6Y1VRUUL1j5ukCkR8pz41Qlqak4z3UFh1PGl1iNIiZ0TfxLnjy3izvnNgEB99tIyx4JgATd2YRPjvy8YJiFhe0JKwdtItAu3qsQKaFP/BdhPiv4kXElpJee/fWGUC7umABRtwm/h41RHo5BNjvomTWZ5rVIis82/PHC4bl5WYgSJZKY66qYrjssd9UT4+THjYZBP1ePKDkR1x01gTPN2W07j7utk38fQXi0lF0rQEQ3pqQBqg0MUn45vyTHxbeIkhvP5QTNDMQ76cTGqJ7tbJj4qsc2O07Y6F+mtUm9Ob+09p0LD0THxV4lQddk7yTOIdNr7rAWOQKP8UlLYwvEhp5QISRH6aQRbtWitm90x8Y3nyi4m/GYYzT9J1jNtHVTWawI8ET4t4BGIlMw72rBsaZAFJb3T2nhD1FE/gGcDmGL9rAyxrDPbbTxQRyQfjlwGIAJtXaUTrqsTuSkAgV2THx2TCVWfH90QmiZCkkCpqTwb5oeDMzBub91wvLesa6SNFh28yx4Jn4hguyQCggmiCoP7aBJiwb8VQAFayHtq+DHxZDkubNonp5cTVChtq3dSYjUBvXVD+OHLTkGDES3sG+sO2OCYiwq+CJwmEcR5GH78WJ9ukGEQI1Bd6eeiP8AGTvLYxM32KUf01pyjZ+O+qwkUv8Af4scS6eWbLSW+8z/AFjVHQzVIBinvs/JL4BIKE59oETn2yjrDiiCQCZdX6InAIGS5glLxPtIr7zpmbvzQRla/rD+03hUynFwkdmxIv8ATQKmf+kQI/m/gFvARqMAg3ZMVisao5CYe6La16acrreEg4CVkhPQ5EHQ1IyimsJpEz/Rj434I+MmAPQivymJtn+q1pAG5bsgEhDxZhB90QRb45+2qvUbKa9IfFK8QPxqKgf7yNDt104kyK1c+ib3WONTG9oVAUH5Uw9pNaeIlRFRLbhB4IfixEsEYInrKBlzrdwtr9vdUL3nJ+/wleBBJNS5wSMeTt6/bSDlJNYey5GBd6oPDacrAkcZPpMrokGpu3VIBBSvx8YX221yTyMZIHjxh7ae7e78XCmtoMPmkeLGbySgeVRbx6uqkOfbl7rRik8JySl2VSD0Q4/rpoLTB9/FaTEVfi4Q5fHxg/KVJtO1vpo/utRDhSDOT9Erw5NcehLBM1uMSl6dJIotuG/PRJDy/a94gZwkPbt/27GVBg03b8FN4T3Y6EuXyCZrd39MUI6LViVN4LfFc5iNiZtlf79NY/8Axf0+uOQMzQBB48i2T9SQ3cNz3dFj2j7UiCe6VLw48pWpzE8ckRAFQVpJihq7rdLP9U+XFDxZ5SyOJtwIWTNY0wDai0CZNwp+OfaZIYkipjtJ9dPcd6rRlM42hT8ZlOLxrkXVEHWGf6xeJDO790Eya3b+0jxoEkjC3ealRTvvrQfxSTFLB/rhTfjeW8Ds3tSrLxDbT3ERu/FSbxrKly4iSz2kOXScT6YPprGNHstUGBMwpPDad0RpUSp/JF+mkZZTrKJiAp8ggUrZh8ruT2jc616asIrjUMOK8+Kjy4nkQzLVw7O0Z0yY/oQXzWIAxMssqXLhR4wU5m4zJX1zekbwZbHBSX+qLx/byhloKYCCMS6cSD/Wjugg3FCocuPKKiYwdaoZtmd8sa0avVEyKirfopc45PG+lo20zB1/TTjY7vd0QQSFHkJ7XuXZHlBuKIfXWBrKP5jiB7bqDwyk00MiGEybuzcaomQpkEwYGW7qkeLyhklwuVGSIcp10TSDZBAH/wBlB43ELs4lfEu5SO+tB19XzWnEiDDd1HlxqQTEgzyxE9TGtMXb9VzuBiTNG+ahA4zxeR4kBmOioaTQz6+aKz/Qq+KirPlgIj2twJgZ8n9NAstPdjW7+VDkXJ9eOHjEN4iP76Y7R3E/aLiL1UuQYnim2RLlGeh001Jmr+SpOxCgzuTBMjknv4xjbSINaQ3ZBBIgeHL1UeQeTxMerlno5FrWG5RM0ynZuFDlwbeIzNBYcgieVEC3Ew6xqK/54oFKG26hy4DNfjM3Eneby508tXosDFy3wUfFONEPH0MxsOYZXWJFjYhAImdOS5UMHksSB44M5Iyv10z/APKLqpM0MAvkoczpBdBtvPKCeMht11gYvf8AfNYUMP4XPy4keUzmYXPEhqq7axBmlnzSSTVu6hz4LLKoxlKeKjlu8xqgRGjot3EXUORMQLihmZqAYuDtjWxmYKxmKrn+TjcnEiGCYMMt9N+uqEgwZVDID+TR69fCy5+ZyGYQJ3g3inM9eumBpdz8rACe0l81HnxmKl3IlhK5cY7fXQZL8vdYEW8FHlxWUmbwE5DEE1/Y0UF7N3lM4nmFy8gcv243Ks8ZhMurIi10g9o4P7UuXHP4h5dBTswRF2/rqKmpvCTkRu31UbhOUrRRkamYajrGsQDUNlwrM93cFPxSe2Il/EIXFkZNSa40VzrWVB4vGcNy2nE6iYa+miRk5deqwM1s9H9S5cZwEzfZJTMjJ/WNFR/J2eysZf8ARbcqXLjaWs9kSTyqMev31OJIobK5pJso8uJESwSFAV6m0+laLV0elwk0MqPLjkd2XoopYbNmsf5qG2VQM2lTRu4NgY4t3WyGpI7T/wCL8Vcm4iQ6vmovCJWeQ7NBCxAxsa01kKwaQNn5qSRivGHxLpuePWeT1dBFZ1Oq7Ai2rbpLmUoKJCTx2BaqM7zGpNwdQnE0rbxUufFh/EIxluJf2wkdb0CMq6rrjlIiqlyOMPIClhAmbuWArUiZglVxmtHyXPy4+2gxM2iMATXTvpBvLbKQddG5U+XHYgmIojdiD/vOpqKmzbr0BE92g4qPPisyzPHYeoMg4P01jSIVcd1DkbTc+JU0yOeUNn11VbhYWfw91JMeVwrMzOcT9Dpqe2aj/S6g14t+6ny4H40EcYKi1MPGln66MYuVYyOln4rn5cRYSS3BAMtQN4StNhI4eS6DKOb93KnyEsixr8m2UqBH6angdxorHdq27qfL8oBqaaGPrxx/XaY5QugIHXrupwrUFEkSDiZGmdSZ4QOK6TFrT9viphfdZegdZw3oI2t5yn+RtRTeJIyz4n/1/wDKe0K+mpIMQLt76KwQRBiLPxU/AOPKFzctETEjEEakmctUkCH6KMcksUbz7eqRDntj+4RrYpxoYo2VLlxgYnM9kye5bidvtovTJ+TCsGTw38kqHKHOYZrO0lDh1MHE/wBeX0kkzGnqpchNg4m6zAYwbpvoAF/+kzqCospMVdNQyzEzUaxiYKrHIi90iftd+RFrywCVMr0/xrCRUKgSS6+PqkSCuSkGTOIVgxPpoOIJnVhWKk7zdInHkZfE6RU9wEse2pIIo27KhIMzX1/UrwRqeWbYDEl4t30U0P8AX2nEiavzn1ScjlXthjyL9pCCbAAddPbBJTiRYmkcErx4+RPCNhlnE56ibamZ5/qqTBm+zq7LeInlMBIbmfc3mp1rc6LSRYCG/NfJ5HLqRMuIgl3uH7zjXYYmOL2X0pHdI8UY5bYlgcTyzPKHr+v10xS7bupnTTVH+NKVT/WCCzHJrWibwS36IGU1G2p4cEfDjOO+++E4gReIiZ0idkdxImkowYeJ1uGeOZZupeofXWE3BrrxR3aGZHR8UyKBQQQ7T9fH9Z0CIO6DEonEm6VkmCcgCcnB6aqAecqO46Vcv7ROFNy78ogfKIojPIznSdrN8ki8ElvrwTxGOFEbQtOAmbeut20qaFBJJuJfVNHJuO1NSQl5zmdMAUNT5fCmQOj5InCpppocZmYHP06af65c2+qO/Sa3TeIruisJZEReQBzpg6y3zQSMROqY4u3H2lElJMR3kz/U4RYbt/anuxufF+ybj8Y/lJmCEMr+71rvprzCJ22bhMEn3KYYbiGL+un+cTSZRkZHBMcbFqiRWc7jUX0/71ej0U9wggb+vKE8eOC6K/8A1dS5OmqEH3fJTWI0CfjwROUI+oEMxHq76o0ETWXPJHdJgHyTnx/9XgJIS3K9dYE6XbconLTX1VOHGo/b15EBEdiBH++igNboESKzknOO3aiJJTZzH9S6u467rHOpgVBb4IwC5uZx+JPTr3JPXWGMit/LRTkdSnOL6TfuNpFvG/f76T/R5UR3DXyb0TifiFmN+SbwE/8AetEXqfhRlF9CzV9U/iwDW5nk3JMeQwz9+ukV34v6UyDzKfxsM8mVZJOIYQglY+mqtUWHm3wRIOyofHKRmSV5ZiLLJxOiTrTE8H9Kd9QqHGvb95ZuJyM+mtM0sJb8kS37JzjL5dLx6gnqK7GqpUnT9RJsCnQEjbaqG8QhxvSCSaxD81BJN7lu6Jw8rvrYMUBREcj+2kRhWz4oOUCIq3RUO3FqUWX8n7ze0WaQJM5Wb6rmcy2+Spx4s/lyD23mRByRFZ0k6UlFL43fWqeIxe5AK9MTvj01elZlc/OG/BOcTDyZiIIJ6jNKprCtQKKTJveNW9U/HeOO2zMNp0EjvpiklHdBrdU4kWxLNSuZkgrrOTSTNLBR3HIzVODRALnMOYJSmJHfXTHtA3PBxxUyAIrQKnHgTMrEzMF1tgYxpE/9a2eqjLKKwIvCfw5PusKJrEl1Ez/nSI6Q+UMqZERf0TnGcHJ3uQJIxRylPpqxS5U5EkzNIeiucY/FFgAgDO9z7ZuczrE917eKRlAtT9fwn48RWoI40kHf2ufvqjAAhRJhV4nEqyO0h7r4h3GN9YgxR/iBUzTtZ2t+KoYIkxEzNcYzvFR99VJG8095WJ034v7VOEcsQAQSUnuw4h1hIqZUZHtgy3r8qvEHa4z5Ybmpg6zu3rGZ4N/q5km+j4qsddvrmsbzHcO+nHGBRvx5KTkdJGL2e6ocGOXkLtGVgmt48v763dOQGqjuAG6bjxKJxSMj1ruTgw51cjGgu/Ln0UE5AV1TkFjIH1yHUIne/toABNRAUn/Mt6utOIQKyqRJiYC2W86TWgv69FGRrwVQYdi5hiWeRSprRFMbu65yBephMcccjiUbxHaWI6Rq8Z6y/XZY34Sq8eMspE4gPEqrNmfWDTe1xd+i5nM1CpHtg4q1MNTHFZCYmXWETekKRAPcTUJjiwlzDyRSLFfFwjOe+rkARZccicsu0MfSrx+NiJEjeRtEgokjRNRkdfBAImU38fGgHd3kZX0JZjVzkRFFJtJlO8d6SRhHeQEmfG59dV3TQSpoDF8t05xomfSfdjAqjW+kEVJt8tlBqZLfgqA07wYCbQInlZ93SK3GqnIw3zThGAsbi2wmGZVOxqjVt8VJm5iXKqcP1qCJytpERoEYhczltfdPx4dkN0CEukabcaSTcQctn5JuKndv6VTjxkEKjGCcDNSxFaeJfFBIE9t/h8EXiiRUzXHdC7aGX031hadUEgg8FQ4brIz1LcQsqPbSDbdTOuOzfROcX8uNZueh3EgnbWmTBqfL1UjIkAVi0Jv4i5S+glUphsnTWdTxutEbKvgIVOMk3G+Ke8kaJM8XZ0U0B7aSj4Lc7MIb7kyv/ekdoqQqBH+Q+LCsDiD8oZjffMtMba3rDey5EjWtG/FOcRiSJj0Vmf7frprMkhSTAi4bYTlviQDstpdBmZvSSBzspyyFzJPumPjuq4s7qyMtJCV3DUg5eC1Zg68VT+M8rW2gy0rIrvycSzpBp/NlJkQDPmqHx2O2Ot1xqbIfpoJNhKJgkt8dVTx9VcwNUkSF8Z3p1p8VAMTs9PZOcHBxC4rHSwZZn6aSRN+KCRPcZJTnEaaX8SGeU7vhjRUmdNXKCTHNUOLERMVm2iXGEnrpoKmgUGZqm/jZmWZzOLwOIJ320HMRakLD+p7qeHi/lOcOOQlKrF43TtgzrSbUqk2iYpwW8EMceM9JhInlZP8Ax66aG9a680Tjc1808YDkRLJjFFlYIn/jTJ/0iCBAuH9puPC1rbKVimHlS+t6gGQtOdn+eqfxufGztkcIpLn6ummpmUACJ35lO/GcXBDBRbf4+PKGN8/ppBi0v1TIBkX9t00Ex75YlZF22jlfr/0TNKNua0O4xs+CbjwWo3l5GWuiZa1uPBTbWXwTeNBTSB/6h2Zv661AJNyUCDoaN8JT+Eci6jNLeevT6Ttp7h21ufBIgjTo/fZHxy4K3UiR/aciz0nUzWJb8Fqwd25TcfjeK9WVmyZMSWsYdw1u7TRaATE0THDk7ZP/AKkhIG6e7osG/JB7TxTnxy9JMTELgWCbnfWndNRTECn6/NU/jwAHksbOcrlAOutONz8srTU91S3X6TeD4lysdol22fvqe7HQUdtfJaKyJTHxgbzfuY/EZpGgk6fTQc6Ub5JgzIHvJROO7xbzxASK8ouJ/ua1cqVcrGx0TnDlvjuDEm8TU9tBmwv6wgU1rwRPjqWHizRxnH5GYvTdx8pIExBp7Jz4wEZLoGMMRF7ds40AbLRYCOvJHwmJ3IGWN4gqw9NaQBB3W9H5I+BIG54lm9csk2XWkZb3SY1sGwnOEspALAzxl4uQ6EromKCuRHkgW4P8Tfx7SEtG6ZgHjnU93NvimoqRX26Oy3h/sqvQ6LWWxw/8605AUFEwTwFHuj/HR4nJviUTj/ZOKRBoGVP6QYJHDdU/iYDjxJs2mpAzQroJmtZVmprPnqj/ABqi+Mzi/cNKZp0WPDp8KZ4U/Fj40VExFS5lxML3/wC9YjSwVExS9kx8ds1X7SqQSIq/XOtWhEESyogHw4ebjRMfHxk3Rj1pJmU42mtqZNExBpZ/khF+MP2sJUYWE9zyGS8vregc6vbwWE6xCbxAYiJUJJJYxZAH6a1Z1I8lYBJOP/T1W8FEpMJUD+JEoh6XokeSAO2l0f4j/blM4io5R7ijfpv66JHdzfx0SBNYo25RfjYubY+jNPGpitYcbwsMe21Qm/jiokxCQv8AZtPrqDXX+lgZE/aJ8RPtCTrJ7quZ8rP6xoJyFKw/1YHVsI/x4PaT0L8W6A27miSExep6bp344qAHo7dzpep7tVMC4klZ4kMrHWVI7p5aLikd22qqCK+7fJN/GSWTYzZF4IBvPXU90ilG3RMC0UC38as2meLx4+UuZAaH+nQb8VqTxqt/DH+yTXGHD5SR+O+pOU3FVQBNNYW/iigIWLUEzRLnyrtoOX/W6rsyNqGG/dO/G48Stnmy/rZ9dApx6LAVmaVbiqPg7gJX4kRlmCbxnD11ByIOsLduNws/HITbEySdnBEq6kETZMVg3b4Jj4+OHcY4hRIu1OP1jU8n5vdaI/UP4RDynJRGWJZNp1hMxjC0SZp4v08k38VMyJPrH7prUEmgfmUzB0lP/EEsckiUnHi7SnbvqakQmCADiK7rfxbgww5iFnMcpvHb76wyimQ1WBOsyifGkMFLPL/aPtP2qPTUzcV80QI4vwW8JT28agkLepvFTBOkwKV8VfaO2tkxwuOMca8mo41P0Kcak5AmT9rdoNplN/GKnkuJJj6BxYlf76kXkeKRjWgosfFL6N7YI26cuutQXb8ExS0GEP4pDlK8gY2Cmd2GvvpBFdlQFbX2+4VP4tvfFRgRMZIha6S1qL2IlMZATrtw8lv4lHIEqPRhYIs0mKLUpEV+90x8SJ7VCmSF2iZif+O2p7suCqJvZv8AUx8dx41GTl5X0dyI7zDqSTEnSFomuP8ArjRH+LJ48Qk9SR2lj3aJ1gxy+OCqP6kn5W/jqWDpWb78KazegGN1RxneB090f4yrKvicQsiyq699TTYqqa7b/vBN/EEMqgwATM0y9ZNTM851K0T/ADWDw4PryR/jm1Yralcx7mBm+uju2NVQEACHt7uE38SpVjSB7pXHLBXHQJHLm3KoGTBtZOfEsTxfIuCImdwrvqDkdLJF6eaB8TgGZixMf7OLhn10+Hk9fBIG4890x8VdN1n6sRD31Em4tCwN4+W4R/ih/EUA8mix9QjRQ8n13VAE0lv5R/ijbj2Ty9cViIemknuFJI9FUAmpqE58cpaZkiJhFgIj7ammIs39LERWku6J8XEWuZJ5Xck0lQS/2662ujfyscRekPj1VD4UmbGBGGPyLgEmPtqCbUL0WGI5nqVv4oZiWmp+hI8sjvrVIqNVRx1NpTHw4KhIkWcP4vjnUyTUgt+irckklH+KMHGGY8TpCkQ5Ppo/1QzRaDrbj880f4/Egehj9WN4/p1pmtVcHIVHn9Jv4oLHqvijEiBKDL9TWkTwhvgmCnPjN/JZYg8lidoIH6/30UNNHxSMKU2bO+ybj8BOLahgxYXLxx9TU90V0VeofBN/E7xxWpOTPefQNbWluSwgg10sm4/CzDGbolAyLM4zWsX+eyocjI++iY+GZLoB8JQMJ7RfU/8AOpJKTbknfi5Bh9eJGLbhiTWBkBv0SMBNPC7d7I/xzQckkmGKi5iKE26a0kaVe796pakPxVOPw+6XiPkhl2ucCyhf/jQcoERotGntv+Jz4jssR/sRYfd1jOMcW/VIByg1Kx8RCrxd4gBxdxENXpJmADB8VcEWFG2U/wDCOCbko4zKHEzIsjjUz48/1btrD9OiJ8PlyY9OpPjGIGM9dJtBivo+Sqwgqh8PLoQzhIzFxMbuJ1I7QZh9Uml3f6R/gQs4zU/uBllf2zMdMaamoLd0wJrMN2VD4oll45LNh61yLOuomDBWIFwifHLyk5MRMLlCIRiNMiNtrKomEx8XG2FzuCQhvIsusDPNY4m9PTdOfFQANge4jADSjZrXnQVWrWJnotx+HbYIsurljHIxmtMmKGpT/wDa6b+HjBXcDiKQfRr66Jkkzq3T5QDNn16pv4EgmWHbHlEwQDWmRFp+kD+Z/H5IvwwXxVqKQmCpUcbaRN3dMCaQ/Kyp/C+SXtJG0Wcoh/41Iy+m5SOF38ckT4nYatiYx15MQbRrXoVprd8bpv4touciuJSPKbhdPOW/BWBB6I8fi4kviBxBwRcFTu7w6DMfywFu3Kf/AClMfDET0uekEyyjR63p7t7/ALwWAkSbI/wlkN8SRlxH0iT9PXWE6nVPaJpefxP/AAnFhsVjrLM5WbOujuBE1bomDlaJdeCY+K6MY4skVtRL6VpmlPb3eq38zUyn/jyxx3iCjusozpBVROWscXCbwW5MYl4l3se4h2u9TIB2DcFYAz/5dLo/xDEHk0MGTju9U5f2+mq4aJpMmoT/AMBMw0z7jGMEKv66wzy2ATf+eD1WPh/KOKsQYnj2CTJ/Vae7ciJScZEmz1R/jGZMf+wRZeZST+ttMGlnyW0gRZ/qd+I7Ef7NTE0O4nbTJx/kaqRS5k6pv4//AJk6zMZoPKIVHRNKmA/1Mai1Qt/GxSkVxHibY6HGojppnEHcS/dYRjdbwbtA6E7IP5JXrtqoxOlSkAai/hvqPBN/GxjlBMop0x7an7aakyYlaMrz6Jj45LHLvCSmXBbrazu+KCIqdG2Ex8fuviBGJAOU3ebf7aO6kATCe3Wst+CP8ccojjEEZszxhcpqh3ROr8lJE2qZRPiu1m1qmzfJJe+NaZEVDfmiKUATHxcYpeUzElg5tln+2mTaixBiDeW+V0f43BMTCPFPW8/ro4aw+C0RWjh1RfiYJGKkje8nKMF76oGBE1hBM0l8Ef4mQhyxNqLLIYor11ppwWyNNZW8Hbi3t7cwE4/zGqBEsfS3bNajxTfxzL48fxcJX1IYwLpk/wDVFj/5TMLHxxKcQal2xLMCrLV40wNakI/+s9eL8Vj46vx75tWTlV7/AH1XcJpRHaYmst8kP4/dvFkR4yVIhHRqnWkxxWpFL8kxwtnkrHSoku7i/wBNtYdxoLN9VoE0BYQPi5XkiaZEwxBxKc/1bIrPuqNKXHkj4cu1JPGXNPk+JEzpAAMzKkxNJiC+Pgs/GzUA2rZAyOI31gcbN9VjFrvwWfj6QqSkIeQzYuf7OsDQSKfSmCSYW8OSEciCnrdR7mC9PdBs29sRN1ngvX1qqS5Z221hkcRxCCOGu7fRD+OJbwJUFwsRJLv+mk5A2ugAgdsacW6rfxSZbbSmQoslJOuk5dukhagpqFjhJ7uRFhBmZiWZv71rSJ4qdKVbqg8PI8sRimViph3/AONAyGJ4omKEFK8HjMgREWox7Y2fvq+4dCppNJ4IPDyguGJAxvJJh0UBnXogUrjbnB+0jw6kWHtmfRkmYdNDZ8vN1G02opPxk0wxH5VZmWfo7OqmKGzfmmD/AK0Jb24o8vjli2QZnpMk1BmP76LGRR/n6oki9nxSHxo0H/s8ZZqbUKqMum9rt6LHERx4j0QeMzPGWfdHG6ktq4+mmSKi3k2VnPkpePH3RG07DxGpcbfbVd1ANfFQQR/VW+JS8uFcsrcRVX06h6ka0gkU04oPGg8lN4ybBivKZ38k2H1HQANLpsZkhS5celRglRi77x63pBih5v0UyddvpuVeHIYpknkZUmrYnba9IIJrp0ftdalwUniPKL4z0iMK4sk20kd17t+ak0r6/aR4cuk8Ynqy1ENrX20iTdY9oEZKUElQE2iR2JlPWta91PaZ/mvi54qXLgZd4nyII48WQbBEfvqxw0+dUTvdvkkjiyIAbwTeFkiGdR3Hj+IEgQT/ADG/wkeI2IQURhh3HM8dU2x8lf8AOsqLxszdzMzIYTrEaJjmmpMC7bKny4ZcckOJDUHpLqvMVeimRMXF5UXg3KK49tlXRDK/fW/zb10WM206FS5cYjb8Y49IvM4Y+vppP9Diav0+0VFRUN+Ki8IeXV3IAc7wSkvprf1SYQdIs9NlHlxzX2BhguJmnVZCsj/SgCAMhA5qTxIkPxrqkj9D9Z1gDMGzfig0M6G/0wo8uHG2LmGt/GZ+22tJxobMIPcAO2tG/VR5ccqG4RPHemo5f+daQd5fRBrJmSo8uCEjO4QwbTmI7x+mkX7chEtzxosTcyocuDyKb7XxSgOgdtVIG8KTkFHnxkZvxWpN5i74yD/fRBPMjbrzUxiP6kyo8uMIhisYHKZkA04kEQTVEiZNCW+ijy4VMXU+QS1KgzCY7RrSZpXH7Qa8CocjyN7yMLiCPbXfprRX+dFJgHuFeLpp5LnePgsSzUszPLDghdJjLSkN/KDWyly4hgxMVEwS1e7ub6LmCVOvdEBvz0UEB3JTZmY6T9fTSeFnVBv/ADct1UOXFm3a4W5Bqyf7xqriUGDUUOj8/NR5CHlGxuUkVfLiRU+vXQTpq+a0k5UMt8VHn8eeRHkz15MJn3KTFO2t3aH/AC3wqpNaiz89Vz8oqh+mYZwkmSNJFtljE+Wi5+fEn0hxDCwBVPH+2mZtBLlYg9Jeyhz9/lFISwlITDPGYno62IGtvXZJONO40uud43yhzGTFZiaxtt11Wlaw4VXHaNm+K5+XG+QKgzyDfjA5kOPT660HGDwosCLHk/FQ5cImIkIQ/c1ur7Wb7aZIvMLdxBjTfoo8uFrXi2zcX27bbRrAgiB/pv1SZFPT4fiuflxqia3stMEkJPR045aVu3KqpM6+vNQ5GWPxpPInI4KP6660n/OqwE0/6Khy4xZ/9MQShDXGa/zrTBjJysTB7TUt9VDnxyhHWYOMRm5jO2sZ1KceL81BlBC2SCJQoSeMbzrGJ4JxGIEMKHLidbMSwhEhCRf9Y1spmlQVtYCjy3Jm1qktT3MNakgiuhduK7D/AOWL9mFJ4oyR7nt1ha3RiNTIIrMInVSSGCUSKJfambihekzrGtdQ+aoVoQ/TgpcuJNE9d+Ucr25Yr7amDFV1GXFQ5nle+f2uKhGba9HWnu5QiIvbeqm8ZEkuysP6NzeNHpaUyT/nyfXVRiTxXkO8SxutQ4x/3oIkyrGWotdR5DfHlCoEWsD5QsqM5N51qGlaNldsSaR/lSSzin18fGXjBK72xGdSRWN1c649XHqpvEPxCIXBHucVIYMuNEbuHxXTE6ZXLfFST/Ur/wDZgkg/E39a0EHWlbq6UBpl+n1UuRD7ek9+sx7Yfv8ATeDX+i30V42jKRV7vdR5cd+KHYjizBDWaz176Zm83VUBk2fgoosPGejiYjuvu9v10GKzd1VYmD/RUeQzMtZMiwMShPLp131rUPoqB6hR5cZ92eUTl4i3bLh0f5t/k9XwVyZtQ7VUeRVuxU9snukH109picbJxyIElvkpJcJNt3v5bJ5Vx7amMSO4FWMos37qXMB8WE/RsIQIvWHmumM5WmCpYWePtXN5BLkpJP6nTBAvZvddJ2vG8eClyIGEOMcQIJogeu3X/jUGOrblXiSLqfLirABDA/tV4rCyR10EReSVdbGyny4swjeJztusf1WpIF8YoG/1dASBS4b/ABTeKS+6XLB0qUq/+tTeAbhw/tVpSyny4zORPtUcmpn7f50ETQtuysGBE6KbwyJKMjylHEbG3HU8/JakA4/5ensocuBxE5YiBhYi8OU/qtbYXfkmQebf6hy4yZi4hlJvjDbEddSKGBWqoGlZhS5SpPGJE5ZcEyRco+taNNVeJBGkKfIt8Yxu8dpreuOfroitQW2ForJbNFCJzxJHkDMRIkQO1Eao4kGho2NVQymxgP8AUvhIQ7Tl8gmouXkT9tScgTXdsqiTEst2SPE5SPllvLIBLIVD9tFZ4QmeLYQeJdvjMsfXyFgIn66DFrFbuAPc/opfHkG4YmIVMQpE/XbU3M6rp3TWqWCvLiTF1eTL+T/zrZARRbugwLrceJZV9LEiJTxqfHRlEzoqOZkUv4L5Pjxq81+Nxtk5WHpXpr0QRfdv5Xv7puPR/axxi8mWECds8QJfTWkPzfNBM0tXq3oicVWmKys5PrPEHv8AprD3d90kk0T8Tkn4vti6uIjePdPfWgj+teijI0Mt+iHHjVlRuXFyOd+m+mATIN1ssrd0y56Jj45YYiomXA7D/mtYiBq34Ke6BMudH6JjjxWYx1IyzIDX1meu+tWYF2/NGROuqPiVmLieM4g75Gu5rDuBKJik18FR4yRWzO1xmkw+ukRiaqe5t+KyFjyi2OmJLcY04mRaiRkAZfFO8Dxz1XY905gKXHTSAdo+lHdJnE0D8ftbxSZagFxKM+VudnvpGIm0oAkc03hyLVMviSvbejlfT6xpjupFFPcb6uU3EpG8JlpBM5Ou+tAmZW7q1snBZ9sWZGbI7ThP6NIiKWLfBQLxo2U/iMLWyIGcTM+utanFvzqsMiSTF03hddIfoMbAzx1QJhw55pxiZP8AlvzVf415MrnimI/cUxRH63rU/wCTVSMxEdPiPVNxDixlcmW3aKj6frpvo7KSe4Xjw+kxxQ5LZ6yRByzGNV/IiL8FjkMhAeznyTAb5H8ZPEjAPlw6fprAZGgFFJys35KgSe2+1nWtpLf/ABp7QAe6/T9fFQZx/wBN/Kc4Xe7Al4mEXdXGtJIlB7iIisP7TnEJ5AS8clSL/tCxOfppAgVqHFFgDcqgMS1O7UiDDLuneNbU1b5LDtBpXxo9qck0BHjnP/O6vdNtUBqiZJTQwTtINbfiA+NQmc+mtvs3RRMW/wBJ/EO0zDvP+xBxB5fTVCYpUui3dWH68k/Hisn+wDt60TgYh0TtYP20UZEaXfJEAmbGfcX6lI5P00nwKmZ1VePFRmKI6swPHdyNk3p0B0fDwUnLsoH5J8EQ0YjpcwHk131iJo3+Ln3Hukpjj+7HunrEth+2+O7roL9EEkCAf6h3fvUKg4sO85KvlC9cf20gEVy/FBmdiH1TxM0YZiJ//Jny/b/bTiZPW6nujeU8HKrpy1WGjN98aQSDa6me2lhR/e6fjxczIBUQSFx5ZD6+ukRbdczl+p/CsASwREJneav76rEVOTb2U90ULfVV8T1j/IQPkzF3esATVHd3VLfgnOFw3UPGVdqdl5XHeNdREUsuesiL7Kpwn28RjK4sc74n/nQN9G/NUIwEzIVQ921/iq8lf05GO96sUEEqZMUflCpC3LcRQLhdiBiM/wDGkQJj/SicQW958eKoAMwDQRArE5cT9c6RW5oqNpfgqnGF8pTkMBjYfxyi6wiwl/S55cLqvhKD7WsjjjO/5bd9YER26N/iO4VKc4F5kQJwNRZTEzc6QQBJXM5Rezc9VQ4xNTsB6k+mL66TOUSoOc0Jo49VY4G/G7CrwZaIJxrW/kGQo7jO6pxFxl60uCCc+71NaJUHKj5eKbiO1TMrdbHF3mWNMyYFm+ikxfTm3rs4flBNbyBbgIjx1Rma2XOZ4BPxPKIOPEFhUUmpoW4++ntESpMAQSXVU4hAsTFsQt9Qs+usQZiLv4UkyKN/SfjwL/bunHjLXtvP99tV3ayiYtWW/BV48XEv4+PtICcV0FjM/rqv5iYrL8VzJAHbdU4g/elmGcVBNHXWgzXZQcqQLHk+CqceT4yZ2axDJhb330yAaXbhSSBBTBGaqIWcxsdfqV01cxa7bK55EcvZOcX7LAJRmoJ/r662vRSTBtWW/BOMR4yoWuZz28qzqr0Or8EGn9GKogM+Up3e94z7eXfVybCygmkN02VeJJJJi4CRYJZI+ugAf6Nvp+60EmMiIb62VPA4sjjyI73Myh9tYEmkGqCQLujhW8Bj9vVn0DOX/OjE8nVHdiL1omOIMEyxPtOuU4lcnH01ckidAomTOvFV48G24tnxkgnYHfN7aJERq3ZYGZi7bhPx4ARC3nxA8pzBE8f66aQSRJs9WEUAknROcQ3WVN+rbGZ/xOmQbWh3ei0zWkeTCfjw62oJx5L4wQhmsb3+utxEAbqSTo+f4qHGN4sY8pyMvQzOsAIpbl6So7gbSU3HiLQbTdHKLtaWar/Okz1eyk5Dd+/v5qhxu6Z8UPxECoxUXrUvjXm/BTUiyr4jUHWxcM3EkTqJJvJosI1qOD0TnG6zQJxYTr0gWG8artrVv9U17aWb5qpwkJJXeN5vbMRvo7oNLvn9I7hFH8o+IUBjjaccxtVLqhU/1/qeL91Pdl2zKp4sZGBJGIy0h5e0rE/rokRICiugpLpo+CocIJ4pbcwHjL3xJrEn83WnWav2qnOAEy2t2ThlF08PhTIntxEtyqHCPx4148ZPanTlLJt9pdBy8VjlqW+dUxwfX/5uHximyPJTrempoKPxQTNG/VU4/HgAsJgiJm7rUTjxlY8bDdvzR/jXDvyCS7Ht4qJrHIdGUUBBN1Q4FzbUOKGpyF52r001I4IpFBR+6c+Oz27bDsQ27/31hAt4rHuvJ6o+PIqoJ3Zre0xtpkaIib7N+CY4Rxty0ZmWhW8+laAScrUdVQMCRcJzgJCTE+6ad+W3XVV8VNSZAgNsJvB24nHvBHtGkdu0wa0gBIEiC2Kpj46u+S3Ew/8AsJun6vfR3eAevisIoX+vin48CIBHAcjxDkxGIXO1amTNNDwVTloADwl9T+N/GuNvIWINt7VJzOnmTy81hACfjwfyney/LdPHE5z00UFFJgXHsj/GFyLMWJ1u+kY1u49I0VDuigo+CfwwsK+O8Ewlm9Og5SeDbrqik+iY4MxEAXj6REVdaSJAfqkxcH+m6Kn8fWccoywxF7RqaRE0UionG/gmPjKibnPKKGaOJOcsTGsTqdFUEU1h+SY4dB49aSZmnjC9dodaYu3RSMRcmdE38eZn3GSHyiO2E1hmSRGiqk0E+zcpziRnvtTVATE/WtTUv8UmugA2bnqicPIOUKFUMMFpE1J9NY0JAbdFQp18fpH+KyOMTy6weOPylJHfOnibR5rA46J/4nyHKyJNV5PjLOTY1P8APGG7rCIgChR8YcqTlP8A+pWo/vrUi1X1TWH9Jz4zNviRGSS+k1oJmtBVJkVFzPDwR/jRnxibu+LxtryILfS9Y5HtusBMcGUxwYihdi7iJ/E4+OZnDoMEzV6LGMav7THGQyNwQB7VgzPFvUnuF7XWII5FbwBPIWjPGJr9VntvpkiSKU3f0mKyBToqcfjmRPJJ3MTRnkM6moMt/aYyHNsInxA1x4+V2RivRp0zWpooJ5AVhv1R/j73Ai+JQ/jNoP6OsZ13SDoCj/H7qmYiQcDuoIJF1N6Jp1e70VATUym4/H0sgwUW4Y7voa2RHFuE8PfdE4dBgbWQ9IhiIjWgSsRNadH8bpuPCfQMlSRiNv8AvUntsTV+KxJiZr4pv4mZ8YaOr4kTM06knRtwn+bni+Cb+OD2xnMzMxXtSo/toMk/1EwseS3h15HjG0S5g/WuugSBAu264QLY39kf4juFoAxQkLTxf7XqSTGikbG75eKf+PyICdrhQz+Su+g5RzfVIkGDfk/pY+LHskNyGYK5SFlaxzkQTR9VURMk+bfFMfFEQDkIgvYsRU1JIJNC3ssQIg/Kbw3HeRsvusTn7OokT/5WVC8GyB8azeKNvFWUmWz10HOvD1bskjK+q3gNv3kK/amw9c111PdtomD28H9J/wCMBIe+bbspxy+mpnW3CViBT/Pl9LfxJx93Hkm5Lml8nJStvroNbRKwE66lvij/ABJMcSazy2rjdopHpoJ6jg6KgCbHy9Ex8REeOZnjBOZqpcfrqJI0qgisT8I/x8RDjBtjcaisi6BlA7cq/ao8U38e81OQO+0pM+szokC10ASYInJuEf4WaljGDKeRyji8Yj7anu7aUTWKzLbKP8d1f/02CTlKjRJ38Onr6p7RBCP8cn4njmeTcwEFRI19NBJxMz4JGIBINvH5THxOcSwu8MTOb2/zOsTWLx8oEAzZHwcBjPTO8QoamqrHGJyNo0hvxP8AGbgTje025aTO5Kf/APoI/wAbEMgwx4SZ6sT2PTU+vPxWGNZpKP8AG8ZJDFrsT7lkFj10Cbn0f4rIN4p4JuPxNkuAiIx3lE+2iZrDfPqpyGtLal+aP8IAyw3CE4nkTEZuNYHSKv2XS5BK38LvJmITjFbzEwen11JyETHuiKCklH+LMYpnyJ/bC/V1JImbKopM1DcJn4uP2xaAyJE5/L01IJd37qoBqajl7p/4tvERewMVgzjHbRPdWavf1SBG9ub8Vv4TcAk2XBuTPI1pNgZfkkXqKN+yJ8ake5WnjAXsMDgvpoJyvSHVbEAG0Dgx8ovxZmaJjlxE6zGLT9dR3a6vZUP86TtLfVN/EjLeNoxsCbApnU9w0u+iqCNQi/ETT6DI96AY6bRoEGJFHv5sKgN9kT4eXk1uhCJMyTKR6fpoOWMduz+lX/Ma9fhO/E78OjE8doonkhVZfvopvdYCl1j4srwyQe56BK2EWVon/mS/WUmIgTD6Kh8Uk5IIQuZIzFK6KC0pgTxD/Fj4i02reRWifLJ/fQO6YNlX8jIAx+PmnPh9sRyJAjx5QzF3IQH31PEHVFAZMInwRPkZnxqJIuYJm2J+mjuJ/wAmj+FePBE+JmIm/b7mGZr3SPfWnHktE09k58cqeItwwLxm9zQRSZVdoP8AWnhbxdUx8SUxPKJgxaqp1lrUk6jk2VomUx8XFqn2qgFRDTxlAmq2xrExckMq+3ff9bBPgjvP0CDB+V12l0HIX23fkqFRBr7onwrJe/lPUR3Zi+2iRerCwFJG/X6Tnwv9vby54x5YbbfpnWnQeiuJEf8ALjh9pj4asPHJgkdy+RAnbGpJgs8EkGeLdym4/ETCD03SZhiD3XHXWJIFKB80wTWs0b+E38ClCswxxIG33SQqb4vW7o8N1iNS9PBU/ikiOVb4jaWuJR9Pvok6RVui3bq31THwQ8nLBcRHtOsnc1iRSd3xVQAOCY+HY8WSatbynUDNE6kkXNgqGI43RPiiPxYYYkd+VlgXu131VCICo41G6c+OSjaacWV5EsmpExBb5LQbxZ8vxOfFy/19YLFLgZq+wmgZTYt+aq3k+nVMfFKMMkVyh5KOz1jW7qENuiTje1XomPhEg4gSnukmQWJeP/EawOkkvktGpv0fkn/gC0ANoIJxMkvu1v8AVKv6SMawJtpz8058OQJUIju0Qww/2NHE0VQMqTSdnKP8HL/2o2Im7xxe89vXT3QNImjokDE0BA3f0ifChUixlguKr3T/AJ1jE1NG/RUQBt28HCc+AZYQzIwkSpSp9Y1p2L90xF7bP51RPiEjxNg7Gdwg91f50TrqsRAME/bYR/hkeMH0HqL0IMaZNw/VVBkGPn56Kn8WJWDpxPWKmK+4aO6RA16qIyoaPZ+CJ8MsWKZgPpKJymd+mtIhvik2Bp4hhN/FcRe/WJWYKj/OieZAsk+WiP8ADVlTBExRbUU7k6Twf5yWgTHW3yj/AAriJtKkMjOAmPXWJihpSpf0EgSPxP8AxjN8Wi2Ik3hOMj/jWEgJAg69JTfxL7uPSZRSmdlFDfWkRFYWgf51HH5e6J8OCHIzI5RIWevbtretkxvQc3VOfD/6sbXxSoa9yM6xyyjj4KjJM0LhE+KVYmYgXpZ/sVPpemdJsjxon4/ET+0KI3wBRdG16gmmpb6KjjIm8fO7ujx+OCeQca2I2YDECva9UTJgN9UkEmKwm/jHkXc58ScG0b/+dYSKwJb8FUEGY08ET4kru44w9Wa2GsTotWkPwRJoi/GdPH0GKvpOXVDjcPkpEEmxLbqx8EQU1MpdTZd/TT3TUiq6ACIFPviifBJyAmYGEwTMy27ddacgdm6bIFL2iUx8ScYcRESKLDNQGXsVpJBb9EgT/wDb5Q/jEgBJcywbbQRHTTzJBhv0WgTwb9wmPjxRxxQLTdMcSb++iorq37LACdPHm+SJ8flNmwlxThmRxnVE2KkAEN8VjgYXjFyH0GFgie2samaqgDbwT/xCoEOyG6Cch63GtMWhABH4/gInwieIS49JWccpcbNBrEkctG/NERVOfChAVHQZhwuZJdadZ9VqiplZ4coFnBJxQOm5u9dI7SYUwOKf+KCVmPIcUMzmPTSM6xC3Zv6vqh/H3eXi+VJWEqF/51przo+KxnQVW/iESY4kYKyeRdTP9dGazQrHuJ0st/H5R7RHZxTJERDyx3/vdADoH6LdpiZb9Ux8bftmSJuTrM1/y9b0kk2NL/HkgiNajoj/AB7AsYvO8+5PTWFriFiDI48kf4eszMwJZhYk+mtIjg/JEwb9X9rfxxs8VcqosLnI/wBXqppAq26pgAxs7oHxM/i+RAw/tsi5TM9NV3UrxfspjE0mQ9Fj4eUSDsx6BsMEy51u6TW/6j+IgEl8uS3hIlwq+LeTHFpA0gwZN90EgUb+lj46WDx68o2amY5OgkWfokcT/TbhF+NQ9oxR/t0uH2z66oHEGUDbQ82+KBw5bByI4hPj7cZllnWkXFEHETBh/Cx8byJzlGDlEbV0+ukZwbt/KwA6lA+OArrcFy3+2smNIJNdFJIiNH9u2/jzHG3lurLxwUdH9Nad6+SmkUNG9EHhv4yeW6HtQVSrGK1gdp7i3xTU0Jp1QeHKZOO29gjusMx6awJvV1UwaOnu4Q5cLjxeIXMUkbMkh+mNUMiBdEC81S+E1BCPtRpEMySTomat6Lf5qDTw4rPAjq7QxgxI5vTeLAQ2EAHUEB9FN+OIhPyIHL0lQ/41XdI23RGrfmlfjkuFi0V5dqOLTWeusO0WsFjM212frskOBP42oMViJkKT6umwoVyJilI4v8hK8S2ri45TXaBWGNNYb4qpM04uXZK/HFcbr3TS7kkWVF62OVK3Un/5DRI8Bs4sRMtksUvHvpkxJfiiJETwU/DN1LMgBuReFp1gK2qkTcXbopvGZjEwxZtvjEYiNMGYeqmBANskjwPcQ2MoTYl7b3OmSMhoJfumYBOxfspPCR8eTG+JgFpTd05VP9R3KSBPCG7KfIEhi4vcXMzkfrWqg6I7SKZPwU3glDCL9joJA1jto7hMkaLaRkAeV+Z5qbx48mzt1xMv6n31dBXVSBFrvRT/AIrkJO+/e3DomMYMv31WORxoW/JJDmIJAEElTlULnWAmh06KSQKaKLwiUYFpKpCxV/KMVrUHNYkmIOmqmkqw1Bg2qFKztTtGqkRGpfl9oMG91J4lvt6Dtuz5SzMdtSLUsHwUm8GwUkikI/aBNyOxtmnVE+D/ABEGIFn+e6l/H4j3cl9baDf+tiutvNBoe3LgocuIipymRgCujQ76vEyI81NjwhvkpcuDvYUEWDbIXHjPZ0VmN9rIJHC6lz+MI3Vq7Ud84dMzXH0U8/8APpZQ58SbEuKblKFGWXSKKbH1f36KPLj+6o8Z232fJyH2/TSbxxWnodlLlxXBntPaVkwdtNxGVgjujKdFDx9z3jHFt3l34n01pIgF/a2U9HZReMK44rYjG3a7jpp7jEitN1OsCr8Fz8iHM/t4p+1JpGlfvrTONLrUsbcVDkBRuSHtWSd5cW9NIM0L9FER/KikzxCz0JzGPcn+dAkVL9gppjezoopTJmJFyTOBXedtNh3CyBwny8n98/LilPfxnos3GZi6rTQ1bcIoCdn4KPLjMmEmFIAGZmFsSdaYI2L4LTStndR5cZARkw5SCYkihPU0EwZxsfPn7qIMSLqHPjs3ssPuwOZJP8+umTMhH+sZD9NvpReLYYWLF9F/GD+r0iCYOi3+v9f6bt7rmeEnZmvF3znN/prSKz6vp7rTEg3ekKDx6e7C8fxEmSACiJ3/AOakiBkgGRBUOQ0QMMRN4qIkeW8ak41nQpB8lB4WJKhiSXqQckVjHbOqNb3cafixMGNFz8yXpmgvKbTUaoGm4WIgA+7d1DkV5QybRyBJF9pMS7W760gUMQsaiNOihyPrZFcpWkIZsz2xrV6PVWDYZXb+VB4vF7QLW0HHB0+36acgD/WrfFAJBIOj/AuflxSOXHEs9e3idDptHTTM0uY/VRvTVvdc/PhPuIkiiOrbNzHbOsNiqnuPblTRj7soeJ7vEWGHieKSB6f31u4H+StMqHLiwpBUmJJFb8YE8tSKyCkEDLtKjz4ySflJczn13l1hGInRMg1FnR+ii8XCggzFXglnoa1qf86I/oDdRjPFsqCeVT+OORVT1s6aILHiHxXUEgTuo8uKAPu8sO1XWSj00Qkgd1LKXIBHiqPjFG7xk2wZ7aIVAkYmYj9fwpfITYGym8oUgPTGiPBthdATG+MPmo8jKZWZWBauakNYxIH/ACiYob/vGi5+XHjGYcQ7e38cDymfXRMmR5KwTMmyTkM8aSZj8Up3uwK9XQfNdJ3khvdJy4eL45EarbeeqmokZcMpeisHuEm4dX5qPPjtAkssRlGJLHx6aBFl0BgyLvdReO+42riOURH+ta3DRvVXIJjKg9nwSPAyCJOPKdzFzn11ImaN+q6d0kTcqHIZp3GzlcPjXEkZ5O161rWhUYIL2UHjMW2hOeK7SehnE60kiP1UM4t/kMqXIeVpiauNzlJDen/Ig6qgTa88FJBn8BSKqqD+m9BEV0XQEARdz9uVDlxrAZZTjHK2V6U/30R28k2ykW934pOXEALrYh/tGU+mpHaf6FH7VVYkx/PTmocpx4334yTLvOKzqoBrK6CAaGimyXDDilzIQxb0HOpjTK7fkqn+pn7UuXBGi0PyH0IXfiPfWne0sLrjlbaXwU+XHoyqLMxXGJuCHGpM0JijeqoZQeEMPmpRcRKxfGXMrNxh/toJJqF0mlVN4pOMz1EgbOKXfroJmmreyvuBFW/JI8ZTBlzx6LW5BHUdQRSt+r91QJ1sp8gyygnK4rpiGOU706LY9twVWOR0u24U0iUD0kH0yEjF9NBH/NX7JPbqo8uK/jEct31VozG2gA4jVYEgwbqbxWohiYfJjdB2VL6aCIu9lcmZFK/iTw5ccAl/kLDdi0EX00er/FWOUyDPykTi0wI1NIft4zsLjp9dABH+bHq6KssYE/8ATbKilw3KZiWJrbqSZdJFAj/NDe7elEqDTv0TBvEjEP8AVamItYN+KTl4+Pqk8ShIwbM2TTMaxrJjVX3Ufmh48uIE1UYhhYGp5RJ6dNamVdITNYbe0B40SM7Cz/cmvHUxvZ7pkyO1vmg8RBB2674hoR0QKzUt8FUkGP8AluV8vxCK8mJlFsySUsnStd9DFG+a9oy6Yz7P5C3isDxHpBY2gTJOkUtRY0BMpwSpovyqQziJr/PTWIm95soBBoLvVaFoiR4wDEQxxxvp7RcW+kgtuExwYYVRh3aPHoT/AM6kjHumzdOSnu0AfVA4pcqQRDxqMzMGc6qZrAumS9nsm8XN/lOGplN4YazbpAJuQpOUn+rw/ZMcEyzvJsSK1Z/zrSDSsN3R3AmiY4HSWsnKG2BWpHWAYQcxca9UTiSbszW89Yr8hrNdtWARf/L5qTkSX4eyfxuAhgeSkWkVySL0AUk2l8fFTkTYlvZGEI2WZrAUS+GU9daBPRytIFkfARFkqLBYw/jD10xlMWU9xI/pv3VOHGWzrc1EXJBvt1e+k9oEat2Wqb3fFMcHecTWGhpkJo20SNIdGysQAW3umOPGJj3OJxtMWTRqiCBBqUk1j/lscVXjwZUEwv2qQlb+laNJUSK1rKJxN/LvE2ir5T7uoaoGLXeykkmXowmABC5GTNbAjEJ+l6RpspBmguqeK3yi6UOUlCWgZ/romn+at+ywGUQExxCcJYUEGWRP/GmTlUTCxmYuBdP4ygVcssDytcSQR9NagMmpfmsSAJGzfsmOAU7k+QvVPLODlMNOms/zu3XijupuG+CMOAJk6uBpZvGtHi/ZTNL04fD4KvivHejfqTTH+320iZspBM0fmfpMcduPHBmJjDTJZven+RUt1UnIxNaOyocc+Ul1JPKCN6qGeprA+fg2VMyZht7sHHqSx0dokkYJ7aQDH6pN6XTh3CMZU7fjT4nrWi7oju/64JjjvwmcqeDiknddXWx6N8FByEQS+vuqRyWQ/wBZCJ3rMRf+NMUg3qpmka+Ht1dW48b9vFmphJbiyJjlHrquBsXRTmSKmFU4m3K20M95R63662skQoORMgRHFz6pjixBEYzEzAmOU3vnVDc2QchQt+ScLRtJ+8yTLHteukSINg5dVz7if83VIe3HJEPTaJnGkQP5qQ+SmQLW/VQwwywWzx3ny/blknbVAam6jI/8m0puPG4kGcGZGIYzfJu506UsiTpedX+eCtx48oo8o9qxFuHGT6mqEClhzQQDXK6qcTDxaWe1sQTDg231oMXqWUGI2VTgQMR6xUlVt+U1rAwamrZUEip4t8k3HgLSdnKlKvumF4/86sEASUZHjCpx49EgjPkbFRceIZjWplloG2KEkzN29/FVBSvE4k3iGc8bYicdNIJJisqSYqKlWB4tHrvytafE2OX21QjtjRTIudX49eHFOcZqxnf9w3Ml+UmnW0qDl/1on8SSkJiKvrEjUPfWrbG6juipoYVQ9tnKw8qgLfRuaz+mqFDx829VM66t81Q4DAytO2GB6Ng99QJ0oFy7pnKklU48JuLLgmyYcjC7m+q4A0nVSchMC/NUOJcel4zPiO+3bVQQJN/NTkbRZv0THHiC/lGVETLJaSTGnH+qWfi7qSe08S3zVA5ctoEHbrNwxYfTTOj+lBMCRMp+Iy+IwT2Uo5TvX9z7tIrf9UkkCty37qkeTLNTXobwpZ/bSDQjTTxbqpn/AOOvmn8D8QqAns97uXE1qqrl3AHuJTnAmD8lGekSs4WZz/41QIIjRBJjbGIlV8EKqfLEBbjZrOnG3FQTiZGVAn48QVJaMevQ6M6TMf1aUSTcujCcEZYDK5ZzLEtM4zqjBspNoAl18lXhx3CeIHIbDFueQ060bl6aKSRFTLeycMrOwQzQOZLIc3/bSBJkiixJiAB139L9FU4qZYSeK04gYbji99YEaf6Ug1nVPx4uL/8AVYVZ3fGBk00iaAlwp7iS/RU48BcrFQAxK21WWNbuM0u3CJ6D36PVWOEY4wTi0PUyLtm9Im01bdQZCa3A69HzTHGpWYlgGvpxcBnOip3hHdWmjhU8E6SkRF/tttLX9dMjo36KO+eNU/HhvBy/JfSek2eU/bTWINwuZ7ukqvhyvEFZcrEUpn++k5CYg+CwAkgy9n4puPCWYEVIUYZ9PEmHvbrG1ZlJAgglV8Yr74WJLnlax/bWnQPwUyYBx8lTx6jxmZ5fukhLTBoBJvZ6KTkI3b2ROIIe5kmSHMSVcYxnTIpbtH396eikzp+8VXwu6zERVMVGXbvWiuVSaKZgat+CofGAEdpXyCcXVR201NQUZEGZI9/lOfGOf9jxhuki3t0uNE1HatO136KvHgrg9vlXu3ZYCWe2+jnJ/H9qO4/6KofHYtrJc1PjGfJhTtrTqNB5reEFNx4swRFO0gNznksGj/7N81JjWTw8mwqHHjAXM5ib7tjqpONXHkgxM0MpzirBMgtyNRHuYjad9TIjuq+Sw/rKdAm/jzPKxElGiHlDtdwaaE0Wfn6onAjiW0/u32ZjjRFM50g9pOiBsbJ+PHlMBcHSWcnIeqb799YmRU0b5Sms8HwfBU4/GoyE3xoqZkze826JITFZNn+J/DiTUwEzgKmDJTcargNbKRNzATnCGuO/uQcRP7qvz1EixhI5093xR8GSOQsLJGFyhkL0giK2TiAa6Jz4y/cweMHtrDMWkHprEi98lgBQQmLiqhtJ8WqKEBNYxpeVhiYodU/8bLPRxfc9GNHcMqi6DAAOvFOcGnv+JS7U3KRvrCTRVIuAZ3dHum8DYpe8943hPsaInmtWIMBUPjv3HHiQbRCwXys2jppmbXb+EEg0rdMfFfjWDaZD8ZuHRJHLy0fkgVtdY+PlF70w1BHY/wCTQCdLvm9lekCLt7pz4zx/Eq8BMccPlbWtNeD2Rc1u9PPwVDgTb06rRNSFj9tBjmscRYTPR2THDiTKm9OxU4iFI3NYx3WHg35V/RtaHb9RPjFqvajxRhcFcmFj+umn/nR7LHtBgGVXw5NnE43uEBAWeUizW+ia80dooKkj9R/j5PIZcuw1aDLJ/a9GhmB9vZY0R/jKmcRZ2zAvJzvoBi4q9fJUBWbmhTeB+2alZaZ6jEk/TSLxls/LxWEkwdk3gQwAtIZJuPxeQ06JEz5t0TsSmPjGb8vJqMBmGQC/11pipWpY7N/Sb+MbvrBGe9Xy2N9BJAhIx7SRDb1T8fjH2+ExSfWDvLrEkiRrutAvSdE38cMBihljExMrg0SdS26rSIFfKX6Jv4+Q/eIkp6xBxsq8axq/la47splvVF+Nd2Nx9cWilf8AepxpQR9eHNAAuAaI/wAM2EEztmMzfLLrAiImqoSQKVWfisYuCuR7QVk/Heemt3Vq26LAk01b8FU+MyFzEwdd4mDjHbUzWpdv1ET0Et3W/iL5HSS+0D4zEf0a0yADJVAEgAX5t+Kf+MSZsgkybMSsFPW9BMU0fVEffFz+I/xzCjykvMHtfamHv6aDtYTRMEGpRPifbnrbcX3i/S99E42FrJOoBNQ9KeOqY+NmjjBjiqLMXnlS/wDXTUGb6rdtYs37pvC1vjsWpQMviu311uJv5v8AFqnk7JuPDflO1R67RB641BOgFExNqnzQOAQx2ZKMkUQcSeusczCYg3sE58UE+I2QljVPk9cTo7gX8ei38wQET4ouIf20x7jLTISxOpJHGOa1Ryf0j/CjNbxErBD0hCY0aRoquJymyP8AG1cM4eSjgLlzLRuagmJkT0TiIvXjsm/jI7mKIE3GfpOdasxu35JINiLBb+OSppWnjJchGJ/zqCRrqtWbePJE+OSDjy5OFphneDof8aCRYFOMgViEz8J43xPE7Sr0hmCHU3sS3Rb/AK0mbfb8058U5MQRMl0W730vQTShSa10tZu638TbQn+3dbd5q/TR3UF1u2RrLe6PH45/TdakiUliWqiNBBmdG3WssaAm74Qm/hkKbIEIsEgyWF6CSCbLAevFvijx+KT8ZhKmGuJ+LW7P11ORJPToqgCu7crPwzE8Zsk83O8xula0rAcTEX/PVM/FmYCfKyPL6JLM2aDkJst21pf0eix8cOPsK1RgOnR0E05hv2VwTefB+vin/hMtctwCbmqh/wDGpPCyJ0E7VR/jOMTESjxDpWLmY+2mBxmHste0Ec0f4nBawx47QFXcamag2hV2zoE3H4p2VH8uNVuvRqzUk+MLRG0Qj/CpEE5b9sz6MTW2t3DtEa+KsCaapj42hsmOUQgJ0mr0ExqZb8lu0R9IvwzFSpi0K2mb9NTJi8VTwE9qP8UwAQJ+LxYv6QGNSCYrQlIA4lH+LjMTVrOKgJwQPedbuNwKt/Se2o2n25Jv4YglSIVL28Y45lHUDLHUa/Kb3uifFxZI5TYQTSM44m09dFabfnFIGQGklP8Aw+WB2Pxp8VM1GiQDcQq/rERA6cXKb+Ht7cUpD7Qn/ntqK3lIodLLPw8s3DK9A8osmZ4/fTIBrEt7KhQN/S38KkzdYVSXyPKK/SDUnM2sFQA0FXyCb+IcpXUMACLEW7OjlC3bVt8KE+PjAJXtKhLcGd8NfprRcl8X7q4IJvY6uz3VP4KsVMISifWJ1JM2tPqixs/h6JuPxMPEp6pSF/8AjY1PcTU1V9tRWhTfxf8ArmyZ9MFwJ+utNKmj4IEAyKFOfFANDIXRKZhkmGa1JOR4hV6dEx8MlRVDxWAqGvEkHrrdxFSm5FKLfx8oVzcQMEV0TrH9GgE215t8lQxBb6p/4iKWBbDlc5JImSNEkGt22VRFK+vkwm//AIeXEbuNg9xF0Og5AXqUgDWHv5Jj4Bv0hmWY48huIsz99ByVdtKx0+3ssfCXRmJnxYiqGdYma+0/KoCw4J/4o+jy2vPRLWV6EaJGkw3vzVdta3hOfEJACgx4g7ZoLFNtbWvm+axxM3+lT+FQY5Iw47JJ5HfpoJxsI+VREGR/p8YRPgxmIMVPLZIIGf00SXKaC123CP8ABVhV7gsVDhqtExABiqozpdOfCN7jDE1QMzuLo7oFCYbskAigfgm/iEWTZmJ7tql9Ma09xmqwoIh/rqnPhviA7BAeu3oXrWEl+nmqGMVpKP8ACke2vGRib+iv6aAbk1rwWIFcTdVPhPJP2j6u0ZF/I9NEkiaSt211krHxXyrLN+cg3iJh9NtMnflRUACRMgp/4cf7In48T1mpWS+7nQMuoVeg4pj4V2U3iisTHFq9YnxfVMDITTzTnwMNNWSgWeTE0su+iRPErCDtH718Ef4gWDeZsxFkMUPb/nViDEqwCRE6Jn4Q2LkHq1VwXrTua3b9YTiJtRE+E/IgRmfEJg3IMf41pApWEgEERqHumPi5RJ5W3HG5tv3Z/wDOsSB/oPd/CINJhun4mfh2BZnZJkYv/wBnQOD6LHHtc+r9E/8ADlh5OQoIMTuV+utURYCetVqRGqx8OXFxnBTETG2qOVIl7rdsGLF8PTqm/iRZiKvyS7RjxnDdaBa9UxXg3zTHwhLAD6pl3ccrdt9aRZbt7gLtuy3h7rqfSGCqnJ6Z20/0BQCFcATkQG/hU/gZhHIdpiYJmPLsmiScZpPm/FF5iyH8MVc4GCLxHR9Cu+nuNyU9pJ4cfl2T/wATCRyZm149pgHxI/z66nulspAE0jZH+ESwcsSqo7TcVtGq7jMAF8kxAVP4UiDgYipI23eRM1t30SKt8VondH+Lbk8eMPaK3/FT7zrTFdS37rQdA/Nwj/FJUbRJht9P11pxFTYKyIE5XbPVb+EAzQjVPW2Xxu9tbui79vFYCP6+038UhTDEwDEsFvF7/wBOmCDWhf0wnEa2Cb+Kscjj+Vxx3iKDpW7GtNKkSgbf9Pmi/GuDlgYWRvc6g6wgVJq2KItp68kT4pRj/UbbwyEjAnYnVA9VQAA5t8k/8IpPGoifynBu4Ws6BT8hGk/CP8OK4wQAhv8Aj0PTfSTNNVoNqylPim0IyQShaF8GJGczrT2mAayqg6ezsi/GljMxXHjI3UDdRXTSRSsk1b2QBIn3b8Vv43yRW2Af/M8d99VwA8VoisQXtH0mODFDU3J0knxm2db+rmy0A05fCY+IOOG5qZt8qwrEW601qUdoOnX89E38M0gLU+TLjPGWa6ut3C+JJfytA8E3H45uA8XF4LwMT/f0dbuGmqg4i2iP8TGaLOTZ0BwQztp7gCaGrlYgE0b+k38Z/wCpZtSwXaU/2NaSL1lYgiogSl/iltIiKWa2FuHSDS1XsntgUhvVF+PZesZHG8B1iqvWBJEgULYR2mOHXgh/Hmb7SoHHBis+s9dWJuaIgU5Oqb+LjscmdpVW+SdBtqdImILdPxBFjSZQ/jMXD/8AkM45XMg9dIiZTTGtJb4I/wAe/EQMi2ETSVS/+dUMqQ2+CmImIgj36rPxMTDITfEhzk93XbOsCbTR0WgiSbLPwrk5fZrqAxBHXW7tolv0WBNjG638XHycjZMBMCQRHL1OsaSdNVJ7orbSapfAmZb+oExmEgb1UxxKTPbo3Zbj8fEnKuGiqQ8vEiT663fTRSZNTDe6H8bmH1lip7IjWq7gBHstQ5QLz18Fjh7VTkwzHHMOcjZmtAJFH4oOMH3Q8OM5up6O9gR16T+unuNof6iCZ3luFj4yJ4qfizPjOJXby6/51pgilUEGCDHg+i38ZgFJYl3WGYzR+mkHKYspMXMT+JT4xctd39oSpJhxpkikSg0xt6IeNW5geTx/JfL8SIqc6ZrQfTe61qPr9LPBEouqENjibhC09PTR3G2qjKojYtsTeKESEAnFiMXaRNuqJBNtbhMCObeqXl8UJHBpWCHoYkcBvqRUUNFNLZJXhxI5NYq7f/ySydVGgMvhu+JJ/wA1Dh+6Tl8cWvkThZYvq/XTc0iz+EwSW/PxS+E2RW9NL7RlELt/u6bCS3sorF9G9NbKTxJnkRKXKX4y/trP/jSDtV7JgnQEQg/HcMchWMm/UGUJkorVdwIlcxjIkQ39qfLgmSIPESJshuCY7OtrRvikRfT7fipeCY/QiZv3XKp/Uaok3fRRFa1b1SJGY/8AaazBOIPqakZA0Flv+u7G78VHl8YSTDyehxMtVLh6aqZbcclqWyDfFI8UyklxE0EqCxjpGm+9UGtAKsesqXhH4kRTvNS5zynGmZ/1dthPbsTHRT8GbKd3iTdfjc2dNJGIsYn610Ukg8xsxySPAph+jSCQuYiNtYyCRq7INL2c1U/Cp4ht+M71EuZHM6qQT/Sgi9aS36wo8uO4pCyH4jLSQC/XOggilw6rEzQebopvFsRhj9qR3Wbz6GkGaqTBMGA3xUuXBs9cxDZacm/p66NK10f3yW4Gof6ocuFPfLxqYejLRRmNIg2vL+/VaRfRt1n4B5GPdMMcsuFhYZ3/AE1gYjbwbqoPkXyUX44ARImqMKl3idVN4q9lp2H8t+am8EQ2mIWeStq7v9OsMh1UGoOvRQ5cT9tfe544uEnx0x2jcSpkzBd1F4MSlzMtjINYjZjZNYmXZFJpUQo8uG4LYyx9RqC5nVAwY0RJyoYjqoc+DMFZGnKxtAeLooDKmYobdH4KPPj5VFPZpmiLmJ2xqgYxqUVtcOX8qHLi0NxUo9WWoj2336a0xPonyB8fNQ5cUUmBbabidu5rUjux2UmBS5ev6uZ4R5SkhU5ndjEB9PWNWSCBxdVJNIP+nCjz40pHHk2uHAhAz121IG8wtSIZUeR40iqyyyvTMp/131QkWvC5mv8AUKHLjeGHylqIYpKg1h9raSIlx7/kKPPiSv8A+S2pip6HKMV67M9wpdvxUwQCTZc/PjMxBIAgpbNdfy6awJMzZBJiTbb3UeQ4qPK57S+UkdM9vXQP9Xq31WJAMjWi5uRERFyw8bmWJ+q1GrAjkFJNZIo/pS58BXxe6bwT1OXJvQDY0b+1hlFrPR/MefFun8ZSnrjDitIg01lBMV3bcc/LhMRE9kMQ7E5NAOho/v6W7ot+Ln5EkpHKKizlF5RIib/vGmO03otEhc/IOQsKzXGEK2gZn+3TVQRaz4WTHg3+qKEUM8Yl93tmx2iNYyY6/iRkRA05fChyAZPa77uxceu//GsCSO0yVjw5/Khy4sLcxZU8iFIlkRb0ihjR9FQkikE6Fv2hy4Z5cQJ2iO9zLcbGdBtBNN0g6Fvdc3Lgbcq9a3wsXF1v6aZ4U/FQ2L9FDnwhk3JRiUC7gzNzpnQ2HBvqtWe00C5+XDKRlbzdMMcq6XrSImqe4ZQCVDlwziiCyG2qT++tQt+icScY7qv9UufGeUnH3kUZbIUq5NFSI0V6Vqo8hEIuTr0JW8R+samJFX4hANtlHlc8cTFRxWbEZ66agTsulIhRRB8uTCMQYqAW2iNtEAt3WB5etn8KTw2GKjY5AyxIGZqo1NIqNeisGTDfRR58YFLVxaE3y4i9TprAkZxlb1WoYeiikhnyIhSrPyFr6/fUxBJ0lWKkypvEZ41AcoONE7xPIqc7Rv0k0EgVXQGBJtKhy4CQsxeMPWKm61idQFYI90qbVyZ/aGFHlxg9LzWg/wBCQugMmv4pPHMeTxpmoiWorbRT/qOSZH/9KXLi2mF40JnCjGIxrAixfBdcSZ/q8txdR5cbnj7ZmciKLOxTx+2pqBWofkrBANYo3MKHLhyk5H5AHKhLqArJ+rp0vTRuySQKESFLnxfanqhMKMp9u2NFzXxd1QIjgVJ93tvZHbqza3P0nWNDNFYPaZHGjfmpIDDndiZej6TNbaIK645V4qPLiF8jJJPKiSPb+4rtrU/5924SaVGt3zUoKGxK7ZSSVNt9Y4zYf0G9dUjIzQ8H5qLxbJEjHJKm2WISnpoJxNxB+FYqREgzxb8UeEelyre+BI266JuFdYg3UuXEmDyKX1gmAI5Md50Vidnr9KxlWbnwftdTeK01DgCqNgXP30GJ/moXQGtKzqpc+E3KkRNzMz5VBMawM8C2VQOhuG6qSXN5/FiDrEEF0Xc6giBWz4roMgQRW32k5ceMk8cEiDOfGD8W+lxrQZoVQM10bsp8h6U4vC0x22nQAL4q8SCYFI+W5U3jxbIOVb4ILL65dSQbaJBNRlYPV+Sm8LjltA3B5PumSOROgz7qrCRZ+Km8eQ0jMpvjrBLmd9HaG36oIMjZTf8A8pu4i26gJR2jWAjJ2VgyKVS+LKxMbeKQgx48seNffU0AjKyCSRpLf2pvElk8YDK8RjlFY5cT6a0DmDbwVRSRNHycckSXLG4MKuC2HrtrRAgjVYzXkleIvtd4YYxnlfJ45jqmpga7arTFS2UEd+Plxrevx+uQd40EGYF27JBFIK3jxZ9vFg23y7axOQoSQ36JnLEzJqvneHKMcSnLn9JTfOu4FdV6+6kVQeNFnc8UlMFcf0b1rmft9E1mTbpbxWgI8pOP5FqvkyERj+s6Y11RJB06v2W8SaWVCjCUzEH1zpEbWC3ef8lv7TBxmUEhxe3arHrogxxl6rAz/kt/aY4JDBsPiQqCnKiWNa9BxojuAronOLSsS3CS7s/V1o1MR+Ke4G1X080ePCRM0zBc746+mtTRbumuI+OV1jiym5RMKo9LEn1dVXSjZ28VicpMW3q9rJzgzhDDDC1CW8TLrGkAm74qY2FX+pjgpnGYfW6qdNAaCVJBEA08PhDjwi7bimim+m7tvqiMiLQkg68/dUeIJFsdGwSFzMffWFq2WsZybe6YGp4noLAJOHyJNVFDH6VidSaJj44jdEDxPbhc27xrGo6KTkKkuX6KnHj2Im+UejBMstb6mBNidVJy1mqbxaJgDpNbIX+j/adIAMxqscpqKt8E3gSR9LKIgTikcc50iatvrqxJb9VXjx5CxIy57D4kRMVMZ/yGMhOj6eaP5FdeDhHxhh5b5DLK3VX31QoiaWr8PZMBg44HMw7J5ddEG5somDFin5FEvEuyahckILqsYB4o7osicT/Vbc8oJjiwsxgfpqv6sIHJAJmtyNk/g1kmeRPEuR9uZszvrDt/6MhTNYNTqm8Ln1IONQShdRONv8M1pdt10zjSic42paQgBSsuQWD63qgKibFQSLiK9LJzimRbl8VsgjIC9I/WNSDWiO4aJoeMmJOVzvDJctVuartk1soBkV6yqeLby6xOYMMnJpY0ToL7InQUG6Y4mDjkjHLuw4YP673FZylt6c5MyN22GOIBL7heSkSpOYma1hJoBT5U5EzS0fX0qhXtCIhLLqccm5/W9MRe65yCaqnDgX5WGAiI3tA2i9apvd6P2W7iLPqVQmKGDAAmeuJXOqiTBb0USBTim8ZwX7WCVZOy0RPdrVTa0v5QCdYfFUOG5MzgW/yG3pin00zF7dG/Ce4j+S3yT8fikekXM4nE1yb/AKNVM1yqG49VJEXemisfH+Ikzk8ZMIM5k+160zUUCI7ZIFJfyqHHdQYZqUu2X+v7aaaN8lz7v5oqHFCCyeNubpvlU/fVChk32RkQa5bNwqeIC57MRUqfulJZ/p0gEkGsP6UzMzZW48WvI9t59bkiJHP/AFrXseGqBX+qy2E4XHHjTvmei4i9VWItD9Fjleah/fuqHF3BXZN+SRhSR66R2gEDRT35GmkN8rJjirn2i4B8YmqzLF5NVUc1zkAEz+qvHjdqvXjuZJm48T9dae7hzXPMnEJziA+SxdRE1eL7aZiCPlvVYmTOnmqhJPKAUjjZyfJxYWfprGlfFcydolV8UClmB3Woi++jIzZcy/NOF3TTMzhi/Wf01ZpzLojuBFIlOcU2ouV7fjg8SPsaRWp1f0oOQs3+qhxCga78ce3iyRV/fWqaGon56KTkMqkUITnFkE8ZShnbKF/8au3Pd+91HdFLp+PEdkXYrDQ+73JJV331jeqmYo26KgbsKRCgCrl2+mrAkwbN+y5zJgX2VDgXu4/Hu0sVWtMH+W/FSaCdX4z5qnH9zJOVJH8SmQQg1ti7/akyTqnOLakSpTWczBGNYHTT1fgtBEHZU48WvbtEEIKwk/i0b1q5BoP9KZwFy2fxV4nSVHtW8xMPfPQ07aAuqjI0kWVPF8S4HFys4IkU/wCNbGpkv7RIGRL8H0VDglhbapbMV+k5yaSZoVGWUiKaKngRa+SQioRFpn++nGRazf0tW5s/BVPjzxWOOYiZwuASVjOpGUiRJO74I7omyrx4XPAq1XiQzDEpj/jVZW7TfhXgoJIqU/HjWRi/E+tzbZ9tap5FTXS7+ndz48uB3ZOUMKpGYjOdYmabN+yKgUVP4w2mP3Qe7A2SX31WtJEt/qwvGtG7etDhg2iD2pSqUVAv/esZ6PqpkyYZTHAyEtE3M07pfkVvpJADb2UZZHVt7Kpxd21FJjjRBY7n9tY3iEd1IIdFQ+NmvKEyxv69Yi9MgWoVFxevi+mt05x2jld0lkR0ZEx9NBrU25LRAkkQqHBEiCnjHiSPk11g2tnRA1b8lpEUlPx4PJQAceVwxkqP0sDSaVNm6qSTAI2eiqfEX0pYFpmovc9HTMdbIJ2MBv8AVQ4ZAhuFVXBLcgRnY1IIIYWMa1qE5xgi5ySSmOlzfV++mxkqO4EU2fsqnDauLLAvF64y4r+rmawKl8k3P9Vnx3TnCofJWEKRFpTktekXjTOU6NvWRF/pUONycYQrqE1M3tUTHpovq/Hki1dOHRPx4u63ySQjeG4ICNBMmMbLEC8N8U3hx2lclVisEZNV/R4BBIboVQ4cmQ4gXNRsm8eW7epBxA3VVJ4uqZ4QyJg9pX7V22AxpFTDhbXg9S/RE4NHi2OVVpp8eqTpobJkRW5d1Q4JtA2tOx/rvC5I9dagfzx/UVIpsm48SLersvtCN9w0EmbUScQDFG48tk5wB3VIFu5+ki971q3NPK3on/mIoqHBWII3jG07VI9dFNTXm5WgirfRE4RLM1fjCDcsIOGemmZO9W6rADROfGTfEhxxherGzJnevtoJJkB/r1WmlKFv4Tnx8ph4wR+P4wPfpWI+uiTFC34LQAK+Sb+Ifa0RF8t4q98bxpF5JqtO1/V+qc4YqQYgqpiMYPXUyBItxTGW9YdXzT+BCxKHTfqE17tIM01bruiKwTeyc4MK8e8Vf7Y9yq9dadNE2NtPuwTHCL90q7VQdQqTtqTBGiwFf/FHwRZHFcoQ/cWMkseusToFv+akl8FQ4djO8zLuPI3fW9Ei4erstEiKlv6THxsSvV9vEN5zlmNbuBpjHt4WWqBDfVM/G9WXa9mt9zOgEi6qgPF+D5pv4kV8Z2inocp8Z751hW5CIHkXVN4u7xeNIGYN4WZVHvrACKXVwBtLbCY+PhhlmQgCLN4P7usSYGh6v0TBBmIhP/ECkdl2CITAbRnWkXEIg5DY+afw9v4/7F3H5TGds6iaiDQN/K1ZkGnkj4cowPGoVfvNzePXWk2L5fPwm51lH+OcoysVAXIEsMhGgE3ij93vrGAG/wB2f+KEGyL5JH+2bnbffWJyJn35VWnahdU38Qww00zieyosuiSaGIb4WWOoBr9Jj4+sSTW7OMbx9tHMzL1WOMWEjn5fqb+ImTlAPigHZZJiL331rGDzn0qtXWG/1b+KYjyinZgWIANo36RokGpi6oUpTuVD4se1iXNb3mHL0JnUnjo/1TFKonC2eOykwjZ94jSb3KsAk6eB6JuPB8sg0X5AsMNgynXUmuMiYKxtSw/fVE+IR5F92PGD3YTyQ1Jym78EmJFh6vomPjEsE2mJbiEYJ26F6knLgtGPVv6TcfhiZLzLcbuBYdSTInyb0QbUsH5+Kc+JSFhIUKzA7E1oJjk+bomJ0Jgao/xDEKlz3/8A2n/Z6Y1j/wCwxx0b3TEid30hE+OZCeQ2HojEJN6nuiulnCSDSLpj4yPx+28e6YniJPHOtNYVQbCY5Pqt/HUvHqyQk9UFG1r/ADqZrSxbKZIjUtyi/EsQceowxQMbFuiuNavqkUoLturHxoN+4DPUzJ4lQf8AOoORmoJWGJFDZ7rPxJh6gN1MTBuhrd0kTLb1Y115/Sp/EODMe6KI6kVrmcj2rCYkRPOW9luPxXB5HKIyCzL+TxDW7tTBxb6qun6m/iKPE4tfuIvANsWkak5ayCsLyZiFj4xwbsZfxdlqY5Y1pipKO0gltwmPjIz4ztAe3NhJDoMROioSKEGNynPhlRGDIcYu5abx1+upJxAlUBTZb+Jo8WTAvKou6SPE651qf8lAmBMfrrw82/haQWpOOCIek7kakkClmFjiDtCY+InxAtjOYrpCG+p7jEyqGOtbpv4bGeL4xHFzg3bRa6Vrd0CJKYiuhWPjyyKbVywd6lOmmpMAtvZ7aWq+b5p/4d5HlmwxkZ6en/iO7Q2r9tnRSSKPeUD4nrylOjF1flEJpJFkkC7l+Cf+I34tQCnKJmapd8S3qJyrjukACOXxxfJZ+L93gpCs0V+SS4a1QqO2RKcbTLfqmPhJ/HN/kEtnlXKGJjUEzUPxTEYxKJ/+72ECi7LOWJgRJz/1qZuNIb6Jmr9E38MPksJUbBTgwQRHbR4w310SaWsn/ibRVIgQ5PoeJUwemdRONvpsLRQAgQ34o8fj2tkLAMx5cswWdTGgml9dXok41jGjbomPgVxeX8R8gMTvH11JIvSHsrjECBLbqt/DKMX0l5NpBKxbvoJpAhMWiyJ8Jb42mRj63yZRxBokgtx1TZhuN0x8H7YwVfKeXlbmzHbQctYHloqAMTNE/wDFc+PGN57VGXO2p5TIWGJETbhRH+F5SEM4CWIJhIjkXpB1yo/JVEgBOfEd4GqjaJSe/V1N66809oNbN1WPhkDiPLpERO+PEOR2caJP+imANpel058TXKJjq0xjeY75/tqeGn4q7ZIpXxTHxTcZomHF9YZjrrGcaeT+FgCifCROICHxXon6akmtoCvtJEVmU/H4GZiBV/GFGP8A8jlnHTRNOI4uyRWmoeif+FyC4nBtjjMETrdwIigTB7iNeTfVP/AbTDIixfWP27+upmkiKBUAZ0l7ei38F/iRQ5v3dph5HfWJm91VCnPggqAZZBtctAkHXU9wmaykbj/Pqj/EMBEMbLGJZ8XPFOn6609ovV8vdUMYvUpv4KSZnob8YeiGK/zorRPbBAD9HVOfElciVqYiS3yVkM6xr/VVfaIpd+6b+JUAr1hqA6euxrVit5T2ixLYT8fhKHHEdylF63EJqSfHqq7Z37iU38EJj1/EqnKVH9tGOUmKW5pOJjjs3VMfAL3ZaGfWcFP00nKlBRvikdwppwT/AMPLlMcVhIpoyicplWN49NTIoTZ7J7aaSnPgiGJes8aouAT9fTQMqS29E3OwWPhtYJIJ5Sy/jMAX9dY5DjCb6SX8e6b+DCmV7l4gZca07f5b+NUYiKemyY+MNv2+3kkxeK9zLrVuBTo3wVAEyDdvmn4/D4nLxdpxA2fWJfTQTOUoOIgA+26Y+G4ViSTslS9X+2tKcQRVtyifDAEEs4SqnZ90TvN760jUzR8nwVRNrN+yofDEEXNJ5RI9OKkaJrWVQxJ/zZ8HxTHwkPjxjFwSv1Iz+utNQS3ssBRvyW/hJhAYVfEuX6QC9mtaYroUjHKORT/xSx3LLSA8YYPchi9EmZo/hYDuraHppVDj8IcZFmIUGb3jfxH9dY5GZNn6vRUcaV9+SY+HkQkpK2kdscoJ8czrSLFuVgAdW+ac+CSC5He5yLO/bTMby/xaACTDtFk/8SjEcpz+q4A++tWawMkAVqC3p0THwlwAtEEKcYN2GJ0TaT+q+2sluy38M8kRiYU4oS3dWj230ziBS7CmCLw3b7TfwwgCBUA/tZv2sEv230AyDVNer+kePwuE5z/tsjNogT9NaRMizfJVkCaadX5+Sb+GMCMpksrZxJpxy5clhWh9ObconxUNXT9WoASH7aZM1nte6TgAaN/ab+JrcmzemHFkWjToBBJHg/hEab8038IMETmQIpGaMxO2+sDI1Ib6KhiZji/dMfDklZKUvt0VF6awJ0EBbIAXh+iL8dQ8d6ma5ZIkxG2tJmln5uiRButx+GTCcgmIaRfKkqDlRvqjlERYvf5W7ZsaP4TvwSeXizviImcCtR9dR3V60cJkDKBbksfFRxhvceI47MVH6aSADLfBPDVb+HDYGGSkonJDt1nVAw9EVBru3wTnxMrWxVJv1tDFffWMf5KOlW6Jn4stOOVL1egy/wB9aYFDVJAnXzQPhIxxrGY/1R6g6ZigBISBBpSiY+KHAy4hQ25Uhg/vqpgTtyCALDmh4M4kiGhBalib5T10i0ChW7CCNzrusfGEyM5l3FjkXF/T++sai63bN/R6OiJ8cllFScf23yD91WaDlB4t3QMdG3ZF+IFbLLYrrBss9o1gQQG3CQIMiKh+Cd+F6IFrPt5TRMpCOmSBIvPh8rbwat8QifFHHIRAyxNxyt5TP0nWMkxE09Oi0TV+yL8O9TG87oFMn6QmtMjWEVFRKx8eKLDANQQAmKXMa3du/NYiRIkH0fyi/FC4lt9tuSomF1Qy4UfiyjtJdFvDx9PSFkHpEof1OmpHFQMZ0o+qB8Ycty4w/i2Zyxvqr3qHqmCa6PgsfE9zlcsNpR9HImXWBB1luiI3fq+aB8ewslg71HqO1OrkTMCFqEaXbj0TPBRZISZghqptjxntOtjxq2EQCIMEN2W/jsfMpa+jEzy20A5Cwuy9VrxAuErwZAZzjrMlDch9OuroC/xJx118Pt7LeCl3YYSxWkB3zvrfyP6UDHxC3hB5RUDZyiKmSLbdNCaj9fRERyfNbwgmCKITjCZ76xOli+SkCTR/rqhx4CWzbU7wCD5eSl/fVV0RlM2Hj6oPC4u4j3O0+5SHb01Ugt8kRrD+PTwW8G4ZiTx7rcdKIuI0A0rZYxAAFW/tD+N2eIHUhwQ1Akcb7abiCK+Kik8X5uEP4+QTS5Sm8VMTXfTJNLB9VoBvTJI/HypQz+444IGmQN961pOjL80C1zLfBZ+OI5HHAhAe4MzsQb1qgc6gmm6DjSNZ+Uj8YVDcUhOYi53UzokzL6LQYiSDus8R9qX2hirYtSXVYwD3R5IgxOjfypvCl3j0j6y/0aJBpCAADUe6DxYUk3wysXIMMxv9MaaTD4KRGl1P+NgDYNsy9DiMx39dNBW4WN62KXl8eIsSipmZ2PKXxrp21gdPlvVSL0t04qfg2Kcja8ShcgF4zp7qx8N10Qb/AM0L6wp8uBCvGMbFb9XiSnXVAg2s/bgt2/1Nalv5U346okwEl2Mcl/71tY1/be6mZMmx4eynz+O5SKGTHJrxamK+xqu4i1URoDVI/GIJtjrGW8rFP/OiZobvotAFxA3Uv4yZWYRiWLqW8z11ZNJF0TIjHZT8ZUGbQiYlmfxFx9o0zYkCFMUiG/hS5cPK0cT5RIzYPU+mtIApEeaTlFPr6Un4zPHdMm+zJJkr10zoG9VP9AGQpvx+OTjDIkTE3TRg0YnuppRTXSyR4X7SgBGhXMUwGxquJuUSH4hReCQxHRm8blTIm1a0rCMga1+3dS8IDx3ZYtiq3H2t6SZglBINxV+yk8f9qfcSEOzvQv8AjSKG1DCixupcuMLMw+7M3TvO8fbWgEcUEb1AUHjLE4O8rESxHX+s6RIoRRBtR++ii8aJWMM8ms70BbesKW9lpIMC6i8IGZZws+k2CJ06aoHEmkbcVE9oqFHlxYhD7IgQtY5RHfRUGdvhTNKf5b8Co8uMdIXlUMs0qdQ2C9UTqFNW+qlz4GSZqf2yJXRbrrrT/wDL8bCCaRTthc/LhTIb3MyTApERW8aruANPR9EGO6NPL1UuXASGikZnjTnqMctTQWutSaN6KHLhNR5CBMH/AM8is0OkRSlVBi1jPR/qjy4uSdyOWY7wxN/51UwYOrcLTjtUc1z8+LPtpkkgcmAjlEBrWNZhSKXBf2udCzBBlMd8OX799JoaTLbCJ7hJXNy4xEh/ZFuTBcXeDGqibKKTINHfz9lHnxh2c1HrTUQz1jRNW/dFh4+1FDlwg5PEbxtFTuCx6LGkAcO1BMGur8HxUeXEdqiFVmCaXE1rEnShCk0Mm0/ihz4V7pmpTqESL7Q69dIPcaarWpFVB41HL3Ru9/ViitP/ANbFtwGkqPIjizRcfjPGaiFn3P0NaZM6N7pgmmr/AB15uXFCYNoxNqqSZNYiTIspBkQVHlxXlNjNjT405A6+taZpHgjEkAinauflwblMGJbIu/bAawNa7t9Eg9ph9HKjy4cRS+kqyYImIYnp6b6ahu8ImKgfzCjz4/8ArCUNkQY8uX98aBINLdFiRIIrVvZQ5FED5xhLlkm5x00nU6SqBAv/AJfz7LmS8JcsXJn91sdtN6zVNQe7Rv4UOXGR6xKyM4loeL4uta7/AFdDSsqPPgsw15TUZjj6mDtnWmDWe5v6QIMSufkEuyeQCUXA0QHTbT/mml25Vib/AGufkVR4t1D1hICZdaO3kjuPPHoufkDOJpw2VtT96nTAVVFBt+qTwhqmWSGSsrxhx+nrqSdrLDIgaw3dR5caY22JLip45w2GidogPl4qjJiLFQePtiMQi5ghHOIPvrGppuqB41Kny4zUTFl5dyeW5xempn/oW8Fr1BUeXHOYb6QZJYLvQa3uArxIBpEhQSCoxMEUXLxn3Wa0zTV3+Fc/1D87KXPj09rNqkst11vWFiDZPnioIwSszDNHKkQzMvKNAoaCny/RUKWv+au6jy4Kk8Tvga6FTYxoMY2NJXTuFxVJy40PjJT3VCPFGJd/0nRS8meirHKRxfNSeEJAxMTvGwlUz20TjfVvVVOJ3Jl/Cm8blJll/JiXJE7HWnR/4kwuovGjfFSeNzkF25IQuJxj10VxoYij6LpJA4l6qbxGI5dY60xuF+u/10V1/wAtsK8T20uOShymYCIiMU0GWGPpOgCai/6mDgYFQocuMsMjOyVgFskJxmdV2ihurBGIpZlliSQw+Q+6Ni6TM7101N+l/wBVTkKizf0pvFiPdGJl/wBp8mY5HK9Y3mj9lYM3v529HxUeXGLyDdeMD1XMu5rCvgrp/o30UuXBNi+vkpEuUwR9NaRetFWJr/Sn471abKli+TcNf+dTJiC+ie4TXZTQnv8ArdTZyGBzU+miotMat/PQZUk8FLxWvKY9K3FAZWfTWIxnjZ1VgiZGyny4NxZJIxULscb7b6BMdvor7gaFyOP4pxu7GaoYlQio/wC71opAVDI6nw+X6KaXCcsD03JggsrUwL40L5qgRWHTxUvG39xnCUPUtLPs6MhI4t+Cs5Ej+rOiTxpeJDNpJLhFrlnFZ0EVjL09Ke66SQYCXkUlWw5bVxG//FamDP8AL+UjIGdIer9VJ4R0wTxikaSVx661DN/vomJ/y44vyScyPyOrMLhHMw/jojUGhLfuqxoYFm+Cn4kUhON5lMdBXG2j+pnR/CZJEVINVOOR7U6LOGs4iZ6zetkBMpJgEpfEVEgq5ONy2QItvTRGQH81fNPdSDBD+Er8Y27ocYWW1ii4OuiZJmyRQQNiW9dkrx5Mn5RLED0qDMnXQMRGymanbw+UHj/62dmDGJBn/jWg3DusMqiGF87wCm3qyz9GFUqY12gmKUXt7pFLP4R8SU8VtUlhXqpAbaa6tvdTj3EzeNftMcQZOLDFQ7YsLl9K0CZbfBUSTQlbwlkImT8Qc2Z30ihgxD9lj/NzKPjAni39DENWX/XTW62b8VpE7jnyTnx5GKcVEG7ZJXf661BVB7dBQ9SfVY4RNExLg3uEaxqr2FLLExHaIEtsMcJCAj8mZ8bXxkZj/OkyKG/r4I7o5hN48mDAsXIAfl2PTGiANyfN9PJTIB0iETjkrk1AryhnqkX00gjQNu6xJnUYohxnHLp0jdeI/tj7aYPCUTWkFMHF9oLjkknK5otkemtGs9VrcQ36Jjhya6Z9tflWHknirtrCJqKvVlSchrZ+qPgn+sEcaNv3Kl3vteqAoXy4I7oM7p/Bx48UidqzAiK26wAHMN1UydPSFQ+NxtXIiZqDfH11rCW/FaRNL/r+VT+NxNTGbna0jJWiKd3/AEt3CKXdPBlGJxeCTPt5LA8SGfH9NUSYpQPipkROqp4DmBOMX32ZkhmNT27WQSMeb6sLePCB9cyFYgopMaqomQtJFExxGIL/AGykYUhnOq/qa2829EdwEA7vTknOJjGDqZIWyhfXQb1fDqokxrfqmA6Z8bieu7NvaMmqOwIQcoyJ0TcTlIMe7faY22MT30kA78lMgDcJuPCKt2QWYRtMy3pOQ0FFMyW3ZMceS4pYaioZ8phT9ftpsBuEZEW0fxROAESpC5axMVoFpF3xUE91KEN8FQ4qcWUDy/KePWMxBrQTOhLfwp7gMohGCZjfDRBM1vyrtXrqgKUqfHZE6D44qnHicra292aLolOOW99YCLt8FBIAOzfJUPxMLTi4jMTEONIBmLKTkf8A+U5xYjlE0EPequIznSNxdT3V/m4PB3TnHMS/ufb3w1Fuf+NVe9Bo2VBJIEmdlU4ynk0V41hRhYaY/vOtpAbqiDESn48biyKsO637bc6bVu2PNH8wO4VAVeB5YAtJpTM0Xbj+nTGteSxzg1MWoqHHyJ5RW37hNpBKr76YkyP8v9XMkf8AMzKfjx9qgDIKXuELc/TVGLGahGWUGdG5VOPEMWjcj+7YxMv1HVSAK3fgueRFtKPqnOG7QYkVcGIrBpB65NhR3AGgrdW4cP3A3BuegyPTTNAdH4vVasf1dV4hHTJBEDsVn/rRXKAKut3VTJtdsKhxUIwTmhFkYxf+a1YIFJq+qk5RkWE3j4wRM20B07HG60i/dkpOQhn9VYZJxRVqUuFYQTf10gAzWq59wuKv6THEPLie0uLMxBEpLHfWOk1KmZuqceAFeLXUU6J5Ws4up0wR/qQg5TWvn9U/VTxWClRZhzbKls3pPDdui5HKtNVXjxYo4kMrZS2+IclOnpra8fFuEE1gzL1VOPGoJkbFxEURECd6dY//ACNlJyHR7pwMywXkIWhOkH21QyyNlzJiuVx5pzjJGeNERARHQHbuwZ0jiJJ11f4pJipfw6KnHiFxMq5qfKb7x66Y3p6rnlkYi3imOI1EHcH1DjIKH0NPBByq36eSqcbIL9qJXQUOm23Tvqr0J/lScjc2VOHAqboE2xLBMrB00z4qa3N1U4pYQT/ryVuYrZ1hBFLLEiKmtU/HgkrC1cs5cgd/6vVE07Ruouabv78VRHj7nN42RZOK4Zy6RIEYvzhFCObl/arx4uD28aVrkpylFWe2iuVTHooMRWn1RyqceORl+vHv+UYx2xGk5ai/4iAJAhvn5KvHgeJ1YwiWgg30676xNaFvrKJMyBVVONBjqpNxkCbze2tBJbe6gkGuN2PZPx+NrjCx1m5O0l/31WRF6Qicoo/dVPjI28sxH+vTkRH/ABrA5CqInyVPBmI4hcEM3lE2ViNYVAJkqTliOSocAb45eJdhUATU4c6omtNHp6KMiBUGzfqqnC+mfIFakYXJE4qtFhxluqjuun4fG+NDMDKvVRm2PW9UchkYWJnXq35qvjV+5kaYu18ZWf8AGgUMCg4qQCDd+SJ8cHlHECbpgYH1X6emnumglY5f1xb6KnhKRwVEFoNknaDWkY3Lf0pnImlny/d1b+OcUTLBDiJUAiPv31gdPxTzD9k/Hjc+Jay/bZQIW431jJudGyn/ACImrfwqnFV3aMWwM+5BZrprEmOAUTpoflVPjv07ruIuGZWJ1JM3qXTwWPXhxbCfwMSs4mZgySYPI+unk6pMDKsR5a9LKhwfQIlIg73UOdaBia/6ez9EctE0QJJHVcm0mSZ9dFI7sbw6oHcb+VG6p/BjeN57o2vGU/8AGmtN/hTIPE8H4eSc4uWOJMs0sRJHJls3DWMGkElu6QMo1bp8J/4wx2qJYWGehy7ROsMsqlM24dFTjw5O0DREGxm2SD9NaRcmrfVbSReOP6PBOcAmR2qLwVM+Wf8AOtePLa/wmDdvom/jpk6xaQ+NEqScu2iRADYTA0sqPB6mJAyDDGJN+6ddP/8AyCgCncLp/wCOf9uXJlgfEyx05aAZu/OPJMi3/PmnOBMHHYzWGIBe311pGIoVgKzQeGqJ8aTMQ4QE4mJetakmbIoS9X1T8eIe0/T2mZSEj/Ok46i3mqg6CnRvmnPj8iCZ2ENmIMb/AH1jkBSFNcYmE5wfa3cY25IFRUw6DkYMWlYV/kCyp/HPQImwhJiejt/nWEiFYpWG3KY+ObgBe5Of282530kgCJq31WoSAZkPiqHxyQwERVyMTEzyAD9dSsBSl+qxwLfdF4YtsAz+70+uk5EU0eqaWOj+k58VswyDW+Zzv5O2dTNOE+qwi9y+iqfE49pGwsTkpPbjG2pnd/LhFqAVW/jlOs/tRDZY+vT7b0CIJFobhIEDT0+E5w3OPO7JCY4uNrR0COER6ojY3L803hP7UWNt2PEGD8VxM6wyPR+qqDSG3Gr+FkskXJ4zkEmJPFjfRUiykEgnd0Y5qh8ZsKzDNLipCJHWrcn3TeLEaP6lE+PiTHiHdmaG4fGcb6CZEyUycrqh8RLfSI9x9J8oFz/xqDkJEB9EyTiUT4sSis8qj1AIcPLScgBQUb6LRWgo/bh5puPxUlynox1kKT00d/i9/lMA2sqfx2jHR7wy19Om+juNgEjGBNSZe3rdE+OCHYg3tfdvkU1u6Ta5Wi4x3R4/H9YbeljmoP6763dkK2KTSmp9k/H45h8VxateK9zrt0rQQRMFBB6kOET4pb4jUxu4blip+ugzYGm6qIs2OXRN/HtPE+iemImDUxArMS30QamSJb903H4RCSW64zDRTLyuTQSPspnoH580f4mPxyBEoUyTA8RNuuk836p4H1fNU/iqGKhnZtiPyg76gkTuH5oFf6F+Hmj/ABoEZtLCmMnQzrX5dV0jmnPj90AziYmKWPFHBiDUdxidFIjUN/SY+PD23qz/ANU4v5ffU5ZHkkYiKWblH+LClTnkyUmzyUj76xyNzZ+KaT/Uy34JjgcQvjbFsQYNsQV2+2oOUmr+0AUkSj/HDJIUTDnxlgGozWk5E0N3cqxhFqGNvlN/CTL5GYer2ytY1Az5Jg2MN+C38LiEPGXeiYEnP6/4xyGrbosAZkRMv66pz4dziDmLAuWZ5VnbZ76kwaP0TNNg9gmPibYO05x18U1M46SOSe21aI/x+M+QcZYnjH+oMbYJ7aJ0vD+vThXaDayc+NiJeiRHHjEdcvGI1JrSkh6JGMcgifGwrLO5grs9uufvo/oRFQ39IArGsN+yP8K27zvWaSon+xpJi9kgZTFKdW4uj/FHJwxP2COnIiNByMcCkWg28Hsm/j6wdG2p/wBQmk+k4jU2qtFi/TwRPjojirUcomq3ITvLqSY0Cwie4s8p/E78SEAw1YfWJgqNSDuAE2qQsfASiPdUzGxtI/rrdxAo26KhJ/oN8E58BDBHIx1uzc5S/wCdaTMkfy6pMwCX4pj4agBeN4hrKTqeNIPgscdRPi3K38UZTCeMTO5G3Su2tJ6qgCRrXjwTPxKDtniQvUqGUvd0CdQJbcpgA1u38Jv4oiQWgrjx6Ub7fZ0A0fssMQTVvgi/Cco9rki46Dtxl49tbuimURy6pgzW72/Uz8V3x+62ZxH07ddROIpqsMZko/wTg8YNn3PJ3cZ1IyAotWZ05U83CP8ADQV1aILhIIgzm9B1ubKqCpkQ37Jj/wDd0o5M0McVWIKZAwX/AI1JykRokDcaeyb+JWGWYhvjNQ926O+sSRUGnj5eaYAHHp6pj4lhj0lL347C36x9tSTIjVuqoUBJMhysfFMrwHlHJv7JIaMjFrJGOgu/fyTHxFzGT21G0YOVC9rNBOkUh9UAQa2b5VW/h4y1H+sTBER7qAA7V11OooV0GNOKofCNOasiMsT+MRDnUHLEf/VJxyNg3xRPhJiOUgK5HaIENtYZzeyqJ2h6P2VD4cWwuxHFqCMt/Q1Byrxh+aSBwh80f4Ho8ZIJImQ9KvW7qcQUgGK3ni/BP/CFJNb+M4xnt+miSeBLYhNIiY8n0+Uf4a8QmIb8nBPR/IPX763cbt+qQDMmZKP8Pp95aZYbinsVo7p3VRH9Gb+PgmPipQiMMAOI5Ylb+mtahScZ/wBfHRP/ABmYaJYPEiw2kmdSLczqqArxb8038KRmqiZ37oU6xgaPzWAAFYbZTHw2Uesl0zyAGKdTNbK8RBJjVN/DHHaWImVVK3j/AMaQdxZVB7pqHzT/AMW2EmcWwPXjtqCZvFef2mKzoXX2R/iZZmI5D7I8WEyeXTW8GX5qoAsa+vQpj4Zfx2CA7zjxjxjWOT6PZWMCDWgfqmPghaMTk8naXZSf+9SchF09siA/Kzqn4/D7SA6MPW59yYr00HKRCThMzGqfj8O8B1TaA6i/+dGRMjVXSan7fojx+IlYZU/Elq5hR369daaJiwFmHZU/ij3WksQUMRtSixHR1JBNIE0b4LDG0NvRMfB+584TdgQHIqn99YnYDq36UY4Hmn/i3R4r1j0xfEdAMW8mEgE1FkT4XrDI4nikT7Zkj00Aw/VU3X8TvwjERVWZs3qwxvrTXisBUUo34Jj4WsB0CmfV1iQbS+ioYiDN67uET4toGSJPGI45Ls4yZ1p1f6sMbhh7XR/i8ZUYYYkc8liqHf760zatE9vOxsnPiFHxAWG3eHM57k6O6LJIk6/NNXRN/DvgIrxZ2qYn+uugE6xKQNplMfBZsgWTMVBnE+n0091tQtAIMzMdW6pv4c+W4oJFRmbMak5DK1lQFIp3I/wqNsRTygnLTvMxrAgX34pA5dGzwWfhrxi5cpHLFH1+mqBM6UD3+UjGRPBj4ZVD4kMGA8aeJdYQiWuupggwSBL2SMd7hP8AwkzWDNRHQ8bjtpJjGpopGNe2j5Oy3H4ZCsSYzZJFU71rEwZScSONPlMfFIRxxDMMUrMq2HcudaQDJmIYf0kgaLfw7O2SMFJMzGb66ZIM6FBE5dx9k38DTaPj+TFnW7DO+jup7LEgCaD0e6Y+BMlYIUyB1lDbprSTrZMTEPyP6sfAelRMuY/69b0nIXNSqiTSSHuUz8VshPjMoTHU9qC76BbhLbOAj+tOnkj/ABkSyFRxDPS55OtJbfBMAUrCY+H8SolgI6Ow3P8AnbQSYiKoOIqS3smfhfImXOSqRX9L1V7UKwoKb/XqmPhJSIdiOI4pGJpMba3drMhMZYgo/wAJ4xapRXGHDtyBv71rTWzf6qAPBN/Cu1yMlx+US0nt760wZp5I51CB8KRPGUkn3PR2VVXPWtUcq3pCe0xVF+E8lAa3WXBRc10zo7hfRvzWjQt8eqPH4skcWZ+vl6/1nSY4thVBAmxb8CsfDynEKksbETYYXW7pqBREC1Yg6hH+IbMbicepHFLlP67YEi8CrfJEQZ4bonxb8msleMv5SA5jT/8AV9fZaU38fBIUmIrDbUvpHppgpGJNhHBh8LonxkSclRh/JnbF56xrdwNYrD+UEWAACz8SRBC75rEnFZPLbT3GdHx+aLAAikR19Vn4kIePJlxhr9j4qOZ20/1MiJdUx3CsVc+X4h/CwUnKnAWhLG1nrrDLSRLdOCwFJgetv0p/4bnxGEELYR9Uz+umdBQqQBFndH+OJjiC3BmGIY6/266KTBbcJiOXw3rj49kKJsupkajGkECuqiBJOsv1R/jMseJDhynUMP00jKsAGengm9bFF+IfGY3pmbijDJif7aO4gndSBWPxH+JZ/FHEMAci4AZ/zqpsK8WVgBcn+kP4o6TFPksS1njMznpqhp6PRa4g1PDzmqH8fIndiZFWTNnQzrdwMRIHVEEUr2reAcQGZpn3VysG1Hpuae4yZCBIIGnBbwoFvlg8e8ApCRN6azIp4v5WpFndyscOjYDBFDRkLNYwKTAb3RFZpu/ZY+JkXl0j6LMQTH166QQB1UkYzEQ+jlY+P0hXeIuSOu0f06SazYhBx1/eiX+KeL5BfYHLBiFIp1Ux0bonUR3WR/jzEQf+si59vVZ9YNIOVCQZ5qTStfDeEv8AGy/j5DH427Flk/10092UUl837hoK24S+iX+JRPHbHl03So/70yb6Px5LGdD4WeiD8RN9cS5vFkkbYjSCQKXb9UR4R7NwgfFHueOCo5OL+qx+ukE2C5kTf/UpHjCLUNB5Ey0YaB2vTidqkp7YFPYv9N0PDBdsFbjb7aTixmf+NUGVu2DWpb9kPD9rxhzhZD/1Qw9dINlFcdyA36oPCAJZGyBsgFXfWJr3C/NECZ/54+KV4MY3giGAkjlbB9NIgqSIJ3/G4SvxpRxv3BRu7w1T00EgmQ+i0zAmeaT+Mi+IPKI6spkSg5Ote0u/kpIJtHRT/jQHjAzV9ZhY3TpOrGX/ADpHFBNCdEv8bZQQTbBEjRFnoTOtaJBl80QCaz5fan4cZbIOVE7eR9Akqq1QypB0WymZofyXVTeEs4IU2uI3r+umsKY1FX4Kb3b+UnLhFRuLB7ssRtt9NahrKO3go8+DjirDZRRVRiVjuasGBJoEGtNNEjwsg8SaQpEiJOUe6KzrUsawi1Zq3zup8vjxk/dg9zRF7xmOumYNPeje6DBMkQW2VHnwJ93FjHWBkI7V00jI2+nVBOhs3ok/jiXjC1A2RBMNxR2nWNbmP2iCKwW+epUn4y8W9Pr/AP1aZg0r9qSYqFLlxHdw12QUnkUw06RS4rKxFTo+scVF4yrHjALgI5cuMAsFhqtIlFDQXSPFJOjCznqh5S2eprc/jkoyMCsAt3uoeEjkG+JX6V0231XJBJsZLfupcvjcIZmbccpd3A/1GgEALERMWPTR+ai/Gs2kG57evSQI6TGqp/zB3QD28pUeXGmfFCizik4ZCUmO06K2H16oiKjqpcuAYR/aGJVZGc+MG399NeMv8UVAMhR58eK1Hk+KxIIbxe321QqTFkG3B8XRT+TgEbHb8thqK/zoxJ4qQBcN+Sg/GywgzO8wMFzbHX/OkGa3cqcoGtFDlxZBQmTyQpJBLCQftrUMxUuikyKXEqPIZTlhiP8AMqsQf30yI3b8kEU7bg/Kg8eiciCZzdDMfbTTEd0Q3dBNI13b9FDlxpuLw8pnE+LNH0nT/wDUI7j8Ln58VmB8sAqWf/iSSbffLrAh+ykGnRsqPycIPx5HSIttyX99UDxB6IxNy/CPZc/PjVcce3CVcVDgJh0wRWf5u69Fheh/rXbouflxOMzMe2ZQt5EyJMS7aJ7qqZBfwoc+Bxg2Yn7d+v30k92omqk1roW9FDmQxI0YjbLa1F6RpRAxrUlc/LjZ14pxxkz4qTY/ppJihtDfmi4rdvioPGWE73RKWd7jqVpyiJCBUU0fyo8uN4USbFN91jfHXW0ixnRRP/QpF25XM8KYHlxiynPSCJvregmaGmzfqpJBen0o8iOMn7WEuI2IqEe1aRIPaRUpOUGqjz4PJnDFDNRW3HaO+mREaKf5Aq/nRQ5fHKTPFuLiuU14sVh0i9KhMg2s/VQeMwKSUUbL7uiy9u+sfNVINR/n6XO8bTlaft9vHiYYuX/L01rRBoiaTq3CjzIyKzlGD/KC/TtWtYw/dNbj/Lfsuflxh8USYB6R4kbzXWvXTMcVv9c26U6qHI2AnZhIPtDmY/6jGomroqGRmJJe3Jc/PhjlyuolgP8AVa3vWkEQLpmCBhVR5cOtN4No3IOs2utaRo/h63MjhK5vBCOTC1UTG2Bof76rzhYRakt9FDlwuyJSLZDx78hiZ0AmLyVUACj8lHnxFgvC1I7+4IY0jcWbcp00HVR5cUfHAdLuO8hV7aCNRUKgRlUXdX5rn58ZEggzcvEK/wDYJ/t30f5gj6SAf+d3tVRRqiC4cHVYh3nQRWR/p+T2QCb8G/VT5DMvEeKRypj1wFPXbU0JpcK7zu+q50zW00SZOqrZ9TWyFOILfgqBE0tKk8Zqy8N3OTxoxWNEiV0BmX7xRR5cRmAcjuxVbgbdTW1/oQiYP/ipIs2m/dGehxY8X/jRMXu/dWCAJUuRGaII9ZlyTgi8aDuN1eHAPpRS5HWDiwZ8VzUSlL9dYxMi4XTukVv4v2U344u5lg3lyqTl6a0g38W/foMhEUnipPAYiuQwiERnK4bNTahVSI4NwpciJQhG6qUM0y/SY0QMb1V45ak12UuRGbQhAmirkNvS99aull0BkzD4KXLj7ohW/EcT6n9XobdwmsSCKKPIwcgbglkqql8pmv01pvzVTDfsovF4k/lxlGbAYwVmPTSb1uugzkxWfOfWiR4MSFkrawjIVe/11NzwhWCbZGnq4UoHy5T4vEYF6zuAvUnWuO2X+qwSBBqFLnwIVX7e1ZcZIn+o0AwZNlUEUxoH7KPLixD0iYG7Nphn09NMVnA1bj6UjIcPGFPxhyNMwAcftKgVnQdoquoyB6VU/wBsxDPtlqhDxSOUQOpIynn9NyrkTBo/DVS5cU/ajjL1qJmWbF1gDM6v0VAjp7P81ScuJxnyiEu+kRU7BffRE/5mW9FYOgJlJ4Q+N+nJImG5JZManITXXdV3QZMJHiJb4zXGcEG1BAGP/GtB/wCa1qF0FDRt7qfjE2xcUDCk0gY/roGLiJ8fR2Vdxmo0fBTePFlrFxWUSCSl3nf6aCO2hk+Hq/FUMsgKN6pIjpxiNqd2x4sk327aNYFQrBkSFN4f6yNhxMMSdUaO2iQT/QogzkH6vRTePIrxTGzRNxM8RI2nWFbQY9dUzX+n1W5cJYjDc1YbJE+XHvqQIFaD281pNazRv2SwCzWJliGTeb7d9FSKJF53SvGDNopcHYhFs+uih0bYTNpsleMURMOEIILiigj6awAIqaLGP+bjm+HiuE48i4ANpmQiZDf9PTXoIBFKr1jIbyfdDjxqU4xKR7rnxi4pnfQcZosctQTV+iPjy/FjyIYCb7ZQg0mJlbult8ExwyPoQYjoKLfbGigNJQSIiB5ff75A4liPSCLTrxI/tEartnkkmE5w4+W7Ank8mDERiE/xoHeLWbZQc6pofJxM1INPEBLiY1gCROkP8/UEiANdUPG5Y8qZTfaCan1+ukREI7qRWjr1TnGQfIshrpmL8l/tOsKaP2QTpEEH8WjjVkmJzCTRG32NUAYINMVMkEzRuiY40nhLi+MlpeJB/wAaxAvYLHIitZf2j4N5lv6hb4pT07TqhBD6VUki2jonOEkorFQXZ+UwE+U7a1caUhuFp7jcwmOJRcwlJNAV1N41juIhuUgnoqHHYmTHuhu5t6npqZ7RSLNytQUycT9pjiSs1LBx5Xc5iiQ/zpIOVDMaon/43fJEBiONt/irSnlL2a1hiBc15wgmBX4TvGWMbyjumGG5cdNIGgFRo9/lRNG9EfCGakgVPE5MjvxmdvXVDr8aIOcW1b4Kkf68bBvx9u3klwGgCDW7hT3Trpwb0R8ZfWw6n6jC9dMGmTCjuj/N27eic4ZEXBDeZIpxxrrrWMmyxyrAfRY48gCyhWQBDL9W766ulTcN+CCcbnd0Tnx4zBcCVARPdPvvGsTOqnLIGsRzbjgmh/beYZuIvdw+sba1JgI1E3VPBW+/V5cuhI0no6wNKKJgxon48SYCGAne8RQF9tY05LZE9PJ/iY4sjUTOLyjM8Yvrl1UE3DdOCjukzpCc4rAcU5Z2n2+4t3jl300FKQw+aK//AM+SY4Lkai5z5B5Cra/40gAKSTNLF7KvD455dv8A6zFzU531iYAuuck3u3+JzgGWWVJwRVZ8exp0pZbtrFhSeuiscDKbUdrizZF30Ak1Cn+YHbfxT8eJxZDfaVSG2ojGmJEYoJP/AE/zZV8bsugDauTZHLbTjaZbqoPD/W/6m4n+0AQ73ey3LOqgCpUE/wBSBNE8EWLaY5ONyJgZh/qKxnSz19Fu4AwX7qge24LqEiGmfKImMYdIIkPy4LnJJkSQrHx0NZga7uesXu6xMGKtwsZrNvx2VDh4uOTyaFiZbmVutUMjckRdTNO0aPhCp4RI4qQFgVRIqsa0yaX1UDKlJbon48fGIFZu/IJN5wA476oHQU91JPEAFVOMbM9hSIkjk3j76wGz6KDlJpCfxTFAweVXxBWfyamdtU+eimRMnyVDhb0m+0ZOlP6602Au+qiZE66+ap4stCOxEwWKchvtqxSJu9lAygTduqPEUggMzIOAmyaO1axE/wBVnzUk4i8yH5q3HiAAzHtlFvFHSjWg8gVByrKc4vYqQIZksrlU199IIF1GWXOG/VU8DEdSspJCwkPE7udP+hIf76KSdEePGI5HFInciRhlqOnX/NgxQkQ/1ScqXo2wrHBCE5cSj1poip2/8aP5mS5KnLKaj6VTgxiM1x7PVi2TWETwfRTlNyfFUOAJ+7sPUicAtZ+2mYECiIkjb18X6qoIkYqZCZkcMRX66ed/hTIAmnmmDHQ7zkShsa0gGf6s3RTMhhV48A7ltIAG8iSRxPtpMHGFIOyocOqbOIt3d2TVTAlvkpMAyZnoqHCSQlCLxmgRbXvWsDNLB+iJjkVTjwtpmAAkSTAtLjrjWOWWj81GRpMdeqtx+NueIWdbjyDHthOm7etI/wD6f2iTKpx4EW2ErcJ+5PKmTtrazSEQRTLdWOPGrw2qXN5DEbf8aSTXiiYE2fJUBJhicR4+SzcC21opNOa5SZizKbjwQ/8AbxhnMpSEmEzUmrFRKk5Cxsq/xqxFqkss3tPIN/p/bXFDR/HwgkgS+tVbj8clxPqN/wDs3ua0xSaw3ZTNKW8k5whk4wEoxyz3pRT+ujM01KP5AoZ83xVDjxNvKDAOMhEJE/rrSbWCBJobnr+Jzh1PGYPaRL6y8ZDrnSDXiFjAoK0fzwVPFr2+U0s0RN1EEJXbrrTJvA/PtYEPj77qpx5BN7zuC3HiTfprDtmSB+fagmTSoVP49wzc027kykxp7pHH2WnIwMqAaJz4joctjiRAeX08ie2gHe8okUD9vvyVj4r2OIl1SNEFUHXQchFJl6orYivHzVT4ypemdt5hmCM3rCQ/hTHEC4TnBug4tPpaQAWNZ1jkBQT3N+qeIbeyc4geKm4Z/wAQSbZNat9HvVYUqeaocEaIJzfk7I7KhW8awgY/+TeyxI58kxxRJYKC9tjDNH1xrQSDvq9PpMEV13T+F43hj067IW4jTFI046LCnFU8ObRVWzclURMTynR3YgQ/pBtweyb+K0lT0uC4pH0zrCTw8pSRGMqp8cRtb+UT2CfceJT130SKv4eyxNqN+ic4G/7Q9oEiclp9uINbuMSLHn9haoEm7vonPjweM5JtIyUhxljtGtJvIn7cpsCNY/U/HjcUQd8dXHHD1nUyLmfvwU7Q27QnOF3IGIePapi1a1QImQmkdoqOrojx+OYPxKzAN4I2B3LXW/pInS93zVT42PyuC6mIlcUwb/31MA5SbOi3D/p7pv4zpdxJH4+sjR6PXVdw6JxBFRYcU/8AFC8osJFEhcRLuTttomeRbqtWADT8fLzTnBAGmGVmsVxsGnQSJpC0SSYmvyqHx8RuWNjtPuYe/XbUkHf+k4yTSHzTnCz2maFiXy5LQrokYiZbcLRJpU8H+pjhGd4/a3FUNjGmTECwSJIpANbnnsn8YWZvepwA4Fp1oORrAWApV8NUx8eKaJcS4z7nlPrrU1sdlonVuFTwlPxNkCoxGfTUTiG/FbtJ5vy80z8dyTiYoMkh4jk9M62OYOMUhuy3bJ0hOfGjyIKxL5VMDFrjQcqS/FEeGqx8fKHlEUtWLJljZ44orSK09VQA5hV/iklWYyBG7hnetSDFqYvlusTSS9LonxiQmVpR+wVj+2tIFUzA4cKpj4rsi1gOJ1d+qbdNHfApoPpNDIrKbwsmIAtHcInCsTO0a1CJ0lvyTiKWlOcZeyxARSzebb1M1g/6hNhUt+Sc+IJUxyalyM2b+P8AW2k5EilOjutG0nm/dMfE5k8p/a4Lk6x9pcakWpKYBqLQ3dP/ABp7h5I/VYj/AGuP6dFRzCSJNJPoifEzPjyZxOJbqCiT/jQcqaSgUrSW3CY+M4iJBJv5SKxG+CsaD3TOuz8eiYPibpj46yFlBiJnrDxn9PsSbhMTeSQ/NN4DRH7YekSTOP26K63Wg3NG7cwnPjx7SptGJchAUnL66CfpIj/m8uyJ8OCJCF5MWQ9XAmt3a69fj2TFZbv48FT+N2OKViWvX9PV1Bni39SmB3VJCb+NaJHNVJ1InkTDGpk6wVRxiyP8fL2zxVohWF91jxEHQTFZ/lEDERr1lE+Ez4zax0IvaYUxGjvMSLJjjPT3fBP/AAgntdtkYGuqxB01PflEmzfTgqExqAE38cSyFO2ci5ZidAJteFIxAFRITfxRNM9YzK0SUz31u6b2b8VYmhdH9Jj4v3b3LygxktK9NumomkEUWAMVs6o/xTtSt8nkRExasJy1pGsKu0kPUJv4mouiK7ud8bXZnU92MwRAD5PmkCcYPsifFG9TgJfQlnOgds/+TfJYYk0OyY+JhzyJ6vQkQO8XjR/INqpiDIs9Sn/i6Ddsw/th+tTU6mRaZDenkkAngPJN/FSjUQM9QhUOU4zGgwea1QdyUx8RiFavxupHIW4h0ZEUgwtUCqP8cxgctUzDJSSvImtBjSVRB2/ltlMfELucnrTIy+2ZX63qe4ARo38JiTAg480/8LOF6TW2WJnP6aARFLrQPCXVE+EoQmOJluyRjNfppOV6OFo0B/roi/FQIBJES45R6eU5vOtQWdFUbOdkx8PEQji4s4lTR9WJx+mpORia+MqhjlE6t16JuPw3UtYiKx7qSE+2iQDwWik/f55rHwzVgC3DVtKTCTu41qDZaCLUTfxMWPKYifGvQ37akmaCkc1QEzOlaN8Uf4PIlqJ/KWu/itfX/OpmkzV/aRIpqj/ELMAndTLIjTnE7600uStjidZ8038UwxxmWJONEZqlZ7s6mdNA3T5TFNZ8H7Jz4lBj/WMrACuwSdtSTJM1PRH8g6eKP8RFFSzB9bkjxX6aknxb+F0GE3Ls9Uf4QiTNnGduMdiK+/20E6bXokR13fgnfhTaHpnu1iXUzOqwAiOK38J1JqnN1vK39dHdN55qu3tvfonPiCMsJMHZz+KwanuNykA6TDotx+HrQm/GHkTKykzLiNYmal+aQJ28n7XTfwni+RyctpUVRI/+fXU91bjzb3VDEilNEz8LkCRifaXbb5LKG+sSNXZXAisQ+iofESCEXu2/jV/TUSbg0QcN58/p0RP/AN3mqhZiW+KC1HJgnr99Y5Tc1XSAZBt7vgm/h5eMOfGjMsl+JxBxrdw/5YSAIF2/1MfAuBOsceNxTVGf6xqTlFSYC0TT3fgm/hHMz2knlMgjRM/X+6CIgWbdLArQ09PSyf8Ah2ZmokOTBE0UP31Iy21SMa01YR/imo9wb8melxA32dTWKykY6i302E58JftEViJDFxvT/fUzzmPz84K+0k93/Sbj8HZmH9lpNsT4yONJy005rEHurEy/1OfC8cHM/wBg43hhauZ6Y1EzaJhUMac29E58O0Z7jC+Jhuf0rWnZIxBMC7fumPgTaStz1Gluf8a04mgoVQx04pv4N/azEy8v3YxJv676wM0nX9VARSso8fi8YmHGLmiALs2vWOXdNT6K4JMG3768k/8AFHEw0xHHp5SxBGT031JyqqxAneeKPH4TiHG5yMRkgueQfXUzWtua0Anno31VP4F/a1a0TOGCNz6GsTSnTVvVWARlAs37Jz/93HJy2pfKD6NY76k5ECrbhIFSC/FMfBEVCyT3uLYYz66xMiXp9JAJm9nZE+Eb9s2zFMSSE7Gidw37oArGUy3v7v8AxExEvG2AiOXSnyidP9cKqhgNIBPBvkm/gVnjkqkqrAkiuu/31IOqREViI4/qbj8MLQTLByyySe0UGfppOR1Ke2QIg9HRE+FnliXZ8rmLiYIr11pFKmHwVAU47/dEf4IYQDeDugOLXpepOQuZlYYiJbeir/A1AkWIfrO52xejuCe3U0D+UT/93IvyJhoATHfLfbRNQKEhIGmIomfgp9owNwAzyaacBO2kZT/kgFtwqAFJ3R/hcoEeuCLTMkVoGVamre6MRWKzxRPg6ceIvezES0kyzvenu1JsrImYuHR+RR4/FAG9tKgq+Wy+366wqSdApjuM2Dsm/hOgkTHEUYh6n+3rfprSQYEzxbsns0rs3wRPilS4z4wozdrBb6aDF4WyERq3X1Tfwp+1suAFiDjcxifTW7iK0MFPbNn7Jv4eOIRZYfEkm2qXi5t0zAmiTjBFpR/gKzAlEcYymAhrR3QP6f1+JA40b9038FEMUys2sS7TM101hmItXgtHcUT4SZqPtAixE26wJAiz81iDSd/S+qx8K+48Vh/bPEiGkU/rrp7yKaNuh2mKifD1T/w0DLfG8TULcRGK0zBknnC0AUpPRE+DaeXJpYxOUF33x9tbu1NA37Jgxp6t3THxSHLiciN1hhZubRjRMaIiKl9WN0f4keVT3kXYmJuIuvTTNQRD0VwTHwj/ABBL47UtM1DD1n76ZM1beiIxFdZei38QKe28HkhUT7fpjb00aiJsmpbKbj8P4+3p/sqRPHlCCtemkkAmrfqmMiZij6vqgfFH7RaYjlJsRJVb7a091BMt2WAka8zw5Jv4bxxqYg5JMM33iO+mbOjssBA2L6e6x8IpiCI9px6TasqNfpqgSAZu/fiiAL36Kn8NzPJm6gklpFmovH+NQCen4/hMaC6Bw5Y/WiTIoSlD0I1dK2b+lsovWYb80X4uUWO0eua9sldiHWxOOlVqY2o6fiB8VPs/H6WhMITD9B0yQRFy4RBJBkNvTfxcCwaIucZD8VkMemkEytBipq/lE+GDL5MdSf0gWrj++gmL0xekrdgpaEx8JCk+luYW86JEQTVJBmkB+C38Uy2JlqyvSMfbVDKnArQLUhvyR/hXkT6ptycxMuEnOgkTQS/2ig0N6PT3ZPL4mSeNxAClTvYFmkGg7Y/E6VmG/VD+LqNQWhAPSd+06ZynSUf/AFmRpTVH+LkYJjNl5khdsf1OkEd1SAtU6n0b0Q/jtkUi5eNBIxSW+mm1Kdw4Oy0b3Lut/GEKFt9vdFoSwf20yOKK8W+aH8P/AMmeOI9yWUTPJvvGkZc4Rjij/GbeJ3q6xH0z2092U1luVNjWtW9Fj4uhxlG42imD004nKIysFiAGfVA+LkhicxTG0T21jGpcIIjQy3ot/D1IONSlrJL24o466e6TSoSZmn+i/JB4bU3D1lnc3JdUCCZvK59p1Jjkg8MVxhm/aPEOnEAZj0NaQKAJAg8Vv4+MgcXYYPoLl+tVpGR0e6nKzfNZ+KKDxJjxOS5Og431V66RdA6x8dEnL4wir9pHjyxHeVeMf40yYikdFiP/AJRHFu9EP4o4x7ls9pAI0slNa3dlNIWprDfRB4Az5M5/akbRBM2f1WqgkRRRGREN6/qHjEXN9l32Ldrj9dYCOb36oOJtwe6X+GDZMS3F4b8omf6NM6+LfgiSTEP42Q/iU5KccscUE9s0EWkfbTM7/v6ggGImAk5fE0nEq5kiWsziX+t8coNZUxpqEH4xhQmUC4ynVGQxGmSLTBUwQIxMFwk5cOpxgbJgjEwjLnSDFqmEkeLm1UHgVDB5F8hSIlSGNumtIIJ0h0UWqYnqpvFmIrKG88pT90y7bmn+bh/lOqIA3U+XBuvK9s0PIm9nPdNMCLhT4SaPkleEcqUrMCZpiaWHSSSLAh0WqBXdK/Gk5SIzDhu6cxp7pMlSSFHl8ZFkovKcSBsQzXfVAg0FFjiQJxqNknLhFVLQP5WkEN2d9YAxLfIIJEybqL8ZCvTOyBC1ye++NPcenVSTBjiW+qny4nr/AKs73xLjAmmdbF/KDJFYiPJTeDiLiWkAwryVF1hAqFIA1txL3Un4uV8ZMXc1uD66uQFqG8x7y/oKb8a/thJhOpRMJxmQJ0DYGj9kUmlou/SnVSeK4hka4gTTEl5vpemu1m6KDjN5UuXx8aYV6/iO8m0EVs6uSTD+UkZEUs/e6k/HHu4wh+XLEmfEpftrRoBdRrzfBR5cJ6jGWWcLIU7ddMwa2l1n4WiunJuVHlwZa6tLPEGdptO5rGgnGpUiLh+MKT8dUmxDNQPFgGi8Y0k6FSeDb4w8N0d2pJd2v1rFaZNg3OhScqUj8U+XBPqIx+LADIisR660z0f6ucwdgFF4wqjjpx6jEFqkacZj3RM0x93r7KXLhbNhVl3HaSWsRWm4kKACK4mAW/ZRfjnlAsDKTSFU0ETetI7ZIRYTMqPLjOzN9kNmpbZCmdGMC1VOU2NlB4M/jJSOJhwnWtr1UgidfZBABG7sovFsirZfFS1eXG8q6ZFydW/RSRC5+XxvphxGPorB37aZ/wDj/lv1WMxWy5+XBGZjlEXiOsyKE6b0BoFAMD/xbupc+BuAxHFMGTtMi1OsIJb5+CKiC9+K5ufBiaQmLf2lkEQg5nVAmYNm/JAgWkZKHLhVTEWLVKM7M9A1j/N1Nzqud+PjksVUhhnpUxVG2tabfj8EHI2gQdZfFQ5cMwbUTcnQYjk+mqodpbYRNIMlc/LjJVRTuFExBK+vXSLwUEACwI6cX8qHLjMVE8ZjxLI3/KepooKc9VNhuRuuf5OJJIdJeSRFVAwVGkE3rC1Tbqufnxhvko7qSvKurFP/ABrAyJ1b81M0kRMt+IUPk+NCQZ9WRmo/Lkpy76QZoSgneyhz4s1F5pI2vfOnE0jIVQIBGU68Kt6KHLg5Yqu5ukp7YPrrTFBYokCIUOXG4Qnc5WRJNxy5E8nrp0kJrPdV+qly4/8ArdyUikxyBZWP0dYVrWQ35IMX2b91zcuPF8ZzNHLidXoL+XLrrRIi1G/pMkmW+iikXtiYsMehZpIgduqwmTjNdns6KPPjyyWFQmIzMT0yLoEAdvmnWDYu65+fHcauSQSvJa6xn7a0nWrh8U7xdc/LhUscuMzOOU/tmtnfW4ihgsKh/wDG1VDlwoVm+RjqMzUjJ1iT00mtMQLMLdwBgkBR5cS3xnKwWXOyrc+mmtpghUCdIH58KPLiANQ43tn+7o/0bGZWk21bYXPy4RHkKPjt1er4mGOmsb0uqB7QYfk/Nc3PjEi1LXLcqJcnj2rTxE2TWAoon+zBMQBJJiZs/voiay27JnaJUOfCI34zv4lwjENXpkuqunDu+FLkRCrjq/tu4iZPpqPRVHd/9vl8VzcuL4zx4ytwbHQkzbrGJqqG9FPxqRRmyIcbEH+oddY3ilEivOHKTnx8tySlEYgiyJqdTWxmVQjW2j5/Khy4zXKZtEzELBEfT9Nau/o3Ce6L08VDnxiTlDPJ91WNp2nGdtIuDpHRViXsebqkTiQ0jsidE9sTNY/86g3jRViQpc+AWcWZjiBySgK/FOhrUyfFdQdNHCm8c3Yql3C7vfBrEQYNuXwqBtWQ7fqk8UegQPJtxxbJhYM6mKVqugyEdvk/RRTlh29AwDU4Wu2mAB3Yv7XUVtfyeqTw2u1Eq+t1TO2gg3F2/tIzJ8VLlxmnKO3EzBHJBl4tR1PTRxIL+V0BEP4UeXCT/wBajAfqXPprSerd0A/1We7V3UniwpEhAZhJ2lqdahoV07oqJU04y4yLEm3KFKEmN8ak1HH5ceSuSQeTcqPLjASDP7iYgmmZjP6axJnddAfJ8FPwYI5KWX0WDFjxfto1pdM4zNIZUOXBzxZACPLHi2kChB030zP85BvwSbbv0hTeMZ35SY6LTN+7SAdKhthVMC5f0g8YuHrcHpEbuOmpuIbYhV3yYOgfipJFlSECcTFsjdOiJ0qG4+FcixfspcuArA8eVm7Smw4vM41gJ4hX/wDoaN1ScuJB5RDAPuyFuZI+mpvMXfqqmlInzv5vkpcuBJCTLCnIzLbZLPpoFDX2f7sr7jNUqdSwpGICgrkxI1knQMcp07V0xygSK+Pv5pOR9J3IHE/koVPXWGIuLt/CcSYE24WSwyTxkeTG1jGYsU76O2lLQqB2qEjwQr7Md2n2wm0Y0fzOs9XzWBBH9B/X4lePIWpmorMS/wCpmXav0InSB7LfyDxLfqpvHicvdGNyEPxJkiGdFCHVbu2t4oRTLHK/GanpnChrWtbp7JJoJsHog8CYORUqYkuwnY+mipFpfFIyGxo3xXB4NxV2QdBqKGddiMbe9G+Xp7uez6cqovA26TMC1xmiISPprGtTdY5mY1bdTGc1tB9CTy36eusQaGkPd8UioFuCxwweKp9Nnpzgx6dNVGUaQ/lSaCpoj4k2XLgjen/8nD/3rQSdIbiVu41MpjjvCTMYmYiji9HSYNL4rEyYfiaJj41j3RMVRiooBFfvoJiwqFjQRoh4XKwR/rNJOYsra9Vf/Iqwj+p4Sm/jqb5YIi4qWKhrroqH5VQRvCc+Ox8QhzFvVLxX2zrUmAeaxIvJ80QYkMBckgTQ/j9nWiSd/tBIoRv4p/CyZF6DJH+xLUsY06EiJWOUCKR5PrKJxOMOWd+Wz/6kky9vXT2jVY5HSyYIYwpQcTIBQDiJqHSIidVJOBqn8OXlmHPUaetu/wB9bGuggqO4Y3HV/q3iVUrPEbYIeJJE3xazpAkmaeS3cAY4vh9J+PFqZIWP3SzDsQ7R/nQCAf5CO6b+FPXgicSH3T+MkJTEXGfSNV/Rgt+Kmcv+RAR8CzxlpQ4riJrb/wA60EVRJNTZ+ap4zGLxYQW+XYPGs6FOJIpo/wAT+MBcTsRb2+1ae2aRWVu+RS4TcfjqiphbxDZywyVpMCuzs/NFZhMcf9mImfGVJqJKkWK21gQf83f2gibVhUOINyrEN9Fij+uutaOaDQcXxR8Vx+o9KfImg21hU0b9Ed2AyvLfqnOMKzJU4jrj2kP+dIFILboiS/DdU8UccYZgi3is0CH/AFrWMiZ4bqCQejfRN/HCTxeS5FDqr4tfSHVEG0qTnSTEBVON7AvFj9xy2YYd46msBA3CjuAm8puPElfFYqrDMMUerZqopBKnIxWa/fJ7b08YiW6eMMSHS6FrWFQYspOWm/Cqfjx8aaiYfKd2RYmCvtrGtqlhTlkSa3T+DJLZtIWy1Jf3276Ryp5vp6BByGth4KnHgv09Abf28ara9MgGlS91zOWz9UxxArhMe5ULgPoR/nSIIoaqSSTX/L4O+iscFBdz15DMkZF6RBpmVNTQCG6qvHjGCAuiVg3MbR3jW/kkQ/daQDUyW+Cc48ZC1hkilNuRjb641QkBQSRwDfsnBYFhDyr3conxJr7761BUXKkkG1n1VvFmpHdhYPV7v66RUcVHdX+i29mOFv7rollsrbV8B/pTIPNv7VDgxGyMMgw2eta1Ik3HBT3DeSn48YxCsyZst40QZ0wTUyPW6kkm+nKibxlaqJWFAmZRCJmY1dTQLmTWirxLiY8eQ3xWU/dMjL176FJI2qn8RinDBHEmY2bjj9dXE1NG9lHdNRWr0+1U4rD7uNBt23oOmNBJ4EKTSdck3AhpxBMkO0CgR7Zyemkz1f4gkm91Xx/2i1gV2Jsahj/xpx8qN8VzyJilI8W5TnCpQN48r2BmImB9NVO3kFByBoTJbsqHxlURXF5MT39xygn6/wBzWB3uwtUm9X8K3H44evJiQjyzEhTSVNa2MmZ/ygwRSJb5qngkV9NzYzM9/XSDoG/NR36Ct+Cc4zRHkUKQ7zusAbGmRj/qzfqpJJmbbO+/FWOM56Q1mSGpn6TjWuARu35qazWIJVePC0XkYgmy0gB3C+por2/zDdlprAfknOPffqmX0uemNVQVpKg5RyD91XjxxuxFLD4x3pfrGtSe40b2Qe46tuVXxJ4k7cWkhmGb8Yg7Y0mYpCki8zO6qcOnF4xNR7qlBhKcaxMDdBygyFTjxRnxlGduiTWbPWNb/Q4KO4RsqceMFe6IT2s1MPVlns6STIdVzyzPbIu3wVOPCdyxiiV6R+VO2tOIFLLEyJ53Vjg4kGCCJzu5b+ka1D/RfRROpnwT8fjkKzxiWazQRDC/+NqJMlTI3rPH1VTgeVflU1lLZlUv0/zrTGPBGWRP+Vbjxd44X1zAZtZJzppzo7qTJ4ny5P2TnAblamKhN7ixjW7jayxIpT+m/NVCZEh/1EnERUZiN9agqa1QeFm/dMfE54mOPjMX7kzN/bH10kioysbPRYnej4Kn8bE4d6IOs2yepjVCLB/b3RImr+Lb3VePxOTjBNjxCBJgMREXoOUXKJPbE/yA3zVDhLHkrmrkJlkPKDGiQLN+C000boq8eNwAJErMYy4ZuZ76RAJMytGmj+lU48WP3eM7jxqBy/T66ASBAlSQYnJUOCl8cTInRkr9xDWJ1p1BrT4QB21TnD3VOSIRoWiCdaSaB8/lIECTs+CocHuF4QkzU76xFBWrdkTiCKVTnxxK48iD2wMxK0+MnXSMpIgVha4omOC0cZrCQslTMTZnRJFTSr47JnE3Ml/SqfE7QV0XP0ZD+o1qXLbC3dWH5JvDphqZ5KfQnPLTzoGwnmVXjwiwgy+Q8m/I5H+sB1jW4aLH+RD0+U3HgY9zvNT0FiauovUk1rEdW4QcZpxbYqcHJwim20h3l83F+ugZaFOU28qJjhMeVXYY/G+qUOdItGrdFjU82/VV4/HDRsZgv3MWgzuGpJmuR0RwFBaUT42YjjFyQTEJG3tHe+unuBoHMKjQAnx0lOfHERLxhIBIonMyPTRORFaPpz8FgBoK+Cp/EIvjs+0ZhiL7VBtpmDU+yRO92+KPhiYgEIUA+hj7zrAiJCYM7/KqfHLxiYiXlfixl3rfQSYl8ECgqRPmPZ9E5wpU2ndpxc039o1MGRirERIluE/hJdye3YwrLF8fJ1gBPFt1kTaE58UuMUUViCJ93u+2gZRyKRNg+Ktx+NGkhv3BVYCvbj76kZCJiiABcgvxQPjCoeTBRx90q44kE9KInSAbt/CrQbPrqqHx+3DGMxLDmYgrRqZutEnUy3+qh8YMIQu/ukZb6R/jQT3bkoAEUuFj41kJmCIbiNo7/wB/TW7gKwIb2TAFt3+Kh8U/t+9so4ZtEz/xpGRiNW7hakUvHT6TnwkY4lB7XrAXBDX31PdkTW6e40AR8IiWQOQxtlPcdcGiukSntJpxTnxRspidpmYilC999E1if6W7jekhMfHyWY8ZvayJysM1c6KRB9UjQVKY4HSRpDiFCzYmD++tNZF3DZo1Ex4pz46ysfQiYjE9YdHeRwblYVHB7uic+OSOBLZcAucQ3GTbRIA7q+ZT2zU2D8058U34hHqnd9pFnWa1Jylv9W0nUpuPByw7eTblxGCeg/prE7N+yTiJrZv0Tfw0VDJh8opkybGej66BkQTEQqAFZiE58LGGndn0xWiTrRTehtSyc+KchDOzJuZqvXUk5bt9VQpWeT/UT41r8yW/EvyGYybmjLKNYB9n+qoi97cX7InxZPdkMBgwsTk+2sZpESVoE1j94J/4eOU8RnkTL/tmc5rOpkxR2W1kX5eaY+Ix9gyWcho4xX2m9Y7hWYFplhP/ABziEM0z2cnfY31Em0wa6rDEaUL9Lpz4kZixPcsDd7lRqe4RSJ2W7SBNpOiJ8C0+I5lZWIGLY+1aDkdJp5PmtWKXb9k58WaXf8ZiJIar2vd1JJirl0VxqLo/xsTPK8pxJ67EM/prElbtp/XqifHEHjyZUYx0lom/1xrd5NDRVe0G3H8Tvw/ipcUlQ0YGGZ+upGRqNkgTaYo7Jn4YKhHEquc17rV+/XQMiRFYfisADzGyY+E6hjDXrkQl0dx1lY4iTFuNOlU/8ay9JOXGfylUMLe2iYoPdMDom4/DmYXboCnlHX7ak5bLAAUHWiPh04/SswvXlmP01ha44uFYmZn26Jz4ppMRcWsyYC89tFZo+r80UHNY+GCpLZy/8D5bOiSa8lQxJ0THwAM+X4+Mr4lR1OPH28h+nXWkzSISIHinPigwMkqcpbuxQ4zNagnSUDEGs0THwk14xNz9avlTXTQciRV+XlqqFTxs3JR/jsaZqQnjf40ZGNsToJEQLpGM2nt80/8AFc94nxRglgugg9dGRJqLLYgEHf5TfxzjjyKx43bFEN10xqZP/UJjSkN80f4mPcTilvreFfd9jWqCO398U4gz/PvzTHwjxZ4g3OI67w2EmpORB/VQx19tEf4ZI4wQQhQQxQk61tKrQQa0TcfhltIq4kCGExEJEd/vJJIiD5quwgCb/nBb+FMDuAxcoJnfxdSchqt2wII08E38XQc1j6N4ZH6vro7hHcTRIGz/ABMfBeJNyTxMQTKk/wBGg50pPDdMT/Rv7bp/4afIFBlhmlhzEG3fUzNibrRAEVWPhgwbhE4wVh/xoOUiJVnEGDcp/wCEL4/bxupmAMX9dE5H9VQQIMpv4ZtHtFrME4uf11A4EfGvRIxAsj/Ak5CbsGLD8ojq6xNNHySBQavgx4InwcuJBDgVipeuYjvonEmUjH/5U+PBP/AXfEibx0ku44rTeg5QYMJGIijfsn4/DWC4Ug5DIwr7Syid9BMFV2EUMkN8U38McYh7QMO01OY1PcO6sQ3VXjjpFfNnUp/4fbHLjLsByjEdCCftoORBoVgDYaJ//wCHuNtvF41+i3yM/bR3G+/AvokAAWEysfAxY2MyiX9LDk99GRgwCJ81UYkcOvr88Uf4ELIxl/2ug4ozttoJ41fH3XTUD2VD4BaMMiZxTIJZH/iNHdpPt9pGJJo+abj/APu9x4lkFSZPQ/8AG+sd6w/n8VDWCn4/CEcblYarOMlT2xqSTM9VjjWU3H4WPcSNwPGAvPardEyZTiDEC4Dfqj/BtC03Z/qRHiQksawMVboqGJNBEPVNx+LFWQzmqM79+mgggKxgbk2LeyqfDlDDBPHFO5HXZz+hNW/pYYgG3g/VHj8IKZslhCb2M+4Y1iZM0XTtBrwfLxT/AMEMRNPlL7Ymqsk21M0maKsRSRZP/CmQibaCaKtxGf8AF6k51n/p8/D3WOAIkXD8+fwifDZ+MbEzWICYy1rdwrW7/VYwpNZhOfCYA4wUx5TMllN/fR3cS37JI/mfVwj/AARcFNkF+kt9dAyk9EiLaxuHzTnwQe2fcwRHlgJIM+l6BlIcP7WAP+UT4WUB9B7FRPENaQIkVSATeFQ+Ao2B6jIV2LP+NaW/NOPrHFHj8Rhh37lGaljyjWyppAfwntMnQ/b+Ux8MjHaM/S5ZR0SaHI0fgqAGJ3DfBE+Jsf8A2PEgONRsrCR3NByEzbFAx7hRN/EEAOHpxxk/9WOJ9NBMi/u3ySMK8XxhlE+HM9nJDm5lUgzrHOKKhiBxKL8C9PKCDP08YjeIjWGXgntM6xPRynPhm/AEqjkwwVYZjpWsco1N09opMsonwF8oHPtiIpyc2f3dNYkmgDb0TFblU/hrEzMwYqejfIfSLrQf5GgbqscRevbKx8U8jM36RiYnDGcTp7gMa2KYpIieqP8AEXDyEcyxUJ5BbIk6KTAIj3W7TBiKt/a38JDCoTAJmISZ5SV9MabmllXbMTFU3/8AD59txNTXQScxHedAM0EQ+aACDNg347p+PxKknFe4xTsbLGmQZ+kmgsQOCP8ADZ+MNEkBCuPFxrAkCJp9LdscHzWPh8chgJ8SbUJcBPXWmbzN6I7ZpFH7vYnwy4VphyyAJswYn6aJi/qnsBoCI6J/4LHicpnCMRUxAbutI/6tvKAIoHfZ+qx8IV7oWS2Rahk8d9tUSYmBKRTl1T/wxMy0+1qBYjbJ66wyJykUSMBFKIHxTRjjHR5BnrJPL66STN7+D5ogf9QC9kf4Ue55M+TajByG5/SNEiDd+SRiCZivR09Uf4ZXDFJdFvuUutMxvEJ7P5jV6Jj4kmiUlfcpicwUOioNtVu2by/1Y+LYACphCJ2oPVnVYmakiW+KRj/Wsz5Jz4WFIOQ5jePHKhDoJg74rQTEv1W/iM+TVNHGI3fG1GNYETwJW7TZvzW/h6SgRRxqYNp3PpOqOW9+LfVBxrUCej1R/hS0VBTlRGZpia0THLok9pEY2KJ8TOGF7Q3BBLZ176ruroptjTkh/FDuUTniy+W7Djj/AFWmZuZCQDwW/ilZIpxETdY5L3dtIkCW9kwQdxRE+KPGBJCIu/3MBma1pEQgivdS7fRHj8WKfSKgm32kZ0zWz8dVoItSX9dOCJ8MUDVg3HciIt+prHLWKysR42W/iEiH6JmACPKSN9SM5KxkV0+Vv4+TFU2e7fa7g/y6o0J1LeqxAFiVv4loBgCPKIkv3dYNPcAK3UxSaz5Ifxf+plIUYncuFY66wyjI1Ranw3yWfjiIFm9zAzFnrrA4mTp8oxEzPp4+CD8UftlOW6O0RbyqXpqhkLSJbuqgGtI5N6Jv4oK4u89cZm8VrAyZAXOKwSKIPwlnj1huIFWXlLZ+rvpGWQ5NhMTy4LfxRtsJySplLjdGY1X9TF1sq0M/LKHhLGZcxxZ4h/aT00XIjZuPNRA3s+XNY+OBNw38RWOIcqTtGY1cjomm/i6oHxUgEe6/LNGyuNSchFS34IjUf6GiD8UT7Ddzlqm3b0vVjKkD083cKb5Sg/HiePJ7ByKeuZhjvG2qGVKXWIn+Zr0og/Gca8eUnUeJiKGRhPvrDIkyLKTjIn/pb+EjcYzZXlEnliVg1q62RrQIPx7n5fcYrtMZ301HALEEDscpfDJL1/EonDCsp9PTV8aOyCN7Jf40gG9q9slb8oMddad9Xpd6KAAakPT65rfxOVWdmMXKIwZ7/wDKCAIHBBgcNPDol/ijbjmOu3Li3yJgHE1/ep0UkDu4Pp9pH4omZ2CZ9rMN+j6JpxsKieCakwP8pH4w9oLj24hcE8rZ70aZyP8AT+lPaYpEPzcJf4sBx6vIy9M0TxHWkgSZjRTevFvkleNhEzDxSo3JPQ++sTofNAx0bdkrwrGYj8d4m4mg31qSKCFOsTUdFN+MCyJptyndPKttVIn+fBEEHg+aDwGLS2Hxlr2sHq99a1dX7eCntM1Hykfjd1m4nKExIY/71taeSnxhS5fH+T4pi6TBUIwtZjVA8pU2qX6KT8dKcneSzPlODq94jVAiYIb9UkwKj524JOXxRBEzNE9m6gtxpBmswfVSSSY/eik/HDCFqQxCVER/7fq6ZM1QYJ4BT5cIfxz48hiTzwMx9Z04nE8vNGndZSfiyEJLPbjc7TWM639aoob6avzUeXCIuWneYUGUQ4taru8Jqi/h7JHgEosf/wBO4PGOk+mk1Mv0fggyb3Bb+lLlwYi6YRLd+9Lxy6ARja2jYlAGtQ+Chy+OyAnO7ap7vbkd9UCO1vp7qY3UuXxzynxCcQkQzVkHlMQZntprupJpxScvjRvjaMJfTdi/7acchbSdX9qSJrq+Cg8JcHHNsenZofrqjOIi4fN+CCQKbPzL2ly4TyswkcgVvZ2iL6XpBERq3VBk0FCd30UeXCWFUhJnIFy8S3H00T11b6KMhqaSocuJL7kcklCl9a9Kh1UUgQw/BBB3q4Un4zxtrMq0MS1idnfUiQaqRE0pwUXikxyhNo6RUy3X66sRMkV0fyiRqaKPLh+hUYWNiVYjTwIkP5Ume6d2/FR5fH1HkdcRNMcS/wDGtShBpsy9lPKh2UOfCX2suwrYoDEmDfSZlT3b6Xp4qHLgOY3UZrA8STEX/RrG/wDTqUSQJFvVQ58ItAHsyEtOMQ51WMm0wgUntb9VHnwgFeCG8fdmWG3WuYCJFjR0UOfCLLIkgeU9LRpf6vWBm65xFD4t+a5uXxx5ccKVtLMnUB6aqdTULE4m7fL2UOXHtGUAMcaZga7xptQV5qTuocuNXTcQQTH/AKt+T+s6RwtdytG1lzPH/aYr3dZ+0oxpNai6CIEC762lQ58UnyzmQ5EOONQxM/XU1KATA2fJc3L41bOKctzY2nCSkmfpqpkSbqaChodH5WUefxi3CdgZtJQgDxrWqOb3RBiYjJc3LhDNTLJvjEs/XOkWrDdAgVoLt+yhz4yMeVRMQtsOBuNIINS9lJFZ04/e6jyBGgXaJuHMTxvrrToZmUSAIy/zzXN8nExYs1CkTU3EwHrqwSA36Kam1m+UKDwz5QEnFSYInk8nBcGiuP8Am6Scr6KHL40l/IfrPrKg3NRc6acifpaa0sOYPLyUefGA5U47EE4LiT001NNVpich5P5UOXBTy4/uzdm3ieW+sSDTK4RO9/VQeJ7qgudoliqTG+gzMGJb+1jlWcqvfpuovH0vMw4yyI26LGvr8qyQLufFQ58breBCEmL6K/41uUwtSZikKHiKqpJI71HeCJ+uk1qHd/iqQR1dFz+MeUbbxQOLvJ9tYwTJlYk8aqHP40xximSghipIQ1p7qZXVCt7+Kjy4QQevZjPUoNzSKmt938/dYkG65+XCsQtQyLuYknWBGsUWnIGJpC5+fATzMXZyly9Zkj0jWkf5yjRXiZpqud4hDBRDLxvDE4SP121rGn+SW+SQTreW+aly4srxbt5NrFDEkf8AGiBjXKuNFczSvy3RQSI8eNUJQnW33MP1rWilbQnGZgsKXLgck8S7Ei6/QWO86D/I4KooaqPjEh3jx/HjLvU3450XtYtsoB1b6qPLiMkQmLivymEsJ9Nad7PwXX+opfgo8uHjxjAYwMuGJr7b6ZrPBAy/rop8uJIHKl7TBFHENsemdTfSVcmxf2pvFUiZT1Ogk33neNSRTZdAd5v7qSVDPlHrA7Oz/wBaD/VQuncYOQspPDbkYWIKdkIq/wCx9mgMiyoZa40U7nCji6lc21T9dT27aKu4b15awpPHfxUzCMgSYZuTrrRNZqukgmqkjKlQDa3S4gUjj9tA/wDIeivGAJmiTl8ZZGd4zmSBp6xrA5CuNQ39rpNK2cKL8bH7SxlBY7s/5e2iTO9G/FJM1E8tHwUeYUeU3adgrlyAb66bmzeiRIi0v3upJAQsZaZdimGRx/nWP8unX3VjI347qbxE5QoMVFWDsSZvUkieKuSL9G/ZT5cS54wXc+jK3sfoa1Ta7dOKsZ6iqny4Rfi8jILcwVE2VfppF4mqciJ/m7qpcuD4+0SI9rlHbJCRdbakAdUjKtW/BR8IkxElpiktBw7RetSIN+Xsq7trv6QeKy7Jf41BunGZmvrooFYP9Q+D2UvHLJjkGCBrJEkn00VFIr5+CdqpeXHqgj1giU6Bgj11gD0/FcxU2dfNSeKVaUYvyYonn5eRe+sACNjzb8ugy0FlPlx4tMxtGCIZZ5Vx/rOio5Ku4TxLhDxajj+Qv3cpMnK9Hb0gp7t3RK8OMQcdjBJsNQNkbaADY2f3qrBgzrVu6V4IVB1n9tRNxifrqcYJnRu6RkCYiQ9FN4o/ttjMw+iRQYjTcQFEdtbBJVcqJGRkYvYiYi23WIJEQnGlDZ/KHhcCKNyi3vMT6ddBOolv2R3kCDZ/S5PGySY2zvP1MfTXWDWDEr3yNUTich9pJDB1/bNTjN7aKgzM83fogmKTTgyj4UvizhqYNzrn/rTek24Kf5FA2FjipijxZVmN2JqN6xrEANvRUMhETVv7TPBo2iMzyIxJMkqR/jWMX1QMq8UDizNMk7O99gOTpgRBmnN2WGVKi2qfwJ5X7a2qekTByWtPblQavy+0TFqZInHogD7d2J9o7yJ9datZvwUnIRc8U3ikTDEVAflUMH4/rrCK3QDL8tVvBQeU4ZXx/wDrFZHTSaCr1fstMmPfzR48eI4ZQh9u4EG5pjLg31qiTkPrmjHuSIwCi1XeCXGw/fW4zog5xjBuOPBN45YCkl8jJ7T8l06Td3UnMExNW9uaPg0TbRAnFiYBny/rN6xNKWb9k91KXTHB/EV5TszlLg4gQH20xMEinL5Ud1BNvDT891Q4JRsem1CeLI/8+mil7gvyRlnNZqmOIkyLF+MTbEIy4T01pMxH8oJr8t6pjjBg2KzvKIQKds60GZztW/6pOUmZTHHa6LtH27RIFOtYTu2FM9xp/lMcOIo4GSKJgmhSO2tJIpdVE1NnHwnOPGnxY8W1WhLmy0nTB1KJ1s9kxxF2OUxEbnjGIrb6abCNN/263d200lOcZj2tJUMd6IZ9dtasVs3RTll4HVOceWaEtYiKbiJW/wDxpAGskqe4RwhN4p49pZzG/EXLOXWR3amzfknOD/6rSskoUuFiCNY9oZXPuMQbFMBj1mAzv5UljnTcv29E9x5B+ifjEPKM3IXE73Ki6TjJ3XMmRwq4VDgMMK78Xizd2HlujrAk2tp+qSY4JvBgKz6oiwgAS7+mqxAFrhuVPdWa7t6p/BkY4w9ZaYWCqAjf01oJpZQTFDRV8X8nyA7ljiZCJs0jYR3Ke4mgCp4ZggIZ7Uq8rfyYc41gYMHRBk3s9E/HiG0kHi0Ys9vGc50zQDWasouYlX4cAjvTvipgIljrrHc1Kk5A02ROHQiGGfWJPI2mc6YmCXw6qcs4pr9cFQ4dfckhxJInYiMk61v5FlJJ2pu/lU48S7Cht4uXOSI5emmO2N1zOQIgG6YEnpsLM+vT+8emrG5ookRUt+qocVzlcTglEmUrLTpnWkR7ImB/NlXjxYeNW2okpMJdHjqgYq/Bc88jIm9flPx4VFEFMHemRmU0i9bqSf5kuW9H8KKgi+WMRUgTt0041q3dSYsKnoq+PEI4i9Y2ndcZYvWgkzp62fmoOWVSZbhF42i7srJjBIMIkTWqF+4I4AVfq+FTg1YSSKRM7ZnbrJp4kFt1UdxM0/pv2TeDJ+7llnAZ7jMYwaQYpo+XJT3G4s4fmqnB8aZ2tulaa4kJ+msImqmYyh/Pyq8OFMAMAcpc722BOkkkyUEj/rw0e6scUMExe00y0NnrjrrDLmoOWk0VPEUOQkT7Q2SuosE7JjOcJFTf3UnIb0dFQ4T4nWfdRNTNSJ9NFTJFnvCkyD3RR3/FTj8ZDDyQ3qUc9WnVH+RsfJuy1BHcqeO/uTBDyGWGFC/bGkA2MAqTkAIAbcBVOLggxW904kG4uI1jxrxd1MzUKhwcHGbm0GY2GN9bugRrCJrJOirx48d45Rbx7OYMn9emqG45ceqgcKFW8GeruU3mYWqvQCLUhTIAmsu6rx4RUWAN+tVVZxp7hpZu6jIkiCd4f6n48CD291idur0nR/1XwUSf8hV4/GwlTj2kES+W3l9L1XdrWPT2RMUmjbrbwI3iL4h1jr0nbOp1jVBMVF/RP44D9uaZmhkHqx9dUAInLT0R3am7+VY+NkwAosM2yItQRbEaASbWUSbZX+lTwjBLm2A4hnMmd/tqpmgsiwkxCqcGvaQ4JM7ED4yz10DcPx29EDICo8tn9qhxWzi5tUxEOWI/4rTOhNm2FBJFNPBOcIgWWQg4kvS4n9p/nVg6CYWpcDxb3VThLu8oKg2i5B/rGpBxEE0DbC0kkRZU4fHHlM+XQEpghYhjViTRBAPLo/LgqnxqrxgmQXeK2J/p9dHcAO0zSG/VII0fmqfxmf8AYlCQSJipeVHWNaSaaB9ECtCerqqHx3PGAno8lwpHkrUG+tkdpmH9LRIfnwVuPxkelPuUi2WYRYy7OtaNPVBJ3r4FMcWIKxMzO1wvt2/TSKEjitSwBs38K38ZdHu9MRNsw+7QJuW+a3cZ35fKocE2jimwSS/Xiugwag148KoI1ufZE4DCqjcTRJZsZPtpua0V6cG/VU4/HEH4x5BK9RLpIjOschpUypMRvrX3TnxH7npnoAE8p2h++kEmuNOP19pkRSJe3ynPjIXx+6ZuSQhX1vWnQlI4Ew3TyVjgz4yEYgfKnPW0+upkxOPPRTVvyTHxpAcWes3eRoSOs+uneTCoQTM0b5qpwfJJCaoFIIjx8pitp/voMAWPi6rcTr6p+Pxk9ajyhCYzy7yfrnRJidESJm/DknPjT21xekHSSIPxk/TRcX/nd6pG2j/PVU48OO1swqRlQYDiM7a1L6t6rEn/ACRQJ/4xwB3blIvP7Z+utMdUjGL/AB7JzgLaRxnxzhrGfF4s/wCdaICIOtXqn/iZri1d5mVD78c39tEgVMS+qqw07Xz+lX+NivtuHdt/vrDIT/PisK3/AF9OiY+PkmCUcd1uE5Gz0NBO9G7rRFo8UxwmKm4h3QifGdv0P1mTcFP+tXzq+apx+IAK9KkFYOoE/fQcoy90kCwAT+A2FzYQ9KYHbj+nTTws3dTBOipx+In8WIGKsfRi431Jymd5LfBXOvmnPjW3PSMM1G9Ff0aZIrTxWND2j/MPlrv7Jv42XIIt0BWYYo750Ai48lssaT08n1T/AMdHtGax+2MTu8p1MxULAbni9038fLlvAXJUZsMRBvrd4FkkbXlsKh8Z/rmZFhVmIiav6ffWms6o4kUTHx+4PEd1pT0L6froOVJlIraY28HxTfwwrZyB6/ix0jbZi9YCaGFUAVbdFTj8TLay4haynkR06upJ126ffygRMCPpMfHEIZsyvUSeQRBecZ1pxkzZWADb2TcfjsxF8aL4xTAUwY1M0IR2kGkt+Kfwy3BacRW8w5MfbWORoBd/KqKa1b/Qn/jrDuciOIvSUio5emg5G2qqKQITfxbPEHk0qNe1l8f2166nuJqPdYDuNK0T/wAVDD9YS5gHeVvsanuOvJOONIFHf9TfxreOzyIqUio/X+2trEh9X1VAUg14/llT+DiFnEqS3vNIhAup7spb0WHWEX4oiXZHf/6MTezrVNoRQvrunfh3mTDExVTDMy6nu/5FG/NPbiTR8kx8L+Jxcz4sHL0tSX/rWk9Ib80gcSmPjTkLxXlMtMoZmay7f50E0iaD3V0NG/QFPx4PlNYagmTYw3GjKgniPhbtCY+EyCsZnkZOvX3dZ1zORgvV/aam8NvRj4f23Ne1YkjqQj/fprd04yLJgEwLDgnPiJmqcqy30JUjBoJpAW3Jl7w/Zj4SlS/9YQQwQnJePX/nRMOvwkAgVEg7t8Uf4iIWMoAESW1NRG+gmDNwqNLjVU4/BOSUnHEGLCZN49O2pJ0n+U6S/dMfFylq1N8iq7TT3xokRuHze6ajkmPjZwPlEoNE7AGYdBpSSEAEgt+Sbjw6dKAlImSHMTj/AJ0Eg3tzVDERwhMfEdL6RCSBJWeUfR1JOMcG/lJEAB+T6InwjDEuG6/wmfSvrpMQQG/hJB0q3snPhzxTixheQtwzRGO/bQYuLHmqIO9Y8k58LNk1DHFLGmZJEifTUd0A7N9VoF0T4o2yMVChM5Zr76xtwD5eywwqNDtzr8pz4m6PLvVvWFgr66CQBWYWAEUbp8pz4Q2IyFs1FS3ntT21Mzz1TE6VluqB8Q9JmwKMQjGb+2nuibxokzrfn8Kn8PkEeTxtkJqfcUxbqQQSTYqjjFohvSqZ+Ch93Z5MubEy+M/+dYZCsizdlgOTbqifEV7WMRxnOUNoNq1E663VCoBNW/JMfDxMhA9c1mUiY/vqcoNplPadLcAifCBgAkQDB+XFJJk1jnXX29FXaQI1dk58SC3CMeXHaYwVBu/31JidIbHgt26pj4Wt3OxieK3Rew1qSW31SRB0A3R/glg745FWYYZif00dxA8FQwpb3covw7L43jEyJC9+2jurU1QMeczVOfCcqTjG5KsORG/6660xaZT25bVRPhh9voQI3a7EC3qJm4FH+JIik1joifDJCPFaM4Yd8M577xrHIgzokYju/mIT/wAEtju+lzKQxX/U6CYjtiVeA1L80T4VlOJaWCiO6j5HprHKKNuiQADGv1QdU58ECoEXtCz9ceMRM/31GQBVAEkgN3T/AMPlx2UqYIKOj2/U1EjExFOasAAmW+aY/wD3eOspCk4tH8hA/wA50d0ioo39pABfyjx+GmPKFxPtiFY9sEzjd0TBE/b9kjGNKJz4uMRPTMv5Il4zonK0CFXZNC/VN/AH4hI/ukhJXIYNY5TXRYA2r4D44JuPwy7NXXlF3Gwe7QTFCAugxMcefP8AVT/+HaDjMX5RXIiDaMcsanvMVL8VhjA2b/E38LtwLeJRlKIfq6cjFQVRwBxrQp/4JRZ4jLPsiXdzM13emoGYBIkeb+FUHg3sjx+FzAVsGZvipykxjvoGWIoSWG7WMYt6Bym/hklQOOESzPVDH11u4E0mW+CoY7S35qn8Iw23/qRK30m/XGgE4hBxMRqm/iCfbF5TrybVKmNHA1fr8q+zQpz4WLqd/b9LmSTUnICoq/BYAY016+aP8AzBCn1jlsxN/TWJEN+sKu2P62f6m/hmth6yHIT0m3etTMV09lYwrxfm7onwEpxBPQkmZt4lSU3jScjEmz4qsQccqynPgSvD1fEJMesMYCtEvzSALku6c+HAzhcMBcmLpvUzGgV4/wDrNZr5ap/4Y5Rym4gUb/bWZvR3GNg3xQAI4+i38MpOGbtK/K8HGuusCC3VXEZUvKZ+EX9pIXO1l3GZk66wyIubfS0RbRzdOfBb5eP+xHHDMscol1PcDvCTiYkURPglaeojdDm+O50jScgdE9oIs36pz4VwbmCD/wDKrJ2rUzr6+T8FoEcPF8UT/wDd5gDGOPkbUBs4/rfTINKt2VgHry8ET4on2t3MhSclSGMD9dYEkwYW7dX+9FT+EzGd9ixZyY0Akv8AE9sc/P0sifEwtG4oy9OswOsTkDVWMdDPJw4Q/h4oyWZDjEz7r7D6aZJMzQ7/AKg46AUYT/w4rbopOLIKcdtTMUL5ao7aWDtxT/wqzHfyCOkx5Em/XUyBo35Ku2Nr7ofwt031lsIYmL+laocqLdoJrZ807/8Au7Zi3MHe4nZ3zrdwJo35Ku0GhE6uiP8AB+1FxPu7lfl4zyjfSMjpAG8KoII8ij/DEhxmmYWWE78itAyN5otQlwm/hHJxdthVWeU5Q23/AL6xIApN/RIB4wyt/FMPIIgSAmlxj/vSMoMAysce2mM90uUf4yhYcSCS1UG6eusYNal6I7DiKTJeyY+F3G2CBDo/7Dm2tBMGaJ7a/wDk3qi/DGyuYjkLgaozet3E6gPdAxrWE38LJI9GUhql9xEz66e4RWJR2Qt/Dcw468Zp/GXlIuO2tNa1d0nEWMd35VN/CEe0GPKpmWJfaLxZ/TTMjuqk4gGoeqx8MH4dOMLVbHtodSSdLBvdBHNY+L2rXGUPFOSrXkUZRr7auTM4zAVDEUBmfJP/AA0YWDM4mpnlefro7jD2+OK0GKzD0RPia9xuT41Nqvuwlf1WkacFPb3c36rfxDdKS7bxOX9Zn/NAjoWwqANO4Unk99kT4RweUTxg4njmQqk1u6aCPdBxpp4t7ovwnjZ5YweIPGDYTDWzE6e4zIfx5LHEEkU937onxTL7sFQRLVTx3cVok7iFgBjURWn6j/FURyCjlRtOzxko0ncGvv4rdhm/uh/CyB5JVGIcT7dhq9M0JuqOMf1xb/Ex8T05Ah+78kCfcEzH9tagFq8mytFSdevogfErVDIWOMRvDxjWk1N1H+RJvuj/ABRQTYMt9QiZxpqRWIb9FrilAt/Ema3FW5wNiJyzpGQgOFiCRd+CP8XGMRyifFur6L+P+NaTofZzut2xeYQ/hvq4iSnxbFkJP621pESLIMwK1D+EP4ip4RDESYEdu+qBIN5C1MhGvTk7Lfw08YGq6wRgl++NY5CQdVoIBGqX+KRrl3iZKj9sxemYgAT0fipIpNBT3+kX4n/VAYeoRM5HGcaZ2usMY/kVQ/iYgOMbxyk3/wBUgdp663dkDNQeS3ClEx8Sz7UdnyGcYjd+utMUMeCmONW+CH8I4CjDfaG3/wA6okzU3QQYkHy4eSz8XGfKAdse06vunOftoG0yA9tkWiBTk+aXl8bON4gXyKIxVjjd66ZE6ogTBrwQPjy+IpNHOWqEjaDp/wA6ruFqyXdEeL6rfx8kI4ucV18mGPHyP1dIyAM0hBx2b9kv8W8ch3Xj7SJioSdjV921o09lrGpEOOm6P8UCxyL7j0eLyiQnfR3GYKmBpZT/AIhmFED6SPpH5dq095uW3smDM6Mv1RPjJz+O6TxrqeVIsf1SMjlWkqSK0CHhVTcOc5Qy/wDDqhMaTwU9o1pR09ED4l2vHlTJmYmQH++sbIPaN3ZL/GpCBxGGizpE9P7aoQLGsKTINqnxSPxf+oUMoLL5Nm5GqBpQyk1MiHz4pf4jo8cXClTMN8j01tbiXooM3oS3ZDwCDyMhDGQycpyx99a9TZ6OVJBvY6peXxoIslcQhJlmKM16aozotQ2s93CTl8eJRMRtvECM5/8AOsJMzcN+ymO0xUDqkfj4loz0PL24oOIQeJjtpGWUN+iIkXFlN+I7riHZgh60RP20nPePJusIq4dUOXxsl9oQ5bTaTE6ZxtFX6LmcSJ3FX4Kb8aHLEo9JlmQlyb50iJo/pGugxbcpP46SAZZqTOwPiU9N9JkiaQ9VMRXSDFH0qpvxMISd5vFO8MGkZDWoQdtXy81Plw62mUtoW4LIemt3Pw/VNDzZU3407GPKbHywSKo/TpqrmhWMkRM+UqL8Ytxy/KWhZjexmY1VeMIAFIFbt/UngTVgWRUFhEBFG86QQRVvkjtFiL/PV6Kb8VS8bJhraph7fTWECsz+oobWb90vhVqNZIZuNgG++t3RpRBxmpEj4UeXAJEASZJkiLmSYNMg1no3wU//AFqNn4fCly4SQMAcpLEtMEL221ckG1X4KDUalvqo8vjCJPGfa+KMxJEdILi9adQeKxBNjPB1UeXxQRaszML2rBH+NNqzooJgwFDl8ckDRDs1MM+QYh0jKL3WqKmsv0U+XDfJWdpJrkTMT6eumYEaqLWvqo+DkP75FzSSR01VIAN0ECSSZD8FDl8d3x+wlcaiKv6Lpk31+X9IBru308VN4LtP40jmMBxuAOs/4xIMEqO2K6cp1+Vz8uNyIBScjBiQmePu+mqkimVlGUHEC46P8UufA40m981C1mtis60kmkclpkfijy4W0UqQnk9XIVMawyrGVuNt1JtW6g/G+TGOU5tYiSO/31RMCTopyiATfh+KHPgWEywLGzIz0JJ/qdYkk0f24WM0lR5cD9xBFbbkTCznppueKnIbH+teMKHLgx1C2MWzLCzM9taYoaT4qDwmX6rn5ceJLxYuUYPS1EYdPE2QSIgzBc0UeXxlvaZ5EEKgTk01iP8AqRVTa0EDZuy53gE+YDty3kd0En1fTTb+cfB/SIIFDQ6vR1UOXBvNTvFvJhZDynWEX05NhapFYn4XO8JKErHXCMYZueutQGmq52NZkei5+fxq5erxjMtGBIdUCBD/AFMzUAuJUOXGCYgA48uLvUsQz7jpoMn+TfRlTxIEcFzc+DsIOzyhFsSzl/VaqKV0b80QBQ1xm7oocvj8RgckUyx5JX5Er+t60zQ1HTggmdm/tc3LitY5dEzCBPizGdNqf8+j+lJqZN5UOXD2qnGid0JtqG720kzQVlExaoXNy4cYFjjyKikIG8Dv9zpqv6JP2iLaiWWFHkDBEqxEXMj+SRFaN5u3ZBBH6uflxq58ZArphI6yVrUFYWqeer91zvFOEhyQBJ8RCIqTp+vrqv8AqUAHq2wp8uCe7ixjKMhLcWzjf66xIIjXktABgN9Fz8uO4zyR5RMSgLRUKz9daDMrE1quflwMNTU5vFNxJf8AzrAiIIRUGn+n706KPLjP5UEtnKy9mHfpopfkmRYX6KHPjeBlSjlBsqWsj9tbGMR/JpxSDWVzvDLQWyE9Sm4mPrpMjk7rCOLcKXLhJEcU/EYnlFITB1w6K/6bfBIy0FGVz8uDcmMNCOTa3+u+qNgQ9OaQT3RQFhR5cJkuasSJUtEhOlutXwCsE6S34dFz8uOy+PLMDSBZ+0Meugj+bUSMpHArn58JJeXpNScoB9GIxpJ0Nn+pGXaJFn1dFDlwKY4jsScpkm4yfSL0yQY3/G5uZqFB+MFqGMo2rUo2t3oJpSuKe42O3Syjz48UiLjFOBY6R69NHH/lVepNS+hUuYNTE3iYGuLChA1jGjtM/wA2fsyqkxwXP8nGVuViGfolcfKas37awqRsqjEikdyi8W5lMTIY/ExBbrXpqW/hbEzTV9fzmpPDlH7WB26TUhEPHtjR3ASHzq5XSQeYhvmo8uMe6LyDJR0F2P006xpuiswddvfqooMjCwzZbXGfJZuM6mCLe66Axzb+FNBUZGYQVt3WcRNf8adFQme4W0U46Te5ZVQyxVb51JvV8rPxV986t19krwJPHe8jBcEluN3OpIID6uivuINZ1cKXiPt4gVCXljpF1pynqr7jME0JUuXAr1iAhXv2j9CdTM3oYb6KwRdR5cUfxSEPLDDhWyEOlaa9G+K6TFRA9FPlwfx8ZJ8owGf/AGywa1CTBXQZVp/pT5ceSRGzEyHbH6mgRY3DfmtEml35KPLg752kkvFSxKdK/XWFBAqkZTQaNsKfjRNhubF1acq0ZRWKHwVVFrhTQv8Adxk5RE4iyS5640a2q3ddBBGx9WErxE/wXhYn2+3c7OtUGtm+SqSebl/ig8B6DCT43OWpCFz1/TWJJPBUc9RMzqo8/iUb/Rxf7Y/8a0xACcaU1n3SPB9vHjF+LEshSIkk4LzrHeKLAkEh3fJLz4YJTvIlH/0jB/531rGSA2wumOVOo+1PkMxG/ElJIGRe099AFKGkN6pBmH6JHjxZelTyRIi72sv19dBCvurCR41HjPGJ4sSflBspXfUgCJmoLbNjIUbcpOXDjO50ryQjaRz29dYzBOk7bpGZ4MJHj2kWGKrjHuKsD9fXWIm1+PHbZX3gDpdLyCARlx+WZiJicz9taDe4+lQJGUiz00Q8cJygtCoju1a6mCaGZWkgxq9Ejw5EkBJmd2isAva9YVEzR/rlYjA10b3U/wCOZcLV7kZkmRkbz+urJN4lBIELlOIejfjJLFvLtjVATeV7O6sGY5FE4l3sVa7vTMusYtEh8UHJFL43P/qG2ep/jW7aSBRYZGPfy66b9EfGIGnaH1n9Naugot/+huW/BDxhjxmIdzjUW+IEQ6qsVgLTFZoicOWIQ/XB5Qq3xuOkaIF5BWkEzLfgmODRyJLZt6oMREcs638nVQCLhvnKY4O7YbcVYlxG7/nR/MxFZb+k8KQicC1lhpT8m7xZHY1cxwb1UnKPDqsceIVxV2oZzE5CY9PpoIzOsDi9kkkQAaKhxsgBqLnZXijhvWjc38rKe4RWoWOPKI9owkC3mJhQ3f8AxpFDMIOcGRuscXE25smklVRTppsCYoG+HFHdWrb4OcArxkmBOLF0C3MdcaBMVMN6qDkTWapvFkmpquoUbm+16RBE1WyIoC+PomOAKGOkJEpcxCf86wsDqpJyI3hN/HJ7SpYkMfutGzH01rmH+LXpMFv4T+FysxOIeWa2IGMTWtwb8EXEEO7ZTnHiygsR+MPuiwOLIh/nQKGKLd5gGKfac4ufH9xbyIqWiQhjtnVCYi4b6IOeJMG0pjjPGd2oSYVIkio2rRFhogZwaf5R8BkZYepQ5na4dUCY/lAzqJ+eHFOcNqKLMM4slo++sN1BIubeqY+MYyyyJ7fJ79XM/wBOkQHL0Tf+hRt2px4YBoYII6cpvP8AY0EU4vwQTFZVDgPJnNQVEs7B331hS26mIxBxsU5weN4pny3hqE6frpABpL8kGJMW18HZP4kxEu0Xic71tGqBj/PmpJMJ4arjMlMWxFkMEH2+ugf5k6N8lIyFzs+bon8N5jkR2FmWcj/xqrLmc+69vF+hT8eCEZcge0QWNmgN3WE3Jo+KCZAFU5w/1lSZ5QMXe0H00i0WLbrHcb5GiryGno5mZrx/u9dAxk1NaKZm1Uxw5NpxGBx7iN+s3+mqoaCYnpZByxN5IeqoBPVQdqsISf79dYA4idFzOVdn8qvjccoPEIxbbSxAx99bG1LGVPcAQKzyTeJyUCAlYjlVQOd7376oCki7fooOYFSbqhwyQTMpLmFyhtRnSL9xsg5Ujdvon48B6QRX+plWbLvrq7CuqmSKXyT8eLJErEQRWH8uUHGJ/wAa1+AUZZRyVDi985f0vESX01pERjE+q5ybPwT8TlEg4Ngt8ZkG5e/+NJxn/R1bYnujmnOB5Cxm9wgpdvIanvpEmlg3qpmhI8FU4SX3lqScxmCtUYBixiygkxxTnEb8Qd2EmLztE/pqv81Nn7KRkIrQVT+M1ce6IUykQ+5t6aaEyaWUkzZl/arx4MR7Yo9xDB18o5XNPQ1tf5Rw1b5qgT0g2dwkiNqN5/5ogi6DJED/ADN2+qrw48k4qt0cQuZt/XWMk6QoJAoFTj8eAICfWczAZB9NHdE65IIMyX1p04q3Hg0XNXIsZnPb+jWkw2/AyqSbEKvjPdqZbgiSOJVsd9INIFoUkxezfoqceMAmPaET+IGMx7mO+mlhd/CD/Q2A/X9K3D49w41vlneR5U99TNf6mZQchEv0T+NjeNoSXGABPTVDtspOYh/aqcLiczbGIViSxm8aAREgQo7xDqwnOEdc2BmVNz/t0gz8N+3O/wDWjfLmrHxuWSIwLje6NM6CtVMHEEDbfxfgq+FcqZbWTrZbBHab9NGJg1/ETbZW48KkDMdEUHjK5Ie2dNcqaIsaxd/Sc4CbMy1kzDs8oxrAwYE+SmR04qvHhx4jEGFiZFRazy/IiXWkzIljy8D8wYJkmqscSFCbZZpw1Fj13rW/1EmAt3EUsVTj8deqMWOLneR09xJpd+Sk5TQXd79VTj8UkcvbmDisLjIY5R/1pJACCcaG5cqp8YlccZ4wQ3JYSS9NTORu36aKRSANQ3ZW8JiWksJJld5Ihyf+NUD/APEVWOoP+Q35qnHhlDYlZwXEhuPb9dUTHwpBOl/lVOJxieW+2He/6n66B5MLCY4JuPBLCGmXj4mXckv73qiTa7bhPcNK+fJWOAfndbe3j+SHcgbJ661Zkf680yaf/G6c+NoCKs2/1HBxlP10zIMP3RUHdVOM+McZM3BULDSGNEgXKKgzkat8Y8a8fjZaB69bMihokGLxP2m8Ubeznx169YkGGJQl/V+ujuimyYGtlX+PBYxdu5PWIjY1QJqTb75KY1Ao35KvD4pYZQKWbVZprf6ug5QKVL2RlJoTXo31T8fjqFvbd6HfBdfTW8gqBAqBV2TeAhyJgCazEMvKuQ1Tp76QETNCqeMbcT/5b7y3Nn9Rorly8m9UgDjJKY4HkQrGAPtmZmI017TMS/1NRwCqfGoRxrBM0hJBM3/nWOYAQAZJN1T+KUkqBIjM2vJIoNq76AIMeaYMS291U+NIkiXlCpBLmOXlEp/50Htsbw/WPhNZ8G/1zhNKrkSVjKDF8YeuiZqAgChm7dlQ+OpULuSpAghlZ+k6x8h4v7TEyNWN1XwJhurAgWMyxLPTUnKLIiamJej0THFmTiqR1uImpbE+2t3CwNC5VCI4v1THxszWUEmLZmkgk+msTI2MIAHFvlKc+NTDSQWlWcZBcI9XRIHXotEAiKRq/ZVPhZuvrBcZvkuH11ieJh8lQvE0fLloqcfiJuqOnjmoryB76Jy0smJEw4fTZPx+MiExMnbemIgOnr11iTNbLHYWlOcAKjjMXEzkYkN2mbXUGJEii0wIvCc4GJZ5YQa4wpmZYv11u42gD5/XRN7WVD4mMEkZOQdCpCPTpo7yZOqYAoSETgxOCTF4EZXxxFz17WzTRun2mBEETIfBUeDERyqDqZg9t9K0CCarERlEUjdU/iiIFMpMn+UIdEiPlMgn0duaY+J6bhHGSJkiYC4++juGiCJtZv8AaOfH5Yu4ocybxjO+2pyypMUfSUgRSaJz4RtLMjyYVc/WK1u7Mif+U2/lOfF4x+OfKTrMLxTx+zpJuX6o7aatu6Y+LixmP2x0tiD07y6kkgbmGwukSaxD+k58IKNy7ekFlGSdtY5DSj8VopA9H7pzg5Qaz1gnEYdtR3gjZ+SYNspbdU5wcjy5TMRx3sIe8dMa01tBD+PNUALEaPqmfgVoVt2mW5oLYjR30k7LVtIhN/AzBx4xhI2nF1kv9NEk0L91XptZ/G6px+L0QBRgspiONAWemp7tqNhaBlWKv6TnxZ9qn/svHrhY4z9vXQCTrD6pGPjw4vdOfEeMMEpXQGYaQ8el40A1pd6ymJMTVvbVMfEREp2JmtgeTj+t9BJ09loIypd3c7pz4oa8nyJtCCPEcTcZ1MRtKoCs0fkifEr4xEcYGd2TxEt7Vj76JF6lIFePKqp/E4qBL3YmMcCFn7a1IAPR1SJgDG7fBOfE8s5vE19kfTfUE4i9lq2IoHxR/hc8tzEYgVkqzba9buAEjdWBWmny/VN/EPImjjeZr/aJwlGikQEjEmxq7T5pz4hY9o8UIPSQMn5Hb9NSSYn/AJPN+q0U1rxTHxD5B7iIKoiBBeU0taO4UK0U48W/NUPiJAOT9U261a6k3nKlX8pxwOtOb2TnwlQNft/Juc7npokisKoFqwh/FABxiUK4lVO3txrdxlt8kjEyDo34Kp8SXE5aKMxMxE/rnUk6Uj6Scaf039I/wZEl8SL3mawEmkZ9xvqtGwgfPX5TfwLcWNNzKxkT9r99HcNKvVIxpTZsJz4nyuKcsp4qkQwz0rQaihrHosRpcB8U38MjEZ/bxpi+WSHyCY6frM65UPiqAqd+ab+LoMMcWYJSLCQIzinWnuqSqGNYN+seyd+LHtYh/J4hUvWmdwrRNdJbqsBBvVv2RPh5eUUFTPSRQWHRMidVr2lOfDsWIJygIL3PrWiaTqsRAktut2PiaeKpvLBLLhhPtqCRXuP9JAoaA4vhqm/hkkhIVvyrj0JMfT10SZq2wqAH+hL5puPwRLUSX7kA4wEPtyak5UG/mqAMQKZQnPhx+MuHxVpnqceMmg5HUnx81hjpCJ8GJA3knyWQ3FIX6aDkdFRxBunPgqYYclbQ7BgNSciBBqVorFJ3cPmsfDCzxghuSivWG2XvrZVECJfiqAihL9038PJaD8p+l9pzJ/jUyBANFhj/AM1lHj8OEi5YblJIcMHpudNBmOHVviqOM5R4pv4eQ+LJxoxDXI2KmPpoEEWqk4i4uqfwiWr/AHPUpI76g5GtKJgEQt/CSQMtGYmrXvPfT3DV8lXbSL8mzPFUfgMoSlXySfbTZvjrrneIqOj5pgw6vimPglBLtgJ9BXjii5vQSY7qxxKrtIpRHj/+78qgfbPuOJcUu4M7skaTlXmYb6p7ZNINU/H4HPi8YgvxhDp7IBZ2zrn3CIMwnt1snPgLgy4q/wDEf40jLe7sqGNDFvJ1+U38GB3AmeQxu3RHfUDK50b8lYxMUmfxOfFUU98MJy3d2NMQe6H+pGOofrRN/AMsCyN1DyrlYrMfrqR7N7KndE+Dj0r3cURId5KGHp+mgkvokY1rZh2TnwDs4wQwEIoLe05qNHdQEXSBINiG/BN/Dj27zflCSygeutXS66Y/+uhj/T6J/wCCmCcQE7NZCntqRnBmioCo3dkx8UIMBVAJZAPT7aCTEaniqH/rn+tE/wDDeYtJAuAmUTYhdv10T/OlvlwqGOze10T4aytAPF/bi1eQSkemjuE1vKwxM90QXx9k/wDDE8rb5bcT/IzOie4dpoKPZV2ye38f2nPg6T6rL0ctiY76DkBc+ye3w6LfwE4fxKu+WDj1Z3v/AI0d3/Or4PkqGBNdpb9E/wDDJIL7rgIGWcC79K1MxR2T2xw4vVNx/wD3eIqSekKN0IlAdN9JynWCqN5NGwnPg/8AxoLC9uUrxFxqSaWJKo4yZFvl+KZ+IPGhloe81Ej7sXOgmlLqhiCSJhP/AANeXHMV1RgJ8pm/prSLj1W7a8vd+a38MKcuM5zPPdvNDERH00ZCaihVAHxTf/w5ckRTO+GOSWUznQCdH5uyxEWBbcpj4YeKyIynjPUXKkvX++t/oEf8vgr7Tpdv6TnwXD5OxIdLhOPJczokwbeaww1ojx+EKjNRiSekEvkwxoJg8H6aKu2laI/w7wRBFMTGAsjWmtalv6Wxw65bC74Kn8Ex4wPkskwSqyRieugZ72Vdm6L8VN8ZZmbSbnLiJ76wyk1Bo/pIwrrHnsm/hi6ibfEtsHy7HT01iZWGGVqxxW/hy+O0R4qN9R/TJrHKTC2OImSQIfD1TPwzEjsoAxSJMuDrWsDym32kYCppD9uCb+HeMyi7zMg+NrHXRdX2xTZ7FhOfCmRb/dBKkDRiNGRrEtuFjiDPBZ+EGEAib5LNbkm7d6e4xrKTjIr8InwOKjxMzmbqVxrdw0m6e0XOix8MT+JxWqhXO8GftGNPdtMvisRJ1l6fqb+EzyDuBEt9YX17zoBgQPZV25WrPX2KY+GTZiGokJq/KhWtY5GZFBzREaGH6dET4YvkvpLPo8hSj++scjla4SMBFLFvzR/gmAGFUgC4RPxMPrWjuNwRKO2kw27I/wD8PGTlVy9ejBxOU/4vWOd4MkvyWI1FuT9U38OyLcN9kcIY7Y0y/t80448kf4ohQ8hueRjaWg/r0Tu7uXVbtBJFwi/D44jaFrJEE/8Arpkmq0E3ssfCURNrxkxmI8x4waruIEG6rt89U58C8S5lC+JIBtbuak5CZJ80HCeqD8JVCCCJLdm/rqgbC3VY4GJL8kf4UmWc2G4Qklx9NEgWpi3dHYDjatnt7rfxTNqEOCI6k8YvfVTBGhK3bWW/2pR/iklE/wDxxIDtLE1nQLwG3wwEkAO7+FuPwkUcrCZKiQuhrx+mnIgyDZJEV0+U/wDAJjyvM5/a7oaRnWA/JEVg0e0rHwKxC+NkKSQ7HIh5M6wyxsEnHSyL8LIQ/eZhipfGX00jKJI9vjVT2gXNW/BZ+GJYWUfyls/9XYW9MzrSo4JGMV1Dfog//u6kJPLeamHrEJ00AgGQaIisi3JuvI/wlKY/2gqIX8nH30yKjjp+cFoBBj0Lst/ED+OZPJDsRvExHTTMUGjfmiCDPFb+IBYraeuFpl8TOkV0qkgzC38NrBBJfJiTpuk5x/jWkWiarDGlJut/Eoe2IihiRZiJlOlnfT3RX1dEERNaP4Q/iggJuD3J+4ijcY61p7iaN+COzjMrHwicvaZd3br7kOU76TlkCDPRRA1mDrT4YW/hVfoGelJYRF1nW7q0ScQIOVegYS/xMjyKndZiURvkYPXWBMN3WGIFalb+MCwL9tw+64u2J6axPHyb8yg/kLPxIXwlXpL29YdaQazRv2UkbPy12QfinPFiCbJhbk4pb21dAb1ROmher9w/FErxVHfkwJEOV/G4jGtImBdHaQRW4grfw8QwzmPLA+2JlxjtrDKeSCCTSOjl2QfhUOMZ2qQhd3lePr+ldwFT6fimIqNFv4rjDVt7+KFMk1rd0tuixBtSEj8MEi5zkSse1jH9Or7yTGiCJoI7n7oPxrszvU90y9PprA3MU5v45og3S/xRKPE3YAXoLRCGkGbNmnksccTQigWeDaQq5wYTKJ6a2JMQaBvzUxBsQUr8GElLNp38vRPtverGU00b+FjP+tW+SH8SsoIvG58emYLzu6xnU1fH2UEAfyJbdCl/ij+3G5KIjK547aRBGoWr1CR+INkInkNbJTCDXUutWNeD99lBFhSvis/HFcfbxhC6lqaIsuzUitX5rEAbvgkeC7cWNoiuUv49ZdWKUmintETRv6U3hf4zbPIo4vpEyD+utW8qYAgVfKiH8RiBklQUFfXt+n2ZM900eqDwfopvxbWdfIRvLEk51XcRWvt6KcpJBMN+aR+OrVLIZ/AuojJdYiI1RykUUwdQYcKb8SMQD5EWGRYiZidt3TII4KCBqaeP4kfiB7Ary8o6zZP19DWmQsZnjspvG5bIImG/tkiN7+uk7bqTBMaNyg/HBJxuGXMAnWFxrdxkyXWUayZA8nzUeXx/S5g4xyScfVNUDoRL0UnEUNPXmpcvjWUPKNoczE/kwTtpkPk3KIFxqXZI/GSZl9sEzfllmEHfbVTkOKkjKdIfLaFHwQkww+NxAMRUZNMgzjqpIM2My3+JH4zNxn3RHcpOJnfTXq+qxBH8hS5fHiAhGGgmAsodMkD+rvVTljUjVT5/GXPS4bCIxAw9f7Z0Cod1MUrqfh9FDlwuPGvJJ4hRZMQNT6Vqq0P6tYAEyovx8eikDPj0mcHatINZNKqTFtQd1Llwj9vWeUBLZDNb3GkSZyCkmp2f4oPB41EhOAHBnGc/0aqQa6oI7jO7dFJ4IgLkPHpxjGWPrem4nRT/AMzlUqPL42cNTynjFRUxLEEVD98PdQHcQpIBrxUn42QkRwLOBpOsP6aZET/1ybNkETWFDl8YXiVZmnqpGZ0A9wg3XMkmuqjy+OSHxCcUyVBcQ331UgUFSdlJBmnm34KPL44RDdiwlgPLIwFRtpJpB6rG8ZUKg8Ini8bZgweM9PbZGnu3s+JcKIJMqHLi7qkEtLCZiIT6T2zpsJ1b+0XNL+DqoPHs8onjFTMWd57Z1RM2obqCRqPBReHlBO9VZ9aRp21ojRv7QaGdVz8viMYtYn2xN0V1OjpsJuH7+C2VLuihz+EzyJgqFibn1f11scgbUbcqb5bGW+a5+XGGfFzDmGbiGWL2vqaoQRB/EZCDSZUeXGHHJHZLPpMQqdrzrf8AMGPZSRE7hv2UOXHoR9wqvuXm9M7Wb9lHAyS39rn5cbdmxSA6TJY1nSaiQiIrpPXd/Khz4rEA8pjy42FI8OUCxegEER5Iim4hQ58E4xW8JjC5okcDjrp1mpQIAhlQ58GDCMZMLinZXQDXuN+aKQe2i5efxlzgiceVHLLHX+2mdDq3zU/6kii5+XxzuIFLLE/2X9dWTBgStEV3ez2XPy+OjeWR29AxAn+da1hUIJIyb9Fy8+C1x3xJUwzU8rZ9N71XGiNZsZUOfEstfKJ7JVXGPWPvpBkxYN7Ijuqyoc+EOXjxm5izHTE/39dYjch9aIipOrceC5+XG4AgXkAudzvxdVodm+tliCKmpb9VDlwm5BmIrs3WWNHcBUTZsqCYvD/VDnxNyIdriSFCJeIvqRoAkEiJWkCoMvyUefxnlQYU3T0xEX9PppkkSbv8WIJJ5yovCRg8oeWXyiaubJM7TrCe4TKJEQKGFz8uJ0aVmASv9rarpp/yIFqKjWh/1w4thc/jLyhIGY5ERciMsknroJgAV5rd0Buyly4NoFthPfBNl9daB+rTDfFc/jlGSvUsFM3Ji176xm9iW9Ffd3Y6yCocuMdPbcyLEu7kJ/XtpoR9ez80gnXf7+1zvCqzEg9WDiYlr+9aSRbKKN8lZnr8PSii8ZKu4TylKZoDf1NBEUb9EgxQX9Vz8vjkrihKMHeZUCxP01qJNBIu7KPPgbkhAJtkcqdvppqB/KsEHGaAv9XNy4HQShSiJyVRV9J0VmQW7JEgyKHn48FJ4EbM2rBfZxPu+2tTkyqB7qGj+PFReMY4qf64N1lJsT10Vn/yei1Jgw/KvFSfjImxVrCAyDCm+sSSYyVg95jVQ8ElL5TMbrcTY4uNYkxGWiRI/wBWb6qHLjxZjkkLnbJKZMxOgyKkSqBm9ub91PkQW3i4VIkkniVee+tE0pJ6cOKaTM/zspJFLMTElsYc0zWtQ2gFV3ihHoWd1Lkcg6hbUcppwB9j76AAJo+b8lYyi9CpcuN09eVrkwUpx69umtCruipt4N6JOXDt45vyYwzMKMrnRQ8Suoyi9QSpcuIVElcZMBUZniQ6K9L9VUxXVypvHMSRMzDLsJRXKds61SNw/rVdMTFHXopPGIwKSUgsxcO8+ugCRWUjKZuZScxm5Ovjx/bh3t7kaCABXorxJ0U4ysMUIQeg5gD0/TRBoAqJOhr5qDx6tK1F3I448jppIxJnUMUT/kQ3ukeLLOIxU1LD5EFPr20GllWOe0BJy4GHj6EEsh3S+86IrSz5OE92rv7JPHbJFWtcTpQzP/esaXfguoyNwIiVGBxMzc3DDhPb4jXTWMgV/wAvdUCNbQpPHtyzEkJDCmPG5v8A61gZob8lUA2tFuqm8bQtMdM5uiXDedNehWBJvRvbgp+P7WsxMTSUlxP+NBvqq7pM3KTlxnKLA95LJiVO2DWE2EkPwVYmbv0QeGYkYDxD8QJKJWOMdXQYiEk6mofh5KfhyDAuIGEmWJga/rbRY0q37K++ayapHjxfcCZvlMtflvA6IIMECfhV3EHzb90Dhy4/iTNvGRV3tUDttrQIm0Lf/pFDbq/RI8GIjx7mIgtQeu3/AHprEiD6+aqQa+L6BDwFrs3HkQ0RUZN9AtWVge0cH1SvB9x5ZmVInbGICbxoEGoVd0RK4/Fb8VJqPIk3/wDaX1vXWxizo+a9PdpNW6onG74vEt9yvSicZ7axxi0N/C3fx+0T4xjPWFuITMeUx30WNGyjuA18G6reEEe02iBhos8rIir0x3Ov7RY5TQWlBH9qP41Dnqv+Z0xFKt7JnUy3xROLMWE48VniTZUFHqnTRQUu3yR3bN9UePFihkLxF42OIDOm9g/NBnas8d34J/43l1kzU8RSfcATf/jW/wAiaR5prwA+1TjxCWAeVrMwXvsxOXQZOtkQMQQbP9THDMwUpF9U7zrRYmrHRFByCJw4vchJkSusbwdtBJNqeKJ7eT8Vv4+PtE8jydgEIzUxvpk2FD9okXF2/tUOE1ipBTDQ9bn6aI0c81jkIbut4TbzFXCC/i0NeumZEHyUk46hyj44gX2hc3EvHpLLjVW5NysTJrATeLsA/jZRPHq/t79K03PB+fVEzvL8+ifx9OPukmdpklgIjWAOuyDkCf8AyhHx48pm2LzvxDyxH/Oi1bgKDlFzT79kxxY2Otn5K/lENQ1WtRz9oJE0rlLD6JzgU3kw8gcVS1+mmp2lByJNZiExwla/+WCd/pE7Tpp0UybAt8058bRUf6k9yIkmjffRM28/xJy7qahMcAXftDxZaGqiNtaD1fVbiQHx91QGVOAMw+ScYUmZQkgnW4VgqZ2fwqHA/wDq74hG0rFuqAPJScyBtt+2903ioRggcFvUGAlsuNMagV6v0UZGnlt7JvAn3e6GjZy1LNJtrD/MPxfVY5fzGlFQ4uICiHEVARFk+kRptJFvtnVQSKFMcJ/9himaYLgjEVi3TAnYqCQNaAfSfwYgoFyBEWLRBLrYibP9R3AVNS+afj8fEqHkyguEclRTpJPbop7jPcDRvdOcIPclmw8pzg6k6wqf5CO6LC3RUqMRWeRLewlXs42dYDGb1ly5XOaSSqHAGYzIIvlJDHQn6SaTMRWW+anKbO6p4ficqqCE2GpCyY376ARpUqAbi8N80x8ZMgjhScbWtZ/TVSbGgl6PzUnM3NXoqHCm4ToYgfrDP69NVBP8i0KDmAeHqFU4JMdohCYisRcZ6aKTOrlR3CgTHEGOSir2OiIGAuHAy76uulZQc5NLJ/B/J9Goi9wTar04wTGr+lz7qSn48Ya4ymYekdY6dL1WUm8Ke4nZvinIn0KmTFWSjV6e2VMxTxfkOKY4yTx4wTt6Q1Hd71pIGtnxU0ILfwqnxyQvkvfZjC2w3/VneBUUDdloN9FU+K4kI3eJOW/Egkr6aqZEmr9FMgCBdW48DxIo6pMIxYkYN0ib0n/VVHdFcjR3Vf4+RDlVhet9IsnrjW7hMtvmT/NG/JUOCZ7xNtstkBP6TpkC6k5A/wClTj8ZNE0XLKgm8JP21JJusTSNx0VDhdcZhxMCsqO1lf06ZiK1Kg5GJMgKpwJm5YHLW73dME0ybd1NhH/Py+KqcS3xIBfUIvevL7GdAkimmr2/ETj/AP0rHHjiwLFhvM77FbaRSp1b6Lmc9cm/pUPj8gxDUwD6L0ca0VK0ngFfj8bES+U/SUwyKh+ut3RpR8fzgpNBOic+Pl03/bbCVlJj+p1gRMXL+2EdwFoTlZCIsxJaUUi/a9Mk2pXwf0pyJAg+dfZU48Qt4x7s1vnocZjM41jIPFRPUF9YVuPxlfu5QxNX02xZCzbpB/qbKKAwaCfJWOBxjZ3709Klzogk0siQajhzCr4MD+Jhk+xXkB67fXTiRpcKf+jqbqp8SwzE7sJ0jsz0xOgkRJl7oocpmzYVjh5QwJc5YFi9zHaNYZGOPu7LTpi+HVV4/G2NccRuTUR33u9Y5iAdfV7Kb1JPcCm4/HFBKk2ti8twmdNxJfRBMCHsrcPjklyx7SNlImZh+mmTNbDXmjK30qHxxji7WwpHXKn9OnukboEClJDbivH4yImafLGWPGTKg63dBrdapfFVODR+I+gYbIgGC/8AjSK3tzfitOJqKl7pzgYzKU3xzDFeIQOqBLdUwRI0HirHAj244pBGLl/V1Okm6wg0iqr4deMzHW46z40pX/eieNUESP5/y3zTfxMeLJUV/s32ZN9NzOtFROwO7qqnxuIhERjjxZsUIV8o1u6bWRQ3nYqvH45Jxiqa5OHiElRokjwWAmooFQ+PYAkKIZCUYhYv9dUSblvyQDqZJe3mqHCWJSsyziHMyeuicRV/S2JN6Cvu/JU8CPxmN59sPXMD9Z09xNJgHxWikk1b8lV4G6zO0sdfFk3or750UFrt/CoVMi3nRPx+OSDjM9RONlxn2q/bWNTeiKCpMngn4/GQSHWEWbipKxpIE0fRNeEv5VD45VOK5zJWeRk+tOiZgaJMxLbCocEEeRkoZzgm24nroNn6W/FqX/VXj8TOxKlpPQQcpJ/TokCiKXrbfXVOcIaYenGWXGYg6ykVrdxNC34pGIEbaKh8dS8UdszAx4qnlE7a0m2i1IgwOfwqnEOIE7Y4wSxmL/vGp/6rfisQBQ2VH45CRhN8CtYif6zrDKJi4WAP+QACnPioQEkJi3ob+TT31P8ARMFVFdW9038c8ZrsTYpNNNma0Vu2+Ke2KANuZT/xcqjjj9qhRCZbzrSLgKhJHjZU4/E7tA+3/wCs+nIm7+mjI6BtwsBWm+yp/FIOZDqEtSPl07ut3EV1b8VokxpxcqnH4ok9vbedoWZbNBIvUn0WiP6JqqHx4LCsG7WALnIawIrF0i868+ic+ImxcrORIYaICJnOjvIRoIjuTHxIMw4JicHk7iQaxJygiirtGxkjkm/iKWcL5HGN7R8Wr0VEl+quDNLviq8fi+qEHJWakGMIO2J1JI5oNLmhdDCY+O3q0PHMUWsE/wBu2juFwIb181QxPaICf+J4oXOJWvLMxKX9J1hlA0b3WIpIiG91Tj8UMBxmmPyOuYfEGvTUnIk6xPJvit2zpq9imODYRN7pM9Msk6LCq1L8NWE78R/+SG0VZ+TQAx3K1pirf6nGu2z9k/8AGzXHBhRclyTEmsDiBGnJ6qgBA+6a+6px+OlA8amOOcsQTh+mpBMwZT2xSqY+ELhjeCSvIhk61nR3ZWT2zMafqofENkJ7YZiN8SRE6JNjdVGOpKZ+FAOPrQFVmuPT/wAaCa1AbdUir93dNx+GZvyI+ihY5mdu2sTF4BScaTQF7cnKf+MnfJDEePlMZ5YTtqOJvwfNIH9CRQcFT+OwYdvK5IWnsev+dRQWe6amaGXV0Kbj8ZyKlQnEztDys36axIGVbt/SwxggkCVTj8XLJxUdpLLz7YudBOEQX5qo/qqJ8M7AcmMS5WhEudY5AGdUmJE1gvzTvwkSwTFl0mdsrO2pOUU1b1SMf6g2jd8E/H4ZvJ5G3jHOHPK+X1g1iQHoq7QBS7fqt/EeKwo4aAHYh6dY0Ts/EJ7ZMtvVUPiR4wTJGZ2mrD+jWJPbWy3bNYLf6n/if2m0KTEDNQyvfUnI/wD9JAm/23xTnwz1e1n1Rnf9dSDtATHaaAPrqzVMfCK+2LkMskwtST6mt3GBZv8AVrVmSn/ggJOPl7goVuIJAqdTJNidHRMEmTumPhWWzxmfEJSeoRX+OuiREHVv4SAKxBkPTVP/AAbnHkwAs97SWu28Oju0mpsG/FUBNiIR/hJnsNqpMlElA7axIA7SkAVxN/VU/hiZBGQWWe0PWI9NSSI3IW7ZoJlv9R4/FyibqaSp3+kaCRaA26K4Ow6N7Jj4UlfJlC2jowo49NSD/UC75qYkCbxx5p/4sUOH/XjtNK/TrGt3QLV6P6VwQZqmPiGSFqZPdXHMbni7waJMzSPC6e0zSlU/H4qKgc/thvPlQMaCZJ1KwHg9Ux8NEcZ40bSn+tB1x6aJg8ffxVAE1xun/gfGQiUpy4UZOMPl/fRP/JqUjyfHqmPhJWAG4Jm8P4zbGIzGpyyO0+L9VsRvUlP/ABRkSZpiQtm1INc5xyM0ptPlZIBk2l8U38GGagjkQKVFwJD/ANaxzGrd09pmiP8ACAXe04cTUnJo6bame4qu2bWdk/8AAcrg2m6B2YnPXvqe/t3H0kYkVF3wfNb+Aw8cyUSE5Y6P6axysqA2u3CofC4JgoqAs9R8TUSOqe0drYRPiejyib7celQTHTSTPD0fh5LDEEaBMfFmSPGRzXHuYv6aCTMzQqjjTh08vhMfAkMDvlQZmqOu16kZcTt0dFR/zsG6pz/939uOhxqlYdyc6O8kyCqGJuann0uifA3a2fkUJLEeUx/zoJAFTVIxkQ3uqfwhNctu1GKkfGK1HdPJbsmJgonwPTxiQlZhwxxkad9buEwTRvddTjzJ8q0Tfwfu8Qwkr/sYkGOR20A4jeX6JGOmr1d058NfjmJ9udnkIOOU6J2st2ndUPhiY4wFNQZ5MCVjUk73fgkYi1z48vtN/wDw8hAr7UkNqjyDj1+seujuJ3hX2CaaNymPgPuWKuBVbZ+pMawNJAMp7QaS30TfwB149Dyzi4wFRqRkTQ6t/SsYSZf6ifCULJE+MefL/MBP0jQSZMDzj3TBB4S/RP8AwVEXsHGC0sGKn++iTfXVOONuPunPili2t+DKd+M3totWPRsK+wTaCm/gWKk7ICMqx0+m2t3CawFYFJDhPx+HD4XV4iIah/JX7akmkSJb9lWOOs3fVNx+Dpx4/jcy8TehLINbuHg/VPaSLGp5Jj/92ORCHahxWSMLiM+moOZGU0hJwi1kx8CEw5nt0xDeY6aRl3GuySBH2qPwqMjU3VIRQ8tvXJqJAMSE9lfJH+H8t4Bghpin3SZd/TW7pibz5qu2TAoEf4pnFKKvoTI9tbug3be1dtbN08bpuPwkFypvMF/piDrok8oVHCTSg5Jv4PLMNs05/d0zPT+0aJ2b5+KrtIIDdE38CvUzEPSVnxPK9AyFxfow+CoYkGIu36Jv4uXkMNywQTgItfXR3SNUDEC0PwWfgiPbyuS/HpbLxHDjfppBit/3ZUcf60dVX+C08WriaHpXKRrNmpOW922UgCIFo0fRN/8Aw/TjFG2NtkQj+q1NI48UgTQWfT7R/hKSFWMRBuw0sHTTJgyI/FXbvz5+iPH4XxH2RcyMfUYWXQctNUjAzBsT199vtOfCwV06qLA1DCXo7p/0aT+JGIKY+FZmUmq6gjLg9v66DlSdYR2zcVRPgLbCEqZpIqG5dadLrp20AO23yj/Ba93H5MdsJnSSIrst2gAChnwW/wD4cnD95jj5ESCxyhYqWdbuIs37JGP0n/gLos6AX7UhqPt+ugGbNuE5YgPrtTwRPhIwPXlFEQH0hrsaDS8gbMKuyUX4uJUkdg3u2a+06RlldvqscaUYVP4UuME3xQuIZ0HIxBtLh+yO2aXHNb+NJmchiMIU8sInXW5XeyTgLxQv8W/gJsZe1AtERRyT9fXTIglIxJuX9Jv/AOHGk2Ol0WYN/UDUjMA3otG9g91j4F/b0RYOUudxJdV3AVuS+qTjqOHFxO6b/wDhzcQE/JzWCJbjoVjR35AQImUDDw+H6arPwT0gmRm5KTjFwen10ydKPcJ7Y3I3T/wtn1KJzjGX10SCgY1mofR9Vv4TAl5PFystPI5Izv01u6Lv20VAan1RPjY8ofsvGM3FTNz01j2k0QcBMiJPFvdH+FiQW55bEcmZhaiNi71icdqmzfgtkARL9UX4ZxvNXBZHJkmZvtqscogrdmhqW9UX4vXNbMZg5ZuPvrTyWgdehfmj/BbKzLXkS4xOQiNIysBEx5I7SaNvRH+Cz2zN+p2JGyz/AJ0dw3VDAUJvy9aLHw7RHa4ikkY5EjGmcZkV8XxR2k14uqH8DQca8iXN8fqVP6fbTjkQZpb1Rlj47sI/wxCcRdjO88YgQQ9dVJW7R3V3bhH+BWg3pMDlI4QSH10DI7vx81u2KC/D8fJB+Dj0ahxcQuLGuL0NPcZnWvqyt2C4u39pv4YGQuocwLWJa76BkDY5EIOJFaVbst/EWhVb7GJ5RUz9dUOL5KYJM11QPimPxjil8uRaMm8E8dUDTgdkgDiC/ei38PGOPt4mfX3RNPX10yakl/S0QJF91v4BZDi4KGiSNrgvWOYm6O03q5W/iSWODOYAD1ZIrSCDSTD8Vu0E0s3fgt/DHSWb8Zn6QJ11p7t/FB4TL4pX4WZeLMSRJyi8zxuzWGWk0bcpiKQW5QfhiRla/dv+Uy0/anprTNNUQJu+SB8M7cpqbqBJC6iN/wBdJyHRQRkRAh9H6H+KA9qlz7hnbqHHj/nSCAYF09tpoVn4t6JnyHkwWnW8a0jkaaIMixiPZ3W5fEbnlNVMC1ASi166wNtm+CmJmNCpvxWxFpf495KakvVni2yg7ChfVb+JmuLhiOMSPjJDFf31u7Ug6KSKRZD+Jg8SajY2LSuTMR9s6RkQazMqYPdq+bHJZ+JuOEDvAbUSs7xrY5UHymKwCJ5Pml/jmmkYYYlylldt9VakTqpgA6BZ+MkqX3JPLbfIxf3j11iSR2laDM/9IfxmJveXyZuJiJmfpLDpBOsFvmogYiEv8exyJqBFiif3JtpE30fBEXOI1b90r8MbFtCS8uMNh5VEaqZEg0Hr6rEbiwb8Ur8SkRxbwSZDofTVAgUBIb09Edon+nVJ/HbSQcUJm5Izbf21pAFTujt+X+ocvjGWOSOYGKJMExf66oHlKkCBaEr8R+3yMTKRUyZkgxqhlK1LGID1WfjiOI8WFiZLzUS9rP76J5tuFzgGrb0U34omACYOVRPYSMBqgYrwevktHdANifxJy+KL8NpUl6glPGf7aZJEcVIM609HwU+fxwxycv7he+Cok04zEgSVBGRE6Nuqfx4hvxkp5ThPdGkZE8mHyssa0SfxIqgihf8AtWHMMu2scpMeS5kSEvL4jc71LcpSv7jVjIa8nCnti3x6+P6pvxmTlMceQYOUXPKZitNBRvisQZMt/iTw3wKTCGWZh5FL+k6eRqoIERWHR/Kk8GGlMSOVj/1uun/emSDSH1RX/wDrgkfiQaL/APx61QmfrDrd4OVlJgaS+X0pcvjRiKpIiQwMlQ/1eqEmo827qTXmpvxA5gRzIQMyzLM79Nbum3yiwgClVLn8XG5IoPIl4oxEZLY0jIP0QQdHoovxxB5SvWIYgN122/8ACKl3buiszD8VPl8WUDi1+MJeJSiStV3ER3cVPbJgPxYUnhy26m0ZtqUmM6oHGK0RAOVzPBuijy+NQpzcYes8RuF1QJGtlIAM7PeFN4SsnlxuSSoltElX176xIN1MgiTcT5xoud4QqGx5HYol7CZNXHhPupyNYNt37cFHl8UPKqZ2kZ6QRM6wymlKeL9YQYjSN3VSfiqIxY+Lx7nrD01puMVBO+z06KPL4/c3SxBspLe8R+umaRr5v42QATS530dVDlwZaeLCtFEfqOqFBQ0fmjrr0bCly4culhlhmYYJi437Y1pFpq+ag4joo8vjd5LkOUI1Al+UKQaRkZpr0PwpiaRUqPLhfKeO8z5Q7cbiFNVeoRtvybKhy4tlvEkWz/zGtMGTd+D3XIAGgvwXO/HE5SZKY4t9YjrrCtvuH8piatsWUeXxwQ1TYKZuRYmGXVTia3UxWhq+q5+XC7EKWFbjcJl01j+ob91Mf/G+2/j8qDwmSK7TNCe3KR2xqxIMi/ogwRIqVHlxqONx5DQuDfoTPT10XvQqchJmA5oublwmQqLie+WuLPi/ppB1KJJv9qPL48KVG/8Azbl320jKLQoAkaFv6UOfxzTHulE5Ri69ufprU/0J8G/BYXj961fJc3P4+phNlzLMmGvvpmvHyRW+nqocuG98rkGcke6Mcg266wM/KmAaCBWzfGi5uXDjEx5BtCJGOrLFbhqqgwddX7oJi8/Cjy+MhePv4u8q5Z6tDD/jRJmqLnVc/Lgsv4ydAYwmMz99MDWoUyIBMSuZ4Lg3hGlqwGJ/vqiYMhTpU/i5ufDyuIgWOUD5d2+MvTQOFzzWiRxbdOfl8ftYz7qW5czypITfTM0IPa9FstMdDZc/P43dTfLxrr3IjTMCgo36ypArXxb5rnfivJKM0JGEp4sE1vWqn+a1EoyMCSBf20UOXEiH8r+/HcCs60AW/wAqYMkwufn8ZxLDy2q1oKY/KPtqu7QGguqJj+sbv8XO8cwE3OXs1DBRW8521noFMGZEyFHlxxQlidAYfaSKjrUgCgUcLdfNQ5cdgkrLKuD8owusZH+n4eywIIFaz8qPLhMkWf7BuhtCEHY/wav8SJ0sud4eUoXMcnbOz0v66okjlDfwsCB4qPycCnCb0EuVUb/zqRJpo/JIPbMWXPy43M4qY8hjuQyR+ukxFL7MrccYj5/VDlwpGlkocW5OKOd4jto1rdwrGQPJ8VDn8eL4xgT6HVCitIOP/Uy30TMCeOihy43kP7M4csK9Ouk34eioQa1lR5cYmQmXKsOUyPKjPX9DTgw+BTiYyqud42oPlavF6VUVJP69NIoKq6kfaik4y3I7uzJP7X7a0C+j6LAyIyb5rn58G7hIKCVmBawmtc/yqBi9o6qHLiQSQvKZbppO13oN1c3muLfJR5cRZwo3YOcktybW6IyjtNgkUoa4v55KfI69rJX/AFai851oigb9VWJnk/Vc/LhUxVEhE0R3907/AF7acZpVt30QRDlT5ca2Ta88pUgl6zrASYFDPkqxNqwZf50UeXxqIcScwRMcqCYcROmdzTnxVDId0i6ly4QUQwiB5BEiL9N7dSDWtQqki/io8gcz9ZgEZoZi9bT+dHdOJMUMsKXPi15LF341Jgmoc241qTS8roMibXfq6pHjvaCS8mTxcgYUM1WtQ1jR8nCsHQn+lN43I8ZwjhBljxvq310Glax0XQZAUDcqfLiT5YYU8oxiYlM4d9H/AD2m6oZajZI8et9Os31ifG9r0EGE9wmMb3SeOQADMS5/bLI26DjUHdvyhdBkKCstuk+XxzQAWfTBUVBqTX/Srvp3N+yi8HizyIGYva1aSKb9fXSZ7aXVUI/mZUoLi8MTOfUx30kd0TQhiy3cSaCqkiLDdYiR92e/bMaxtWyoZHtrbrwP6pvAjE7eUj1/JLEXuToibn1VAgatmqTlwnLOKA7GzlvbGsSBQgzK6D/UW+n+qb8Z/wDn0uRc9ZJPrrV2p0V91ANJScuDBJvdrDD/APk+0uNBImDTVTMpXgXEGH3T4szkMT6a2st6qu6kZWDfspcuL3wmJHca4n6nTWEyYiG/1dO4E8aKbwe4PSHHaPFV266AQbaJGRNCKOXzSvB6TaojfksHkhGfvrDYa+34kZ8T+JXjNwyGBk361xfpprrR8LvVOJIkC27fJB4zILMT5YI2vySHUwZBuG/lVMHg25S+MgHEYPJYi8eLL1GdMRYrDIzJcIeA/tmVFmInchbDU1Bl0SMoppxXJ4cSJmIsOKJx47W8i17T9ddKGhu9g/Je3idET4wc+7qhxlbH8dm86JmmiO6tBPmscI/dyZjERgZs3DrpIkcFiQbWLbKJwCbY5TbZCYkKvr01ppy9VESKVMI+CeXs5MkpOwGIwwbaTBi0cm5TIiaQIROMY4AxATx+t/kE/edaP5WJpBNk3g3JxPT2ye2Nluy9tTc/zd+iO60I8eA1PE6hcDF565xqxfWX0ScooCITeE7oxCbtKMCQoamBjXT7RNsWx9ogXHGy8RFZl5QZ30gRU6o7jPbSH9IvHkyRxIoyXFv65330wZ838KScZ7rhv0R8VPXJymAFTYKR31hM3D8VpAygBE4slLTLvNACBATrXBJtKmTjUKgQtSFTIVWZlmTfd0GCK3l+ikGtbkrHBr1voRvU/wBGqBMQaFbIgHo5TvA3ai4ErLNwsOgAxNjKnu3uH8fCJwPaky0kyJOQf9dtahoVu4E1P6miO1EgRAspaF/WdIqKCqnuM7maPk9jw4Ct9RmhceUPKyDTUcpWnIiR/lU4/GxMO0FTQTvaz99BIKkxY2ryl0Cpw4NDDkWPdcfSDev+dAE2luiZ/ngExx28Zg9aZ6jtuZ+2qildUd0mp1T8eJLt9UpqIMfl9HWP9Wq3whQTAlv9hHwH8SRoWOXSK6Pfd1RBN9PN9U91JN/BU48agiJiAiCCTsM/861BS7dlzJAE8uqxwpOlb2pBc8sB6aa6mD8IOVP5N26cVXxgJ6IB0to41FG+Nb+RarfVQTBuxzTceBIMrPVDJXZ8taTlsPV1cLHKBIiFQ4OGg6f/ADhWad71ox/5rwXPLOLJzja8rOj7vuAAF9ZdJGV3+qe+aAU+VQ4Gej7cRD7oaOIm2kbBRlllpRn3+03Hj5WdJLg3KnashrAHWJUdwj+rPYfaocevJ2QilVNyxYd3WoKQH4LHKv8AOz2TceMu4T+46cmJlI1REju1/FByHWU5wYoxEytzaZ4x9tb1UnKsAt7qpwGKgTiepJFQH6RmtOkk1njd+yk5Ra4b2THGMVm5kfybnZvBnVVyr/zDZXPLKNQVU4x0zNxcmWrv0jWmsXduHypORJTeK0OwwR5Uk1mA9L1QAit1ByAgnXo3zVTjKVk2pjJEgh5IH/WtWK2CJJNNVTj8dpO98c1VkNQGd3TExduyk0omOBEXyW5b68tpjfTEVsE0xM6cH4/Srx4DJC9JmHEX7pmbnTw6aKDkNNnHt9qvHjyhAAAgDl/7TXQTWEP3fFQSSeL/ABUODdChhZolxsvE66RkIji3yQTWCABLfDVVPjlLuGuN8YXipZ0++kkj/VB5qI0Pmqnxr0IvbiyNXhn7Z30yNEd1DVt6qnHhIIkTCoM9U44OtaxI1NQ30Uk1Kt43fH/W+UYG0rZf10Co2CKRd9fpUOMfijgDbEbJRJ9NJtZt3WpkJtD5KvHgR2weM+Xa6DRxybdVGWRJoajdU48Hp7u/GWyOyPa8aZEw38oJsdFY4QxxMxafqVcOXvGp3lt8ZOQAevoqHDbf0jfyZmsbd9IqJpK5901Io38KvHgsNZjExGfKxq8aSdFIB0GnJ+atw+O+Qpd8iS7ai0r10TET/r6UkyJNg54vrXwAjAE5neCIM60k8iwiQam8v3t4pziNeKknG8TAAN2/TTS4NeDspmKTRP4CF+JBXuIRHk7bO0aJ3v5vxU1PJX/jWYK3kyEof7F9dMmRv6KR221fuqcfjXBJcT7SyczxqdMxf/b5qiSRSw+Y4q3HhXlEuf8AWInf/ZjONtb+pgW9W9lJ/m7eyrx4TUBsfi8aQ5d6LxegxbGZWmOZVj4+O0TQlA5ZAmQv9dYmDT72fupJjW7dVXjwUhkJejIT5YwaAY5rDfXw8vxV48G6ggYmqRjZYrfVTMYhSaUO+6ofHcwI5iurd6TkBa8t81hIyg0Kpx+OLGRwRSQ0rEM+vfTINcofsqNTH/TdfFW48KjlmUiMVhVZmY6aZm1VJvcds/L+U/H44eKD2GuJ9WV/H/xonECNfNMCDPPz3VD45YUlTuIbbrJ6aeOnmsTA8W7q38VYnMY4zcspEQaDkSYEwGFgTFIFVQ+OEtOWAIifSP1xOsNz/n8f6k7EXVuPC5iJcywFDAZVQTtrSYWO1gH4Kh8bmp7TBSQxe2sMhYt+KkQTrd+j0pw+Pfx9xW9y3sDegkzGNAkyKGypx+MPxfQ5BDLND40Rk1u7dsLRIg2fyqcfj3LHIQXFJFw/401Jqab/ALqiooXyTnwxjCiyWbdrF1u4GpDe6RG1FTjwUJBeJHUHGTPloOU0FA/RNCL1Y1VD44uAmG3LPlSjjPbW1k+Sw/zGjCpx4HIuSZj3QZUklTix66ZONQ/kqok8viFbj8YjtMG87fltP6LqJJr+P25Iri/ZPx+LEzNVylGSBRYqTGnuF9VUT/Qs+qsfGcf2gYDjxlxKbOXGiZ3lSQX+VTHxWiQsXEMzQTsJ12xo7uT/AHZPaSKbKvH46Si74h1JyR11Bi/B0SZNazKfj8ZJlUw3MA+UkxXT/wApyIWFbQDyfVUPihsOtrMRLczxs0SRq36qqE++7+E58Y3fIIlUIhmJ5Z8ta38ndNQDp+t3ofH2urYd5iBuHFZ0d44Q90gSdZbKc+PfgIg7UjJxjC4/XR3EUMluE3EGz9+CofEzMSp6TVzMFprdxsaP8QRNAnPinaQZJICILiGq7fprEgWuW7Koy1nt8KJ+PAZnle8cVLiIrlEmNT3EBjmsAAeCpx+OKiZY90HJGK9sE+7763dodFhjWpT8fhZs40VG2IvkX9f12JJbeyvYCqc+JUgFLkiSYm0r7+upIAmbLDHtodHoqcfja9sZJb6mZgt76JEXSZO363RMfFdP2LpCyoYelaxy10eu1EjEGDqqnxk1JE5pGlY5EMZp1JyJv5eGixxpNOnFP/GRQExcSlscnNAa3cRSbJAM3Kfj8RXE5I9TPfjBLb130E0kzCe2NG/NOfDLMTB4wcU4zLEJcQ/bR3ia23TBAlvfonPhyx+OOKrEB/7P9OsM8siaXTiIOz4Jz4UGFYn2hBiuql9dScibwFUSZ0lOfEMoTLJhrr40Q/30TyFHuPpIBFCacHomPjnkVACxsRiskn21p0mvmq1Mt24pj4zZgCaJKgifaTDegXpJb9Nk9oIqKN9VXj8O0cu81M5kggDGoOWJEg18VWuwdk58HuncqKbgPbPlGt3TQX5rRIiyofFdx7pi+UnSEzM6nuEUBJScRPb1enmn5fDDLxxDMd6lbtKJTQDSBVUAMuaY+Fx4svE3u2D8eRLrSQJNKoxx0nryTcfhXlfErFcYjOYkB9HUyQOb5JiLXHjwT8fi8r5TuRAiyR7oJnQe4bKoID+X6sfDA5zLPjtJsPIzn6axyrpwVEXBiPz6TnwElFMyzyIf3BLavp01M8aQmCd5Tnwu1cgSpgA/sY/qjuHdJ/yt2wADLdFT+G2JkslXBMTyo9NQDjFExQEW5NymPhoq4iZT3IM7u3TOt3VM2G6wABkGCmPgKmJGfxVUk8uWMDnRM2D8VfYRX6Cp/FvyB/KHiJ2xmjab0SP8gVWAE6g9E38GY431kau6mYTd+2scshtHg3dUBNn7eybj8RlAAkl/2bA2Z0STzt4fXX3oiaceDfNNx+Kfdmm/FZJpgAgNByIqpExAhvonPikZGLXy9pAd779XWMzQ1KrtMWEDr6qn8ME3ESMzjLB4sQ6jurx5N3SMYoG/RZ+ELjqt8vxjpylGc6RlW9Exq24VP4dzMxHieMzA8diY1yOQ1lUMYEH/ACUT4syLLf4hWcuCJf8AGk8PdaIEbJz4Ih2rj07PJwyfSNByMxKcRw8uFGUx8DJJxZX8YacKryu9SSACJiE9gi89Xsn4/B4iBbF8eIXG1RLyPXUnIzfWyTjOlX4Jj4ZWLZZcCyLkYmtBJAhX2gTs9Ux8OxxIYmVJqfKOIS6O+t6vn4LHGBJfon/i4m1TeTH6sz99ByyNaNuioYnmGwifEBD9M3MeMFLGY1PdFR9vqmDHHW6ofByMvJ91RxeIxxiq5fuXUnKYiAG/VMV4InwOAgmQfEns7nrWtNZ1f0kATe74J/4I9JhGaS5qCN4nGpJkzqq7fFH+Fm+PGCZGGvIuFZ/o0CDZ+T8VQ/8AXJpKY+F2PdWOHbBE7P8AfU68G+KewA1/zwTvwlU+SsQTKMXMFsGpkg6VVdgFvDn1THwQHtEr69l8SIT109xPPqywqivbq35UVD4Oyp/q4CoWHvqO4jZUMZMmz0lE+EOh6MjmBMxvdawySMcur2TnwJeBn3Hdi2e1ZjUnIRdOGNK+aY//AHf28YMwcrDfpT+m+gZVO/JaBc8W+Cc+H60SPj1ZiFil1Pfp7NjVX2yDs9xy/E38KBBxhJBq89UTbQTXXor7CTVt8Kf/AMPdgE+322ZO0zt2zoJ0LfD1Wg4mdQG7rfwAnWEsSCoRZ3N9YEdFYxrUUf06pz4AYhmrsguwBvZrU9wNQq7RrCY+JM8eXUfIhZhCaPEdE/8Axq3dbsFjd+fui/CjRMuOTWJ2gjWmdW+a7AcK8GfFP/BLcJv0BqQnPJ7b6nvgWKMcaSX9Jv4TjKvFs/bGIQq069tAPdQAy+So4fzaQW9JVT/93/8AUVmI4lx5LQ5k6zGgkRS3Pk2FXafxMfAhiYo/Y5OolTqAa0v4qu0P3d0f4sKMLMRR0fa2U/bVE/8AIuq7J0kD59U38FSHQmeMDE7Qb9I1NdKt80jE2Hp8pv4LliJr8uUkMX+2s1GiSJkUjg7q+0ign3THwA2cVAH7M/tKjFOiSRNh9rdsWo34Jj/93F2DevpmIUdGWRGtW9UjAQmPg7MMz06r5flZlNHcer6JOIbumPghlHMSRDC+R6Dejuoq7ItEP8TnxQw8UONEp/UY9dbuMSTfn6KhgdLJz4WYKxvY3BAor/1okGp46N+aMYExJqt/AMkWStSuP9ivE+2jv1JkbqoJD+kf/wCH4g3KpAG+FiZvfW7q8FhhkRSXVb/+HqeynsQq4iASX9PXWkH9SMZyg25vRhUPiCC3EnKTo4mHknQ1MyZF/vpRUMIIoObLCp/BAd/KIoQzsudScorHq/GyoYVggvw/Ef4PCSPQqIzNchfcXp7ptdbsmurdU38GKiImFcDU8Rc8t+ujuANm3VV2m4q35Inwk48Qu2UTyImItv10ybU+mwmK12f6ifBcd4PyYAMpDnR3U/8AFvyVRWBZ8X0Tfw31WPGoyxEEjDrd1I0+lgD20st/ApMZ/wDWBl/vGxo7h3UMt8lu0AUFG6o/wtBZnDQM2Qsk/fWOQG8vontkUu+iY+ASr92GPxZOVTEr99PdBot2mK7faL8KmCGbYguVImc60gJGNabv4THw3XHEmQ2zmOONScgRJfykf+uIOiJ8QtiRnM5pryi+l6TkRUQngLI/wgUQMdWXNxvyi4b1u4z/AEa+EPigYg3si/DyogJWPaycSswjnR3Cal3VHCRNeq38HXxzuSzFNsQzffW7oGst2WyAFA/JH/8Ah+K5mMRxJKyTubQa3dveUdhGmrf4mPh5FyuEtWeMOJgl7a3cI7QNPXmntgVh2R/jIkH/ANpCczU1vsaa5Gt1uzeAPhZ+Kmq3lUljicljFfbSDtQS9VuyTpPT5R4/DBED7e1ceKrIw9u301ssjE2r59EDGkVB4pj/APd4u2ynlTKzIJX1dHdIJmj1laBMC3mz7JT4cJxZwkxfuhzE1/bVHIX0/OrKe3e7H0ifC4iXf3PJGyDbc0gi8U5OFJoaQm/hiKJ8aj8kEitqnWkmotKK3Njy66z5rfxSSGUqJCc3WY31icprE80keDf4i/Cv5BG/KPbO8VKS46aqawD0fqgDZb+Ew+ERD7SfdmSk7aO4cZfBAwOqH8X4lHGzjWeNtk7elaqcapONaS3CP8PJmuE1GIxBEyROt3DtitkDCtQYfGH4Z+FnaL7cYlkGZiidIyMR+18k9gNCt/FDPibsJjeTok/rvrYkkVujtuKx4P6QPhTYgmswbSXMuqORpWrskiu+Sz8dD4ywe6kXjkiGjbvrAiL0QcTJGo0W/hhgQwb2caiPDSDTUqTiTd6rfwhGAimGxcTEydNV3SeKYkSZbhhZ+Ljy5D7RuCJt/vRoqLVLe6m2JFZbug/CmAJXIGA6MpbOqk6AysMe4VL8WUp8KMeJ/wDqj/8AEFcG8f50nOkmw91JwrwjZD+Fm+Blj3LMenJSMROXTJi+q3ZtR8nqtx+Gvx/9kh5DLjlNrH6ffW7o1U9p61eyx8T+JxaQpWWWeh/Xpp7jN5fik4gA78uCH8JiJJ9orMLExyCQ+ut3GZkLmf5o3KU+HYxMxU9oaJX6b62RINYrqscbUg9Nln4VIi4tSCZc3CHadM6j1cKYAoLz7pf4hqomMMEl97cf86CTcmsdSg7IPwBcNWfW5ERXxNWMjwfRTEVO35rYIfxERVRbEPWSGmO2sJmRZvqg4mYF9W9EP4hMeMUgkdDyBm1/XTNZlbtMofxs25DqlwdGp7f86wvxfF7qO3USl/i6zhLUtybMRf11ckGiO0XiiT+LrkhBmbrpmdamhEtyggkW62/Ev8TIcTyVRh6ZJOTnMXpB2NG/1FbvzW/ipjipUoTcXeGTWBG6kgxNnpycqfL463bqGHJeAbrOugIPgg46RUDzW/iS2JxmsbsYufprfyaiXZScQQMTNEn8UzN9AmmfE/8AWOSGYrSDB2lvktQx51SPwwTEVUeV73YxFvr93u7jWqmkcOXp13SfwifoKCQRcRGGd9USRXylESeql/GggpUR/cJ4sf1tqhOzfRSRiC290vL44GeJ7u0UGQesRj6ae40JkFQQYoT1Un4pnjDMJTNdBeukZwZ06rZDaL8n4JXgbbBvX7mReqf51pHBR2k0PFK/Gkb8YJWZlzXKw1h22Bg+X6oIMbFT5fFKSFzRyWi8WbmfXVAlv0RyU34rqVKgOm25M3jVDIxtLCg2p7qf8ak5xFwFXK5IfuaQcRL/AB80HER2lS5cDNSSxyN9rvO+kEKSBtI1fRR5fGm1MYm3fY5b6q0wVMEVF/FR5fHNIBEjFosARDIxshqhkQJuH9ovlwBU34uP6E+Pal4rxEGvtnTNeakkazH3q+Cm/HbbbZyYZfJJ3JmtImuyKzJFdx6Kf8eDOWn3bqPXu7zomjfwjfZR5fExECFZjFrBJMlf210EEtvmiNdZ4vmo8vjLfFPGE9rajtDxkWNE2E8FMQSSufn8dvkVEYzFSlQeT6Z10B2KmDcX+uqly4DU9K+kAyHivSNYREF/Kk//AC11dfVQ5cAsgd0sr7lepGnSWypIpw8Pv5PFRfjQmBOS7Dn05Vg30zIg3FHTjtoogHYGX4vZSfixGe0Xaw4impNYxFKBSZubw35KT8ci/l0hjow3RvfXtpBJHaaKYsIjwUOXxsUDkBybSS2XeOmnu8VNTeQ38qPL455Y9V2RqGPIb+zqu4ChfsggAaPqoc/iJiIISCIFYTFhrA0OoD6KIg8fFc78bYnks4hN+nI6mqJr/MaKYi1CWVHlx24965ExEJDiD+umtNK3Un+b2Pn1XL/HDk7+Vxho3k5O2rOR2o/hBtV+T4qPPhcVQWzEchpzu5nW/wDPHdFZIvVtnn5cAWTePL92ceQT0zg0zNRRvmg9vbJuHZyo8uE+KzDINSe4i42PpWqk1Bb90GhkXb+lzvx+5YSeysBtGJ3w6JI/+qMtzdRfiRc1swBJy7hHH1xp7gbaKSud4wxUWxMJOJZizGt/qtj7qMhA1lv4XPy4bMcVavqwmSYHGqmKEU9XRBmJr7v70XPz4DMwcuUxyJviQdgrroH/APqHxUmnR/i5+fBF2WIzHSqC0xqqnjitcSXRc/LjW9yXUTftnjCDX9tOI2sHdTEUHVvTiubl8X4+1iBMDlIQIlJrWkGdFP8AzMSY9lDn8cli4OPIxaITM3P6arEiY1Hwgya40bd+Xl8W6YYrfbj+KxR6awy0LcrTsY9H4KHP42MCAsBnq5mpo6TqqT25at+KkyTT0XPy4clFO88ZIfxhk751h/Jl+qDQnHR2XPz4M4OXRHDUxhCe/wDfTp3N2CKkwbUcvxXPy4FyC75W1Dp/401vjE+reqCKwSYUOXCWOMFs+UQrAyer/U6ebb2QaVPSFzvAX/XlDbUojj167a3PTyWIj/67ezKhz+OdjNzXe2YSP10AgXfLxRSI1b+FDlxCZKq3ZeWRav0+2kRE4raTYt/K5+Xx7Jtm36B2iPTSKVFkEi0Vf65UuXBw2XctsYUiJnronE1FCgGnFc7xi8zk341Mma0EVrceaqe0UoB5thReMycScHLj2mSRoJ5aZj/Rro7vxf8AVzV79FzvCCImMV7hGLq3lGn/AFlssDWC9nooc/jmxkBh8eIgFycgrN/86Bat24VAi0WUXhJiGl2T6f7T+jpNDP8AykVrMl8lz8uMhG/o0GQRgMabF/PXZdJgyacVDnxWyP3HWOV4ooMddYERFkg4zJo/1Q5cLRIMjLxSHOCGYxqRbinHI6cnwUOfDyCYelzBUETxTOqgihVicj3CG/dRfjtaRevXjPXjZHr/AH1JPaIbfBIInk+j5KD8dohFAHGZUt8S74mMGk7C7f0qj+RkLtlSeLEGZaeLKBDAIN60CZFvBVYQb69eeilyONQInZGLqGUaOrokzX6TbGfpsKLxjEl204z32vt9dap/09k47aFvj5yeArszL1+9sz6a0kc4VDKkye2Hqpc+Mi1UWkMvK1stjtoEyK1b+VQM0N34qXLixUE1tczB+3jOsDNEyZrcN6qLxSIgIWNh6qtBE40yNTKuQb2erqleFqkLF9DEfQzqYB/zYabt7KhlPJ9VLlwcIObIsr0CtBqNZXQZTJEQ+erskeO5Ne6DHTaSNtYAzaX5qiYu/GK/SihBI5MJLy4wPtZMb/fQbwLqgY1pZTeNWz047oTmLq8PppIE0VjIATiQPNDlxG+MLCJU7kYYAxqAYVgk/wAl+j4qPLhfkSObWHpLE4/TTMY9pErTWik8MeV4xiZmJmSAzrCQVWOW3+n47+iR4RLNO3Oa/wBomnOTQRpr5LdxIkiobKny4G/EsnFUCdCOI3/zrVHJv6XXuIoLunkpvH6i3xbwIpBXLao/zov4XVjImpo/RI8bBl5VTLG2xJ/jVHEbU4BIymukX3Sc+DgBmvKSMveQNtQI6vz6JEioeyl45yYbh2KGMe37auDpUqe6wbjkkeK5PWGXE1cxHTr6mpppeWyrBANDWdmEnLhcCuck5kUq1/trCtS3dWMgTNIK3jyfIURxFZ6uLa9daIg/9I7ho/NL4xDEYolZkHy5RF/2nQdlQJDbhJy+MzEDRElxhHP6arWB/pIzMxq9bLfxlxIWhNO8/WdtF72VDKMYpK5vBLTfc79Tsaq9AF6z/wCwZUFn+8FgS43iOl0xE+OsQI4oJmAC+KLwuI4ym+E34lQRMsZ1o135JOc9HX0RfjnbjDEb0MD0Zn+r1gT1fNHdNKv0H6h43ippR2zHKW2M1p4m/wApOQncz9o+HHkPlJCmUdsQtR/fQBlEN+KkZ9ujdkzwkiJxJD6/lYTpG8wgZQYF0fGQLtzeVyQ4GJ6a0g1bfFbuIkbeL9UfFxMTURmG2PbCruXOsBBs31R3RDfsmDEzZm7/AHG0SDczrEAzZ0WO4F0xwvpNhIvXbx47bS6CDYxRYkgGYCf+PZInqhQXKLrATUkuykkxIrs+blD+NnaYonLiYYZgh/tqqDGAKIrGwhP4k7syFA54iWRn76BIEgQEf1c6LHxry/Ha8pnkb1+NY09wipdFrCZmqY+NSLmYmNuopIn99YQDNbKSDEJjgYZVBIUUu0mL6awI00d4fiidSGynPjugai5TOEXlM6bUNKvgsbf0XHRlU8EImPGYpSSAfaqBHpogHkVJz11hE411AhhuJxRK3GzrV4AlbvxNDe6bwakiiFg5Nq2Tg66o7mrdlB/9k2r6PyTnAkRDlQomP3Z8pmO+tFLU5S/BT3ZTAFX4JzjOzsclZ6FRmYxrViabt2Qcga6/cpjjdzWIiWd88S51qKSf+sQK83owU5wspjBJBZCRyx4jjTBtp7ImCOUo8eCMcqti7l+zePsaxi4MmOT/AFByMfyqceGYuYGSTYJ2Z6ao8JouZOs0bdG8ZmywgC0q0gpjrWkiBW791IyIrUwn8GWAW4nYPX2/f/rR3RyR3xj/ACQKv6ZTnGp5bRL5IKjQDBHWNJgntbvxUkiQRzTHAfacYBpoWHuRN/XGmQOb2qpOVKEu6ocBBfJ6b01cUn99aDM+Vm7BQTs3+p+PGZQ+rxpYEuBzOnlEqSReW3qq/wAZ1cUpiZmOj9mtYXg3l/SnuAk6F803iptxztizx9pJnWAqp7qmH7qhwgCHk4t9rL7kGXVC5mG+ik5FVOFSwzLGdiISG3a/rpB016KYJG5jZPx4REcX3T7lgrC2oE2RrPxUmJ/8rKh8eCetEQR7mMZN9MQDDeyBn23vx+X5Vp4rSRDfIO5dM7aRSvvVByxB3fT0T8eExA01LJSS7Fn200hSciKG+zqn4/GSKwwBUImYIpn9NMmaAkqMpyoNX6Kx8cxMQ4lg7w2xyLdIyjwf0sRiBr4t9E5x93CIWd+/pamtWCNFJyipsr8eEI3auO8sEpW+NUZsLqTlSlX7dVXjwhh8RdjLE/TDqKH+tLt8lBGUTo37p+PCFeMlwSytkpLyhnt+uqJJot3HWroq8eDt7n9qkeMbMhT651pxA/pR3A7v3VeHx9ua3MRW0HExDj10n+hE2huyD3TsJ1b4KvHhIBMvVRZpTjWS9AIFrQooDBu/xV48ACianO72hkzPb00ZCoOViiZOwZt++Ktx+PeFtB5THGDLxfGD6aZkwIh6qCZtsqcfj7ceXeCJeokkf566k5EG5j8f0tO5g+qscIyAKUUJTTLERMxrTTk9uik5A1FKN+cKgY/HG0MREbzJH30weJUTlUAWO6px4OUsKfc3ZYqi101uEkvd0RJNI0b4K38YwwvJjPLrVTsPpegH+tgpmOIbcKn8ZxgPKWpMzUXf4h/41UwbKZyiArHx2R48Wp8qQgPEg0Aixq+a0zvCfjwNjyd+TxXtfHEP66anaHu9VItQKpwkCRbkRsCq45nbpp/yZNJSQb6fcw/y3gskB9hN5mdpvd1OoJbYRicQaVYVuPBPcFHiDJ48cRmKhmbxpJmgu+vRTEUL/VXjxemOsG9kQqzrEjU13SALikqh8dk8iaqLYiKmO2mZB7pb6ooK1OT8VXj8TdswGfbGPSa+2tMmQ30SJ3AlV8IZqV4xxIx47e2IntnWkVrRFIjEN1VTgHIUjdmJ++yH6603hasVr+PwVePx5PEjE10KmSz71rd2RPBaQBIvF1XjxCkPK/E6zO+PydaRFqarRz83CsfGtxSVXuinyJlc9NYcKD1QDQiKuHKofH7mHkzD+LEkSQZGP63QZAAiG/nTQDyOr91Q+Pl+IqWdCJCAgB4xosP6frRNzGk6edn1VT45IWdic+TQNkVesczpEDRYBvwVOPxhEkUt8r2kY93TTIm47UkUgVDt4sqh8dsnk9+X0/aSfXfWJBoLLQY0VT48UMzttIqruUROp1qTyl+ixrIFnyTnxptv5VJmEhyeunurT9REmkRKsfFCKceIcX9shchmIn+r0A0rJb5LPgq8filaz04oMGLpr+2juIs34qpBFLWTnAQ5FTX6PrU7f401BPdNkC8Gz+eCofHyiI5NxKwwn5WGicQZEOFRgGCXw/FT+JNgb5NyjFGD8t9IM1uN939pmTrCpx+ArjE0XOcBTBEkpv20HIROqbVp2zu3RU4/FYRiaBz0qp4mP00HLUXh+K0CNST9b6Kv8U/t5RVX5E4jO+p7tdW9lhAE6x4qhwp2k/FKoxBjOVrWJEgiqoCkm4KsfFBUsZ4oGJiqO3Y1HcTp4cYf0ta9058eMEpgvFW5n66JIEPk/wBcbSK+dN2FQ+Gi+dETJMYS9aRNYhNj36p+PxDghrflsThUVj11iSBF8U1mBbon/jSbvMEtxZfZ1pkQLBPaCBMxG/sqcfiG4kkG5gH/AFLOS/SNaTMacN+a2vbQFOfFYoSEMQwh4rFA4+/3JxA4FUASYigfgnPjnbyBCeMBJykO151jl0J5vkkgWb9FT+KdoggogOm+50z9tSSRwLfFatjYqh8MY9yMiReamSKdHdNKdvhZaCafKbj8TLXKiTENSrPfjNW6kkRfXiugtoJ5qh8TSHEdyVInKW8avfQMsYghEPx5KnHhNEk5iWLFhOM71pJMyaUVdpsb8VQ+JdogkXjD1LPF+mpB3s3ySRs2+LHxEjUXZDZe0dNT3Aj++ixE62joq/xpG3WbylRLjf8A8a389G2U9p0hvqUf4i4C2bswIniti4dBJ1sOCoYzV+Kc+KZnAQbx3zGJqcddY5HROIpEJz4NrVnj+Mo2ws5bvQcj0b0SAb68/n7VT4cHi23bYKHTH+OupJ005cOqYmpu39Jz4iKiSGOS7XB7ZqJ+mjuBLfAq4IED/LfVOfGMtoM0Yq845V/zoyy8W/dOOJN31eyc+FVcvtjigpDLP4sakEDafpNhSuPVMfDGwdZcXVjM9G9acj1b59E3oL9BonPgZ3j8TlhmKDl5BXTQciRuUwRFPN1dk58RaiRZM/jvic/WumpJrpHit24mzfRVfhIjxkiEhfr3gNaa3rKwB4l0Y6pz4pqGc0ITl9xgl1JIBVAbeKY+JCjyCNziR9pDp6euiQRGpT29t6dHv8Jz4iGIlaLp8nyDLIO2sSARclVBBmw8U/8AH0gUV/G5ZaBcGxtouYr5pIpe/wCbpuPwi0NRMhbe3jsaJBE5RKrtht2T/wAMZO+CpSzNe3P11M5E0T2i1J9+Kf8AhDYuIQtxI4Memp/qL1SMZgauyd+FMzvmpklxNz0jWkjaFu0GsVTnwmYnjFSv7eNxHj1z20EmDJry47qu2sZTPvzTfxDTDZBe04JaH+t9AyqWEwddA3qnPhSjrsCjFJxIx66J5rDE/wDVRHH4fgm/hIiNncAqvc1cakZdpj7SO6IOpTfwslFWMs46p0NIyERWVQx2s/H7T8fhnoCTCS99hW5/51BOtX4pOMUE3fVE+J8oJkACCJkjiwwWbb6JpOhbZT2kaVlxZ+KofC7cVaJM248vyJ/Q0HLwfR+D2gir9U58LU8SJ2EeIES4r3fbQTO/qqiBEvVOfFVlxMhygqSY4xjUExUhPZInQJuPwsJv4kGQLJqkProOY1FG91RxkTR9U/8AAKxPl/8Aj037R/WNT3Em1Pd+ie3QjV+vsjx+EcIVMylk02lvpFacsq1E12TBJm4fVOfDt68bOVEzLO8NWdtc++lqJ7IM6Pkjx+BgItigTjUkCTk+ug5AiIqA30VHAHwb6J/4WPx5N/uY7sPIliJdtYGtW9OCrtgxQQ+CofAFvACJnFyHH0GP01JymlSfZIFKEw/xOfDCAG1eIz32ydtSTebvot2zY3Tf/wAPuDM7HLkxc4uSc9NHcKzsqpYuib+DK+SDQco5emeLlxvrHKRFi+iYMCYsmPgJlFpZnCSMkFbXqZFxf1fBPaf8k1bYlz/93np3BpkzI/8AnUnPazfgrAIMAPSqb+CZgjlugXGbHydE66QnsI5bMD0THwSskA9OIO8LHJovUztVWMQKxTTVUPgwRPrXulXkby/SNtExwb5pgC0P4THwTM8SYsY2iY6VWxqQdVXYANYfgqHwx03VuHoS9JutYkm16J7Tygo8fhcxtP430hjrG0aTlBqU9oicdHt8pz4SIxO37Yu8+JxJ66juI1oq7Ca6cXdE/wD3eph3iPGCRHkRbiZ2rR3GX6qu0Sj/AAS0H/00REdTblOkZEXuqGEgUiHsn/gAkykySfjloDkOo7q0CrHE2PBE+HkxEA1PKJNohOONbuArVV2Caf6VH4MQOP8AWN/uSekanuF5p4vgrGBgUqnPhfbIvHuQm0w7Kb6mdJgp7dho9Ux8OMw1kkGpK3P10d1NTurGEmTf3cpz/wDd7mIulZGlfxeup7wbGj4JgkJv4A5eVDEZ5L9lmb1u6kElUMYEInwcRmSZJPGTYzG3edHfNHxVDE15N+ybh8BQA2kceLNm6FtdMaCaToeLdlXYTt4+yc+GqGINgjLOORjU94kSX6rDCImG/tNx+FbCKMSdCSZ4rn10nIGyr/8AOsG8vVMfBH7bFmGBmZNhr9NBypI+Vuzd/Aom4/DcQx1R8rliCbk2jUkibVblUMeNejfgz8LP4niszD0GbRwXrAi6rsEaxo69Fj4lsDEfWBWJXc0SMaGz5D45K+wCxq3qnPhsGIGjxcksKbp9L0WFAnt0rKY+GGOQx+RtI1E7ffGidRRIxAFLpj4ZniHoOGv/AJnxjQCb6t/SxxgQ3T1Tfw1MdK8uPRhzKkOfvrDM7gXfyr7fHkj/AAJkIjFlwx/tREaO8mki6R/6zfW3g5THwR2tQiVjMgtL0jWkkmTRbtrWs/vAffJE+F5TU9Y4tURU23oGWIrsOCccaaymPhLzcM+OWxHlApH0j9d3TU6JOEUHmifAsZDy2UgmSq/d+ugZA3qFXbIpyb9E/wDA1NyzY5JAI4hFGkZCuwlAwJ/zaLLf/wAOcq8ekCkRPc4iHroGVJgQrGIJrHGmqZ+GJt5bwJVRTXE4v6aZ0gBYY1rEP3TfxWzxVqbJ9x5ARO2pJJpZ+S3/AOc//Uo/xTQE96k49LRP+dMm7f4q7ZbKJ8AkwCTGSFqI3IzGA1pI1L6quyTSz2RPgaqbyGIXaID+2jupBL9Vu0Vl+BTfwkpyCMy8f/xmOkEaJEd0lYYE1ALeyH8Iyccrt/7D13+n/OmZobLDAQCZkXbhN/F0uIwZgVsthg/61pF3XmjsOr8lj/8Ad5Zs43CfTe2K0jLSBPJvgmP/AIx3WYpyTHwVB5XUQO0YKGt40yZrAfyrOJ4UfBE+Gdlrai5vk5kE9O2pmtKQ+qjsAvCz8KTV7QdFl9qO5pGY1NXRUMRSkPmm/gkZ474wSgyAzJ9++juGhL4KYyx9lv4Y9sRj8liGCZIVdp1u8EVVRJ7m+KH8GXjxmlRZyCUQ3rDKeSO3eQXw0+kf4RwMGKndveqjV91Zeif/AMz/ANSXyTfw3HtCEhH9Fi/XR3KP/wAhqL7PqED4R4xHHIRFy5nxiA7mq7qSTDfRY4GTHxx3fDTHwyS+Mwol8g2g7hitbug8HK0R9vfms/E5bWOizG3EYCv63e6uyntmgiEf4iVQkm4xhJn8U/xrSSABZJwLblH+GASdtt4w+NOdJyJ4Bv8AVu2Mogfnug/DhVioaoupvLesMjFAt2gmQG6XQfhlYZthRBbofJ8if166QQLXb6ogt+K38VZxK+XGh2WIWXdweukkTW75oImmiP8AEKPtQm4RzM7cd/vrSANjsscDFi39I/xkhJmKiYgqCKrBqwaTCDjtQxPw/NK/FVQsCJFS9VjKY0gmaWQcJo/b2W/jzEUrMDxN38SI9vq60n/o0QMa2KT+BiXizTPiSMjKR4rf9GkEDmiNBIbp6aH+G+Mx1l4qxCssHacXrDZ+/FEA419UH4I/aC0tSy7Yh++qGY3f0sBBiwfPklPhIUKip5MdVEeunuHVhaKSZYQfiIsrF8oIjvy8lvT3A5CDQN+KntOlBLFuCL8U4OqjiB7soT2damttKu6Ow2pwtzQ/iifanS19Ihj92t3A60Cjsixkt2Q/hIPYQJBK8h/8aomTM/Ck4GYJkvkh/EvIkar2w9ImhmdtaQBKxxxnQnSyT+Kc+XlE0Zqs54+mkmADjZ+3woyAFdIWPiqQdriYI2rbbWJAMLEcu0H91SvwwTEXIsmS3Mf50ggmNVFCKbUb90v8RJb+313LZIf666ruArCIJuKJH4n1njFyM7w+XXPbWBxR26+Kx8IrIQrc1Yb+JI8p2090Yz5fiDjJsbNyEj8W/jQ04okn3ZR+2qGWI5luymNqAuIhLy+ME9qRBmSIYQnofbWxUxNRVK/GQDMMDOzFKg2xqgRMi6MgKRD8dEj8Rtyc1O0Uj0iZxXbVCHCxGUCat77Ifw8Tcfb6vumfaEZd/rrTPipqamL1hLy+KSPGsjHFmiM8uM+M3rWsTMt+yIIMiz8Ej8TAHFiYIxFQu8wetaqRNx6c3ZHEQpvGcqGYaZbBuZrpprP/AJKDibxfVz5+iR+NnPFgSc4ilUI4pOq7zE1iFPaKmt3bwU+Xx8Usmm+MsCwTLhPp20gxSxQcazKR+MofTCBF2wBf6RomRx8VAg1H+ik/hlGne7icu/E8dWCLavj9qIIq7Kb8MjBBsnrU5kPXSTJAN2+KD/8A7cflK/F0mVa5XGQiCQYzjTP/ADQhScYPRSfjf1oiZcVR0vVZZHTZScYMcHs+Ck/G7cYq4YPyuZEvT3UkmQiJtys/hSfilWGeRKXDO2012rY1XcCBWFBxO1tVPl8aER6MpENtNRO5teY1QiaHm/tSMcSIvAUuXxsFzBuoeWONLZ9JdYGJlBxjxUeXxmcXftj8ado76QZtMqYNg/Sfnop8/jqc7WXHS1iN7NUJIjVHaAIUuXx9JxU5oTKLZpkaxIUyIi74KPL4uy4IWy4jj7Z39Z0g/wBPZTB0v0fsocvjXfblNUNVI1C73OqByEyjK1BZ/ajy+Jxgq2xqZ9irXV09wBpdR/mTr4KXLhDce2hBsli6CNUDv/lTUSQL/a5+XCNuI1XJbehjN6QQRchRAN+TYjipfJ8TQiTEJPIiuMQmVbxpGQnu08N/RNG/BQ5fGEsWTsTExFEjXedPDVc4xsbT98lHl8dMvIeL4WFEvLi4uonVSTQ6wpIEPwUOXAFp48v8eSMofjJ0NYEkTjb981oyncfT1Ck/HCEeT62HQHcHGqJkQaKKETb1boocuHiRxjkuBbpj0mWP/GtNZhvmoIHIPqufl8ITnjEQVCCpGwqbOqJJFLFYyQA36Ln5fG35ETZ7vGVi5n+p+6MgOB8VBFgKqPLgnRjeLC6YSnvXpWnGght7ov8A5u38rneMh5XyfKKhM1jJp4igXM4/1Aq9XZc/Pg4ZmmypwQJGH+tnuosImS3V1UOXCXltXu5E8R6+JtEZ3xrSBeoUWsHdQ5cHDX/tMCB2gZX7a1q8UQLY66c1Dn8RO83jHe8eW2qBJFTUv9ROt6t+yhz+OkSSTpA4nd8RvfTtNCsIJma+bK5+fx8jHvbUILY8Zh/IP00iP+rKYIrpu3bkuflxASggqSzEucON9YTNfRhczJ5lc3LghQEP48nir+5td4/R+qDYC7bprmDbn9/Shy+MxMOUGUjORfoEa3dN4UkA1NlzcvjZYgu5I7htMSf86sEa3REx3UiI6XXNy+NcsRN+Jtmog01FFqXPmocvjiQ4+3vINFvUutMSamURSP1vZc3L4+LNTCTsVBOGJen11q9oFwVoAvZs8Vz8uH5TBkBxmAQxCddM64kxKmIAArOsQubn8c2wKycY9r67asbiphY37caqHP42Wod5s2eJvIB+uiYu3KikTjWGWVzcuFX/APqGIj06Gte99m7KbGnUH7UOXHfl6TF/4gvpnSaUb2QSRQWcqHP45Fb41AyNGeU2QH99adNeSJmli39KHP42buTBnoV6D/41hIHVE0jKig8MRLOZ5TtIE0f1ekAXstkKSZouflwJk6iobASAFF9M62lRB9fjxWt/rbz3UOfBB8T/ANWbKMxtJ01o0P8ApIoZNi2wufn8ZbU5gDGJcxyX/wAa0mIKTP8AxZQ5cX/UOVwRHUiVnMudFr1G63dNSZUUMKDIwREESylBH1/XSRSlcW/ZWJHEwpfJ8cVasCEwDDG8BHTU9xAWBrOi5+XCZFaOhnp7hJvtpMEyG4+VWJMVUeXA6WXN8V8ZmY6/R6aQPGU4mf8A6rmeB/rHJd2uXUDE42nWIIFbQ39LD+qGvyfZReERMDEMcUMqbkx+usbf+Lnkr7gC3z+lF4qz2zkzeOSR9nWJgQK8Ob5JkZCYh8lzvGIWccoSI7CzuPatM04qhlkDEiWfxS5cFZbs90DEVIsygX/U7hVWDieT6+qhy+N34xxhNqmJJJSmMb61Ihvkma/zf5fJT5fGKwSSEIzarUO1kb6DQN6KpgbT4NhR8SFIxYt5BrlFSfXQRvQxyWJm2qjy4wNg/rIuJCk66a2NQq7hEV4qbxJeIeNueWacltPcJ1NRf/L9uqsHGJ/5Kjy4xL4okgmcjUePrpHcTQptUGmzdVHw3ZgqJmIzPUP86o1rbIjqq7iOAKTw8R342wzFVte+HPbU+LeioZHX/STxmaxZtxNochK99tIE10V90VfypvG7tZFii95yziorU0I4q6k8Onl7+6nz4hCZYIl8bBken+dEHw4KsSSILbok8HDVcpmYZsRg2cRoMaOG5VgzYCJSPETlhtSZjK8jDxJ66CailFu6naRV9XyXPy4+suZakeoST98aYIO8JGUHWG9vJJy4NvIhEZKauZa5NYXGsP8A4qhkLTIbtVL4KP8AtCZeK+UbMu331MEcgqGWIoaVU/GpxyyEDOce0SDpp51XQZEWqA/hI8RJLCagwR1lM5/zoqDWj8Fpi93u+iR+MTY7pMICXbL940/5NRUKu/LX4fD9U3gMZfFW5xy7Zz6anWroukzXTV/qly4wyz5REPkgsxtx5d3VdAyomKX90sRP4rl4q7bmTH0rUwLVlVJNNW/JL4M8vbyYGSDi7JmNnOk0Ag1oqkTJReO42Q233GyHU10hAJkEhI8P3LP+sAQUzMkAk3quGrf0r7gOrZW8HE+3YCW4MRM8f00UFY8vdSc7Ci5PBy9SaXlmignEdjXQSRP/ACvacjE77P3Tfx09eWYMEJc9da99A6J7xNTxf0t/HIyeuBh7+VFH21NTlQ0QMwaP0ReKUEkb72yXJN/41gBc34LDL/qa+K3Hg4rtaUxOwcvFNtNLV8HC033HNH+NcxLGOVMpFQTL6/XRT/m4fysDXi36pjh4yq7qON5DDm+uqvpXdF0x8ZDMsZtduMYTj/XrqTOloTIsaHiicCBgAJJ2hJn8YsvWiNaz7LGKlym8JlqKmh3jjSxDLf8AjTEUKO7nZN4BkkX/AFilaOS5WdEyft2ROQoETi0eLQvlHfaFc6QKRYomRR87Jjh492JneyLBlxP9GtU8DPj5Ld2hLfmj4qkSCUxtEBRiXTSxbYU9wui8DeRgw78sSw2usKWsg5QI26t2THx9MCUz+MCYojPR0zXYl7/anuBpVv8AUePxsUnF5XRuz026TX66xFzVv5W7gaXDf4mOF+NeVeixNeTnW7Yrd+j2UnKBSgr7KhwGICOInuiL7241qjShHogZVgmaJuIXMLMlO2cxhOrrEAVn5bCiaRBhMcZATlKm8YHYQ2n+p1p1FUHPR1TeF8glzMPYUmLmX6aa9vNGOUDwR8Pae3kkE2wtQzdX/jTrMhvkjukzSJ6v9VDgAQJVUDGUkl2xrSRz3XOQL19HzTHDj5IKzUwdS58Xt6f2digk9siG3dUPjiQgKzFM+7PujlTrTje6MsjUyj4w2zB7phlAx19zqgDyfPZRIiQqceMxASPaXdAl2a/61iMRSswg5iZmqaB6NScuWEnJ0922tBA17ZU90CerfgnifKB9pGDZ8jI/131omMb1U954Ru34FMcN3yPQhDE4GP16asdxPBvzQT/J1HFOfHyJpn/ai8x3I7+upGQLevBRlnIg2TeI02kYrqDLGa76oCxxoiTGz9lY4sA1Kh+JCx5EJUPaXWp3bl/nkiut1U4nU5coYS6VuzER11qzxd1MjEcGyqHFJGIqsr06Mz09NMf/ABUZZSNwT7av1TnxhD3qWPJbctk1rVmR8+ik5Amr9FQ4sj7mcNzM2HGmjC9NVECaAKJmg8VTj8XKsZI5ZLB4xbE8rrfR/wDUoJPVU/j2BYraC4MVh7unEgVpKAR/1aX4pzhyQjP+oRJ3Uw79NUSNUTBtTf691bj8Yn4nFGGBBuyZmJw6JIkIyOm49nKc+MYIkwFbycgezV41RymrcPRSe6K0Pr5KxwB72oN5q/xhn/jRQwIosTcBvgqHB8pILhM45Z6LKffVCYj/AJuuZzAFtFXjwaIjoPbGHyI+mse2STVE04Ddu6sfG02hGai7nMkG3/eia6B3UTAvVwqnA63VowL18oEL1tiKqCYMxRVOKJSv/qVQ1+2YDOsBNSW9FsjtM+bKpx+NZ8aMWRcERJcrfbQDJFtm/lcyaxkqnx8bI6lIsHrBCRjTJudn76JJ3enmq8eEyBMJJvtBED4m1RomvBcpO9XwVePxrM8VgLYLVGjKRu6ZANKoNbwPPk/tU4/Ggb+MoEWdWV8YnprAya2WJB5+jcroPjaxxdy+ra+WFj799Egjg2FMk0Bl6Jz46kVnZmIRF95yk+kaRSjfNbiaPdV4/GJgccWpOhb7qrpeixir8t3RQSSYKp/HBX7WSIVZiLlGv01ga0qtJJ7jZ+Cr/GVBcbxQkGQgk++sDvMSimVbqpwRsX/2ggiESjfNxpmRSj80gRagYepCocJC96Iu4wvH/udae3i/r7WAkUq9V0ceEJOxIK9wnk4+3/YYIgzCmQBVvirHAiqiHcBsCJ2itIJmkQ+C1AftuhVOPxz2mKsuIghhzm8a38gKRO0qhwJZqY5RZeLFxGe301hukA6t870VT45hicjM2x5JBhk/vont/n3e6aioVz47kkeg56+M1cRrDOADkjSkFvZVPiaQCCRRbeXks1uf+M6SQTWbrTuqcfimI93GoCTjLifaIz/fT3VE0L8USBUf631b1Vv40wgNMRTiKROV7t60ibSsTMAt8vhVPh7BvKTJEdMZ1MmfhJOOKofEx43RJxxdTKrX9tPdNBylbWtTzVTg7BvsOOhJLP8AU6wImrbhSQIGWnBuFU4cZwtxyrxySMGNu7ONHcQIoqiiofHAe19pINoYxGZb1pqa0WqTFYVj47h8syTLgos+pFa3dtEtlOthEPdMfF5Q+0kqSd5B+j/51hINbLG4EyPBWfjckb7oN3CwGpGUCA9nySBNBFevo/FOfC7hBVwsIrzpz2jSMtdfB/S1CZ03T+HXjyUh2NoDEq11763/ANbN+ar/ADSZVuPxnFhqTxXxFyRgKO9a09wdVqiipx+Pi14yxK5h6w0a3d/8fvxWMYxWA39q58cIXI7UEzPcklrUiTjNkgE8m9E58aTvc5eUHccO2xrSBXdJxJNH7Kx8TtEvksLmKcQH9p0HIxWYhaP+h5hU/g8iYpi+TPLM2JQdMddSMq8eCQDo+Kpx+HrD1pzLEenlGpOWKoCjZfNUPhlxxxax5HUeuI21u+KC/kmCCYqVX+JZit49v5YvL1NBMEd2no/NVa9058ROOcS/lUEZOVMTrTQExZv7RiAE/H48HptNYgiZvPSdBykzNUxWvV+Cp/HtLxiMEGSMOt/XTzSMQL1VD4uI7XkySSyuFnQTlBNZHvsnsniN38pz42sWwQs7YBBBrH067uxFrt/i3aNajjoqfxK/uYjdWKmut/8AegZEhhXEDgn4/CzfjigJQ9zLkv6Tonmt2n/Is31VOPxkQWxxlKzfJgBh2nfUk6kuzYVRN2/ZN/GA190JxVfTOnutqf1VByfmqnxWUPT2t4wuEZ1JJimzdVu0kSJJ+9rJz4WJjrAzMkuYlm/TUyf86MKoE7EeD5Kh8DiIRPSZ8rcUDt/2nKKrdoI4wn/iilJ32kmLZjN3nUdwmlub8lQxrGiY+GwXkJ9Bc0WWH31u/QB/Se2Bo+Sp/EbnGQY2Sl5IOT+jSMjdIxyiKk/aofFKRPFKokGRDbiwbbRqDl2kjQqoPbMVVH4j/Xk46Q3eRX+saO6wJEN8E4itIf58pj4nPjTs2NQb0TvEakxYGjcaqu0Ef0n4/DIVxvpweQKi1vI41u7HikWqqHwuCAEFwe3ZLJXGtJJgzEJMUq3f9VD4XpFCHJeXHHfov30EgiNU8T0NuW3gqHxPSGOnfY/JmPpqBJ4h6qu0BHj8RTHK6usN9WBesaJ0JrwR266D9ZVD4i+KJGMySGYImTUz1SMRHBOfCP8AvJEkQSbi7cZ/trd+gAfyugB7pIVD4YgjkzEjWCQ2bCINtSTNo7m7rRWn+uCY+Kz24iGdhEwYi/8AzrHLK1UgACMf9Fuqd+Ey+PblFrUtV6awyPX2VAd1q0YT/wADsRlYEk4k2RA/+NSTuW/dOI1EPiE3H4YSepP6X0M46u+kwQdkxFrJv4WSTx5AWsk4i6s376kHHTy8XRPabgXlUPinypx+2OkWWn221FLbfqO3eK8fl1VD4aeKco/1WIqeIeLJidTOr+NeS6DGkC6Y+ESJlMsUZtGgv9NaZrXt0R2mYIVOPwwgAl+oe2JeqF6CTMaqu0Eax5aovw8kk4zV9JmMoMb63cKAQ3CoYg01b5Wqn/hc+JFeQyvueMw9SOmO+g5mKKu2gFKjk7pj4CZKhu8coiZhSK9XWORmJqfNHZtdslOfBW9AkFZFHMWbmpOVYkAJOAVOPxURZmk4sOeQGd96dRe5qE9pmeKJ8NpJOYyRmHqxGN3W7zpZv8o9vdQ0kKnH4RlJasg8Zy3SN+mueRr/AEQ/FV2EGt5s4T/wWwRULO+2TyYxetNJ1l+SoCTLfgifBj2zKyYqZwI/po7oNPRIx0N4+dH4p34DjBARgjpUrGVfpqZJF7qxiSYq/BMfDuHNuYhj3QE2Df8A50HI41pD9vxV2dwqK81Q+GcTOIwg8WUok9Z0T2nhyVdnbU2HqnPg93VPtxqfSPb30dxiBKxwMSQIhN/BiYmZP3C/XCR9tT3GSrxwi9RHL080/wDDCwX1jNXcJvqZ7rlvxR2wLNvVOfC7L3IMFu3+I0HJv9uqGItAq90X4Hyrjid9jewHP/Op7tzIYTAI7tG+KY+ABwkwEP3vyOTG2t3Ce0z6JGORM/8AQfr6qn8PSIeQTBmLwdexonGIrK6DCDqifC8ZrlDYRB7bu1zUTqe7E0/6Ce0Gqr/BskBNSDcW3eNT3Af5s+D5JGM01fgjx/8A3cWbxP5VZ2vL121jkbGvQK+0f6NuXpKc+EBgIcu9MlWrn09NTO90nE3vD4onwzZi4DjtxS3s+poJgDduyrtpaauqr/AR+6N44+JQ5njEe3E6k5yX9J7fPxW//h5rxnpNC5JI4n/WpOQij8VXaf8AITnwYneJHDFd7Ix1dPcUjGLQKpv4Gfx4xi/LkGVe/wBdY5VrM9FYGhl+QT/wJbxMbE4mJjlQOpmke6oYAReefJMfAwe1fazs+2QBGRcf06knUwDKRhMg3Tnw2PuftxG92z2P30RQOFfbFnyTfwwwmI9vJ4lkEzcz940VNoVDARKJ8FuGPvubEwGt3FUMaQNXrwsqHwxF8XZfd1LCGGPtt3ju2oejfhXZ3CINNlj4LsthNvQlbn/OjvkyIhPZ4tzp6v8AwcoiOj4mL2R5RHti9HdWaQ38JGANUx8UwgxL5YxFyx4w+P11JJ1qVQwjSob8lR+CNuT7bY2mMOVzrdxmJCoY0hvgifFFPCn6UX1xx/ru5GTIL4LDAamqZ+BiwLoZJqdnrmM6nuE3VjCvF+qPH4QP2p/vMYqSZvxy3/d1JyEybq+3w2ZR/gBPJLm4E9I3mfrpOU1G6cf/AFxMX5/KJ8EMgz+XJ48YIFuMyf3Pro7o/wDqq7DYXhU4/Cg/nK3Ih9GN066kkETNEjD+tIeifj8AzByM7lzO1Wz01JIFdCkYxz2jyf0j/CsxxVO+XaSCIXWnt5eLoq7RLfgmPg2AOTk2hoRX8amtYZUE/wCWXK3ZiK6P7TnxPjibyXcSWma9J1Jy/qCC+qe0xMCEf/4eL9vEOhI/luHF3dbuk9sFV2yJTHwXMdJNjEXa2awy02T2TTWG9kX4GDvgeIObglK1hkCeCrtoQILgyt//AA7ScfRkImhpaV0//pWJWGAil3V/jnwQz4qW3GTM3ZPH0xqO7/5ESntN9XRyifDQeLUZ5IRnurfqaw1n2b8E4VrZ8Ex8EDAMXlIyEH6Vtrdxm6RiJ7fj9RPhbSJYBJ2zt63oOQA3bKrsrEc38apn4kwcVV6ds+03XvrAjumrf6t2TvK38HGOMhKLMQP6+Kptg1piUjCDR9ae6P8ACVxlZksZd5I5S1rSQaiqSIx0bd03/wDD2j5eOSnYZuWcX20g0/m7j9Rjh3Vb2W/hhw8swJHJ6nt4zAffQMjFY5p7N9Rxfwm/gojjMgSocoNoia5bawyMyTWXo4W7SdIRPgaPHozIuOoUvXWGdJJqsMcQe6G9E38K4Ill3wA1NMxXX66J0kt3TBEmoWPiuIykE7L47cmaM6xIKOwzJ2Q/hk2WOi5Ix5YrSSIANk9pxpL0qmP/AN3DPEmhgkiuhED/AFjW7rRbdEFuUD4C0OMyL17Cp+V9/XT3ABuEnGDGh/OKP8XNShWpxEZdnf8AXW7gKCirs2lu/sm/gGZMEXIzTmn2z31jkQePN8lJwjIFH+HZ3nHENgbg3froGVOvNPZJiCt/BTUKpin7BTqu7WZPBSf/AFkx3Sh/A3IE1CZCeVP+3ffWGQI3LfwjLEGgfsg/C5IglGMsQP5Unf8AzqxliX9dVjiLgU6MvqT4MTeCIw22lMj01u45cFJx1F/tZ+FSZ5RG0iSGK3GdbuJkGJbqkY0lt8ET4ugxid2TJEAD0rSSdYlHaSZJq3x5rPxNnuiMt3HGJ48g9XWGQ4clgCbAT8ofwcVo5STNXMKKeNch/TTMUO3r1R26mKPZ7rfwBFTnaWFiBzXbOt3iapGM3u3KD8ULBdC4vsszBZ66oHaz6eS59uJrEjeXzQfiC1C8ztMT7mCf7aTkbaLDGsCgZWfh5QeXbrTT+VsXg21QypRt6LDG8ijdVn46jlKQieLPjEJ1nWGhLKg404tyhy+FkWELjjBmfrekZY8RomIoaN+qU+K4QiGHJidm6e+mgrrPv5Ke2lJvot/E42fFmY3gPxzVmNUCATlqscdKz1f35I/DEDgd6oBDqcvH/jTILcpyxky3+rHw59sVGZ8ZmRZqP01RyopIjKhfvPCFv4SPx93lLDydmEeK4H6xrd5Beik4kU0L4pf4YqCrmfdJ9bNvrrHMmrbsgj+qX5aIHxTMgxckcSImJvd7ae4inFv3UnEi94S/xTXuHrAgGNomf0092kAyoyxAy0e/nzQfhE3kSiRweTEflGK0gkCFPaT/AFSXx3SvxVMcoovtstKTG+sCTR/SI3uUr8KdUiTIDubCW6sGOBU9oNRf2+kv8YZm0FQmunGZy3bOtXIcXw8KLHGanoh/EgJx4k3HGprNTf8AXfWkWirbhRHOUvL4oqolMSWRbEzqhlNAKojGJvL8+eyR+JrxAmG18c1aKdu+t3aUopOESlfhJuclIB6gghjq6RmCI3QcCdph+aV+ODdqbLtouPSpvvqpESYGijsqbyUv8VxTM7Ao3M8VSeudYxFoIQRFYgJD4ok8Rr8R4oXyfsz1k+2qMZQa/LeqO2K2PkkfiA6XtPQyi/1vpkExNOiO0XL9vZJy+OZyYyuCmq6/1ugyJmzfFRBO0vmkfjfJiIi58pgcbxekE61e78VqC8g7TL4/qTl8RP4Kky3eJal8WOmPXWkxekKf5FaKfL45ioJONYkTlmL4oT9NIJBrxUdoMg3Cn/GZ+0nSaAGENXM0LbqjLGP5Au2Uv8T4xBZ2GCZZuEn6aodtd1zIMwII8VN+KGESc4I6ZBYr7a0ziscf+bjg43U/4km/bG17RgYSXVSDa735KDjSDS7q/FTfj49I/awNyP8ArURrDIgVPHzeyDPO3FQ8Btv290jiArARRd/410nb9U9pHJJy+Jhk6MwwbRKxTrDMXFC+a5xWsgvZT5fGzQmUzvcE4/UNVP8AMyDzWg3NS+Sk/EjFMzHL+zfFhH63oGRibQuZAArMDq3ZS5fHHHBIZzg3619e2rJrW63hRthJy+NIUPE3klONSyV981rXFLrmcQIAbuocvjHblRASTTEzPGIjGH+z31ALbhBE4wG/pQ5fDudVLzuszRL6mumscIZ80VFAQo8viOJE31mEm7VkzHXWOeVoo/FTkJLjx9lF+OZD2+0YJyLV3EF99VJvxbhTAoA/ZQfjtIP9R+gt1mdM/KkybS2XVRfjamHH5Zi6lC6z6VqpxJp8qSBNRBUeXxe6vyJ/b63HKyX6u+sCQO425qTMypvxx7ok41JsDyxUQd9MgyKt6fCL1F1z8vji259qv3nCxNaqkSLLmRFBQdGFDnw/1mSwfGJ3xcppERwRBj+q4u3K65+Xx9fbLUEIXPiDFRTqhl1URNIUeXDrsS8oZm0mORJd6bD+QgiTI3enuufl8bMsMP7ib2+0n9YqZD6rkcZE2buufl8YDKBD7WiOlzntrToYWIqJfh7/ACo8vh6gUUjAs8uhu99YZa3Cki+3nChy+OJEVhnlvX14x331VDUUlvz4hjcdr6Lm5/HI0mbFmIUaSBT+nSDSC26IAAGxPu9YUHg+MXZ/6jiSIQrLdznVGhpp+VXOIFAb2UeXx3XerGZkhkP10gm+urfRJntivx7/AKufl8YZqKhpPEUKIJGcaZrsd/1BoIv9rnfjpvxjqEVJZEXGnL+TuHsokTW8PiuflwXBDE4Xjc1BxcVrA7yRJ8loIMlc78Y3yyipjFGIYrpN600kPzd1BkmIouflwImJgzfSdsN9NVenHg/MLdp7TsocuFEw1Mh6e1Imx7aRBMa7MrmRjNxdvzXNz+Oay3CXvc8VieWdbWtloBd2Vz8/jji/uFyxIURPb1nWE3Fm7c0AWIoZsub5PhjjPud5qZFJIqHXQEj+dEezfNc/Lh4wt56iyxH1if8AjWH9CBRv9WMEbV+Vz8viox1Ov97rRMkjV8lzkitiubn8cVyjlxnx6IbWTf66qdP+t0Eip1b+lz8vjEfIGMYMSCb36601QZuublx/HsTEsQo8pEcR99WLf1VnitlMk1mVz8+O+/dSD1fHMb/863JvggihI1elFHnxpjj+4KYP73UYnRxFg/VQASYNQXy+lDl8UXhXkM4nZhN3++sDIpeG/REa3j95uy5+XBgmZppZZQMryie046aSP/i/BAjupULn58ItLlhuTjEySYE3i/vrCDrVha2UCy5/k4wYIIR2y8SI23xppXQsv0umBQCzP0o8uMJZD9J32lt7aZ3bcoJM/wA0Z+nC5n45WhKJjHk0pIdz/nQSRA0n0dfVPOZDenRR5cPakVKA9CPQTRJEEmjfstP9dunl8qL8c2SQYu0ky5+vX76BEkVVVFJpdSeAzA9ZPHAzE3i86xFK0b+zREg3hc7xcj7p8Uwch410i9VAsRSPd81cgUvyv8/Cjy4xYcmVkalwwzlXdz01I7uj9FVyTIXPy4FgE17eXu/KaGYK741ZGoqOFFWO42UeXxZLf/WWei9MzqRIb+k4zQiPt+q5+XAjxkscktj1V+vZ1QoY5N8E4mtbl/ihz+PpvMSRkSm7r/zrTodFcgzFfPrv9KfL4/7PENo8iJQaG9Enu4bpGRsQZ2UOXDjPcSyM0rZCyxX2dagq27KxE8W6qPLi3NTYmGpCi2e81rawJfmqxJx5P23+1PlxUZ3iySBe1z11iBzLeiwzx1beyhy4u4cuJNzMYLJGM+prVqA/Iq5j/N22FJ4jQAxEIHkINDNHrrQb69X9JBgzp9qPL4rsePK9oFJut09dBJsah+6QQR5bKbwOPJBb5FeIBM772msATjItxTHop/xxMXGZfFpIwwxH11iZFbvnuk5HdJ4hcw5hWW/QmHv/ANhJItIDfmundO26ny4wsxEznBYw1GYzogG19VYMW/0A35qaLiP/AGm7hrbZozrEDXVPcDjW0e+6RNqOkO4wErLPXb+8wYkMPzV92V1F48naYhI8oazCyk/47aQMQKXLbh7sp7gkeK0jMm7iZETu6wGtwt3gaV8n8Kbxx7UHoXTCMLd6xECSahWMr1ltwUnjxM3gBA2YIaro61Z67pGVOLbKm8YUxI1eZ9Or6XjOicTdtldQRpU/KV4xMeL2Vkl6RI3Hf6a16CYhPcLm78UkNUsqDiA3iJ/41jExAoPV+6Z1FkrwehIGUK2LYk9a1qbl9PRUM5q/FzqpcuDl4tRJJx44vlIxDvtpqf5KkmLWdnzQeEmeTMmFcdZ2t0UiBQrY5TahqleA8ZYSWAc5d5uG86IMw/Z7SkEAxP55dFvB8Us2CCYzEAh20Aahbvr2kt3Q8DCMhEpy2MmxMxp/o40qFXcIg8VyeHGCVm0hmKUbwEVrr3RNF7u8836pvHjuN7zLKR0Sjcmu+pg2EebeykZE2gw/Xdbwc+7ay8xM8jxG95rWyxBtZ80zAjUuyY4TMxnpBVRInX6602IfutjkSKt6I+ChISzDYC3smY0VmlFXcYeybwryAlN9/pxm3Om9J/kKf/0FiaPf7Wh6xeeLygnqeLUO/TRAiBNuXnKe4X/6bKPhicuxBIRMzLDOk4jop1erh0fwjkcXjyje5wqzaj0i9SA3T5R3CJst/HxkIOjs9gG2SPrqjJrZByOJkE0b9kxwbgDr1JIxDJP9RWmCUHMTWZTPDEoTIEkQoSKYZ7130Co5LDMTQVd/VaPdeKzZ0JxBxnrpu7LdxiNX6o/xzcdvcqZnxi3iwfbWiS2fdR3wJsPZHwqKFmWYqyKSWdt/11Qm50WBrNYfVP4CjC8rTNeXQjq51MTQ/wCUDKlo/H6JzhunKchF4ijWgaVHi3zUE8ob8UxwpAgsYiW7DBvrGhk2gaPYfi3cMhW7ZROJENsxABCtcVzQbaqBM6KCdcTVNx4pFBOy2byVI+TfTRInkpyzMWNUzxWpJy+4lZaYYLTp+mqE2hPcbgCX7KniyQBhklmKZsvbfRwJEqDmRqYTPxk1BV0Rif3cSP8AnTMmDUqe7YUR8D/VTdcFZlZgHTWeL6KMjEGRBdk/huCMtw7kxQzfprAAH+ql+yO7wb3TRJJKJsYUAOqxmMaQCBsQjux7qqngjhjCQbbhHi+X21jBHFvwUZZY2Jqm8GiWJwxKdxxRvu6oDXGyxzpxeqc4IAcSXNkJM3c7U6KRU0Ck5C+R/k+721VDgNMNzWZhfF/JX0043pQPkp7zyTHBm8VFcmNgDLL/AG1gZHF+yJONdFTwJtRVMUeOWLqHdjWqbVfRApPy30TvENuIkD5TCEAtESusI5qTlFqz5Khw4md5oN2X8on9DSCcht1dkdxi8DwfHa6rBVhFxxiRhVgFj9NYCaiZ4+yj+jIpL90/H40Rn/YcFwJiG9JImtHCD3ZcFU4QSE8gD6DGJtTvGtMmND6rSDyb6Kh8cKwdYIjOZM/1WmAIm/I+CnLIGR/yFTj8UhAp7Qlg6tEm5HfSSREqTlNAqcPjp+ze7FKJZd59Ma1QeKjKkDRVPiDJ9pbCkwfXrrTNnvxWJxo/dU/jhSKJ8fKaq4pb6VpFf/rZvwUnIW8VXjwlmJW8SUztGIn176x4UPBuFORkUpi3y4KxxSRiaI4k2xmdnW1keajTuL4Jv4uQfS790bn5AwvXWmaBHcQrvx0ljUE8rQpjIxUH66cchPFHdkeMfLqqcfhwje1EQwxHtYZ6RpJ1b/FBItF26+KsfERMbErQ7JIXHibakZXCmcbCp8VU4YPF6vHjIFO5DD/XXRABmkN8kHI383+qxxlj6xibM8oyV10yYnTr5KJqYu3X2VP40nEncaTZYSX7emgX/mtW/G60j/8AoqvHh5LjlbLUhmSgCcTpikG/Bvgo7wDG4Ctx4M30Pa4P3R+Mh66DJH/itW0180/Hhbgg2io77EbxpMzJQa0NVbj8dKSci2aWiolkvbWByEA2QSSKn+U/8czlgdqKyQxM77Q6wOIPFEmYiTHyrnx2SVvAlRFQt2fXRJr/APFAk/5oOKpx4VMHkMIMdC+kut3bIgT2mrcqxwfGQlhFuruvGLDGtOOJgrEaf5Dc/AVP44N092Ij+3GK3zrTWfVFL7q3H4/x6ZiBuAndU+v95wyvF2/tHdWpO36qnxwXdhCbMzB7YFnWF5/6f0mhIig89/TzVjgPKFv1kqc2ca301jg/VaDcWblmvD4o5FQPFKRw1xy8W3Op0pdEzE1g9PpVPiGwiN6yxMRKL9NYUBroaP7T/wCNuitx+Oybx0MQ5zCG9a1xTVEiJVOPxeIscTOCWcAwdFuf7a01ArLfutU2NFY+MGVxHElj1qEQmtOkm5fmsRSDaFY+O5RxETJMmDqnWHWvzQK8vp+atx4VcSzktZYiIJUnSTBPbJSQBXKYb8lU+P1yicidpS44wnbRJ/031QMSKhhUPiQOJKhBB+OwPj5Vcz1+mpOf2tAkniqnx8pwDMzbklbSw2nSTNCq7bkxMcHCpx+NseKr5E8ktKzBrHKn8kfqxAGPHiq8fi7ouQ2RBFj00SI7jaVriop+77VVuHw2iJE4oB2KvP6aO6bJFNRPiqfH8eVSr2HH/wCPIojGse3o34JJDf4q8fio9rBXkqSnJDHIWX+32O6TSyQRFLS7p+PAQxM4CK9uQe+2qrNXdYiTTwb4qx8U9kl8lJiMgLGomKD5+1oA3jbw6KnH463hZiIiJeovHjrEm5v4s7KokcAqHxeMII9fGImYkjxljpp7iaaQ4WAP5wurHxRku9jxWp2xvqe7SyYJtfxVOPxBikltSsT4wcRv66ZH+SmJM6q3H4qjrEFHqbMzOpORiviqxFYLY+lTj8MIwFgcDarbgM6xNIJruixpu/ROfEMMMRMHrAcoeWAj++o7gP5pL+k87qvH48yUNPJtmGr79yP1xyHJvZUJsZmj91Q+OeMxywlHL0YBdj76Ca1TFbqn8LsHSysE1Rxb1pip8m7px836qp8fKoCd/wDBESVO06nl5v8AU9tYg9rD0T/xmC4N4q0L5Rhemj+jXIxVIA4WfknPiOLsOZV3MNvFg4z21jEUW0gPy1e6c+EkN46EU8vIQWM53092otzh2VEUkWft8qnH4C3xY38uW8bT9f76DkTchuyrmabR8qh8UXSUcsLG/SYPrqaTWZKaGunV+aofFM3IzLxsJGsLToOUQRRV2ye0t/KofEowQKhyk7em1f51iTqLBaK1s+qfh8JdAxiLgeTWGGvvqcjT/wAVZG4pH2mPhtpxLgm9oifa7ONagvvdNosR6WVT4K9vE6FE7dEGYmzR3wme1+yqfFyzkeQUBBFOXbbOgGlBULds8naUx8KQw9byT6M9b1JyMyCJVgTxD+rKn8JQoMeU5g7VuawJqTXkntmpFLN+Cr/EtJkiLmbbyUds6g5AVx+k9kGjf2nPiC2uVQ8WaxxkQiJxrd0mCKN7KscJgapj4oioR8ZqHaXdv/nWBJFUnGDGpTfxQS4zNdbjyW2Kf1NByJobvZ8EjGb38lU+GoCmLUtRpjFQpqZNyazsrjcWTHw+LdSAVOy9mRx10TiQkDxfNV/hazLahQe6ZnPk9tT3Y26JGJvcvim4/BcRdr+WPHjB+3i8r7awMWCbCQrHxQzHG4SDFZuQmMfXUySNeUpGIOMHVvom/ihw+SIzPEqFhSATadE8Kc2/BIxpBsE58M0kAJM9kc8WORGpkzeqrtms2THwu3iYMS4lkYLXWyyJvJD1WGI0r1o+CJ8M9IhqOJQSG7JFxrEgA7qhiZrvv0VOPwuNsT+03YDlEMQme2pyyB4Bt0e0aN/qpx+E5UgVVSRHRjaPuaxzGOr81XbkDWo8B5eKofDURMDEEU7UqBqe6f6EJA01Tcfh9sotsPkkMq9Ij+/6mWcGgRHHgqPwwjyGGqvxqFGGfTOp7qRT0fur7TSLN9U58WyU5pu5iUqPL76nKR/UiY3ScZoTHg/JMfDIRx9CUZFSakGNYZETJgqhjFNH4sqh8XuiMQWm+SpNnUTDblV2AV0eiJ8Plyvx4thRy/8AyKg/H/Om1Kvxlbs/mqofERvNrBSEqzMb9c6iRMhPaLgB8H0RPgIwVBfQw5nB9dtIyF5Lfyqg3VD/APdw54MHfxi8cihjtrn3DinLChOr5qh8FsjMz7eN1LiOUE6wyEUT2ag9Oj90f4aKXpuQrdEmM1qe7EUNAqAAk8FU+Gy+KrHG2CPHYlpdT34kW/n4lIxgcG/VMfEScY2oLi4HM1/Y0HJVB6N6JuPwwNrdgFMDtcHZjQf6NBD/ABUMaTFUx8Cdeu6JLiHCv20Eglz5qhjN7PwT/wALLUStLAXJY5F+uidP38VDGNyPr0TfwYkv3EHEIZgPKN3/AJ0TWP8AlPaqH/7uRMcqC2pjdI5Ud6/XUd2VIFenyqABypD4p+PwSymbyAxyFiIds3rHKkaBY4g2Tfwf+p5SZ8mKvB26upORrH+YT2zQzL4+Cc+GC4m2AXx6HKYX1j6aCY5K+wXTnwMNTyevF8aIwv11PcZgRDbhY4iADMNspuPwqjKkM4hIZSJuXRlkYgX+107BNPeybj8HZualbgj22mN9HdNdH8pOEVir/Ex8Ed3b8VuIl9a1jlNJltyq7aTUjq7pz4Ti8uXEbBjiZ7TxU/qtTcAZXT2kUsNVT+D3RHLKpP5WxH47P31IyioLb2e2kxTdvoifBRI2PHLRdco8pk1pBMSq7K6VcvRP/ALRbv5cnEcvxjkXWp7rT/nkrxwiNSmPiCfwgMeLf3DLknQcpFy7WKoYZGhmGwmPir28ZFvxFHCx4tcj/GjuO9Q/BIwE1Oic+HECy5jiBFS7xnu/XUz08VY/9cjgmPgMxyfIg5SPViLFOt6JuBcFPaRQWb+k58FMzy2yPGYbPcRJG2gkCst6KxjJ2KP/APD8eOeL0/cxKQj2jbpqRmIpo/dUMTpYJ/4ItC3MLAH/AMuKdT3ADVlsKuyRUGjdE38PGoi4b4qUS4pCdIy5v0SP/VNNU/8AA1TTBSAw2VtjOo7xMa9FQxkVoeab+F7cZi8L2ki/76xzAO6ezaLfqc+BmQn1f2mKAtn/AM6DkDT0SMAG34onwqQzVW8t68pOXjMvb/GsTJoLvZ6K/wD8yKk0qmfhLrFExnCvkQ2aO6RMP2V//nNwmPhCK2Nobm7IUemiZkxvuqGEnk9Oio//ALv2uRfadZyQjqJIFX4rY4jWzdUD4MMdXCYl/wBuQR030yZAb9FfZWDF9+UOEf8A+H2iK8SO8zcxc741jlXSFu0Xiqc//d4lSaxf7RYhOnpOpGVIW7QTBv8ApTnwQxHpXLKsKHY6a2WRAu2VYxAEVpyfuE38C8ho3CVwGat0HKkKzge03h+Cc+KZ9F9AbB4wYw6nI5YxlxW7IndE/wD3cbggPH8eOWJPxiIevfW7oMa9f1XBh+ix8A0k+vHiDsXFf40EmZl+J3SP/X/ItRU/hNhlvisCflsi7eupn+iSavonHEE/0KIfxSfiKC28ekFUwHbSDNJT2HugQJD4Oyof/u5Hi5+rsLJ6OUNTllFRTw4p7YMonwX18WXMT2LIOm+nvHaaaLDAgTuj/DXrxVg+u48WXkz9PXWkTQN7p7agtuyY+Cel560s1LL9NE/zUP28eaCBOuyY+BLDFxHSNwkkdBrQqovsHxWfhZS2G6y+0ipoEpmftp7v54w3RJxBg6N/Kb+G2Rwbfe44336GsCThSIf2scO2LVR/hklOo2dbvklM9f7aAYZVdtZlL/DeJmS06R1Tfrqu4mkt+KYmvV14V9k/8MfkXM1ZQuOflyKOuo7iKzVbspFfzoj/AA+3feW22dzjBAffQMwDAv0fopP/AK8gZbeqP8FHRYbJQ5RGILj1NVIFBLboqGOQxgpv4H8Q4zbxylITWEen+NAyBOsN1WjxCP8ABElTREVEV0X8tIyBilbpOPh5vx6ofxEEAp1N5TIimdPcSSPhSB/yZlbj/wDu8RyqcbYU/dNkR9dbummhb+09psL9Uf4vqsbZmiWw/wAxrDIk0fv5qu2P5ir4S7rfxKEVKWRN9+MZ9NE1KOwCsP1R/i5XE2x+NEMKsbwm16xgmctG3G7RMEU839I/w9fJpILPRGbR1jXgEHAWFuKD8CShyxW9+MyBxEs9NIyx4TPu/RPZJ0R/gP8AXyXJK0wCL7g6eukZEVFAt27Xcrfw/kwGaQ2zERM50jIihmKNz5KIygCkc4W/h5Ga8RT1mssTXpWkZTUbuywxBEXKJ8P4vd8vccYmJvtrd0Xv4oONb6fib+CRbiCyBiohFn/Mxrd9brHGOrd1N+FOUgs9YCaZwyMfrqpx7ZsFJAihp+brfxQxCHjySOIlJiBs1hlT+qmXsscOnWiH8IEGVlSSXYPaysNO/wBtV3AmTCeykRR/qH8O1wuYP7g7/bWBM0AmFJw0sYdH6o/wu5EBTtIiXhepl1u6RSxCO3d+aH8TsS2q3THI5EDu1lrSK1mG/tOWIisBb+FcLbOJUdjBiriH01QMVMKeylRWHKz8YL/ZgnfEy+n/AFpGQmtp+tlPZtbTmh/GSxZ0BQqCpga1QIFdYW7CR/Qp5+6T+Ea4hMEVBC2T4vffW74MkKe2TWz5cEv8MV48ViHE9ZLRwV/xqu4kwbS/dHaIoh/C2Bx8QuJ4whY4PdekZaGZf06rEVmrpv5I/wAD4zHlOE3I3n91dZ092XJRA7ogh1+4Svw1hMkqGxvJgK/zqgTPFIxNTRuOqD8M5sCJmZvZysnSdIMG4b8FEEGQW9Fn4s1EF5Q9w5fGba9NaZoTWVNjLZhK/FF+MdEagyzxZK266SRYGq0E2qOP2l/iH1aQg5L063PrqhkYmVGQMRE834JH4ir5PGJFIPVpw9tOOQjit2k0CV+N6z1Y48gKl2ZfH/jWBiig4AC39IPxciW981BUycajpnWBpGq5nAWrLZsl/jSWJE5bH17x+mqr5rduMUfm+CHL4A5RtgJQXFLlrrh0jIxpNeant3u/JI/CRgiZk5LxrO7v+mnuJMzBQZLb85/xR4/lAePuwq1gzL30gkimvKVHbWv+pQfjifdaC0QVOw199YZE00R2zWPNJ/DM58rleNxLEQGNX3RRv0UQKAi78Ur8bM+Io4GQkGeKxuXpBAEVj7Qce4QIh3engh8QShygzTEOVz5E950zUcXz8kZYnExAi230keGI5TmqtApLJJ21hAv/AKUnEaCApvxT/qV2WBVgczH10g11KmIsavV/E/4p2wlDP1CZG+unuOkN0U9viQk8LugmZ4u8ynjyhPo6oVFkdsUBrLqkfjU23YcrDFx2u9PeJqHKg46G/q+u6k/F45EL7oRUZKPXVDIEcUZCTTZ8YU34sQrM9SiFdsH9GnSsqTiKyKuiT+M4yRNqZZWb3WNP9Ug3bKkgk91QVF+MmGZ6XIA9eP8AXpq5yAl+TCAKAgCG6Kb8bBjxmfdTPfISu841u6bj+v1c+2lJbv7KX8JPu4hDUYx+Q8v01dMqA1b4KchNBZ6JOXBaL/cYNqzUhrCYmaqe0Dh8/ih/EtPG/wBtUHqbxj01XdNipM7yFLl8UlT9YlmeNzvjPXT3QYb2YUxG0qb8aC5TLEM9ZUP8f4wqYI85U9vOCpcvjndzExEMVPVTVd0Gv+lJjyUeXxYWpwo8hwvLDCx/W6CLiz91ETQvS3go8viG4ZlwqspNkWO+qGR/z/y+CMhA/wDFR5/Hnx+o8u8dXZ6aQXb6UioqKqD8QrEXT43jJcyx+n61JvFG/dSMZFQP1Q5fHygYnjJi2aR3j+t9UDjaxb/FNpncwud+OSuAiSTmWCBq/tqpIsSpIIvPcODfFR5fFkvjjZhkJLZQjr10gg10q37qMpub+ik/HMzxYvbErUVE+msCcTW3JEAkiXfr7qPL4q9ypROZiGcMfdzqwdrqL8DXk/tc3L4p38qoWRwpPjBt9HWJANRAl+6DQwFHn8YPJhlnH19ptU/bViSARLfipgaXEN/nPz4cYVruElq5iS1vGtdvTwXMg6Ew36qPL4+SS+LOGJtJUeKPHiTma0ilbfqD2my5uXCBTfZ3PEDZD1n11UVppbxdpQcZFaKHP46g8jqLJADPF6H/AFrCtS/NTFeHBQ5fFteCGZvihvTMxpOVINn5qIGtQufl8SSpEqmN4W4itIIpFlOWJIEWh/Khz+OM8Vq1vszWJP00giwbYQZ6Ln5/GLicwxmXayY5Gd9VJhuqggxw4Pxso8vj6cQzykqHGzdb7utjlUm6kx18ly8viBb/APxgoL9s8Yl6GqmixjWj4rnfibiI8kTxGrCd4E9e+nuBqP8ASIxtw4v29Fy8uJVqxj12Zj/b01cS/hSRkaKPLitTB6pOGm2H76m14lYgD/Uzv8iz2XNz+PfxiFUgbqbsMPSdINN36KRJpoocvigjx4hjqQKlAzEXCaoSYiyCDHBvZc/P4+IHtgpeX5FRUcYOn/WiY5v29rojuoVz8+AvToti3XRse+qqeC59tKUPs91zcuAVyKaX9tKDmDHbGms91kmsAXf7qufnw2SpyYCetSQ120zsaN6rnlBmKFczwzb9vc7G8ygaaNvUBY0K5eXxqNuIpREOhMGBJ+2mg4+73U2ypEqPL45xZUwQkfXyyP066ZHbp7fCk0EY32b6Ln5/GszMzsxvic5dtVQVY9uKxM4wufl8c7cdol24izMRXXRbcFYg6SyHztRc/PiYhk8YHPSp4o19daIvZ7MKCZGxhc/LjvRBsKVPLrXimtJsbTeUkiYsW+C5ufGSKGkp8arxmQJT002qTR/SNJfPl6qXL43yzGZqoONJF9p66JkHbz5oyNNg/VQ5cId31ComYBJH10gdtQkWrZ8/rVQ5/HTBvFSkC14lZfXWBrL3RqNcVDlxpg5LESJ5WhvDNd9aNIqmCK3DfFQ5/GMqXtCxvDv7Y4/1WqBM9p4c291YBpBUeXDjZGdmTMjKTg0VHJTUCDR/ag8Lt8oIjeJWYGEKuv11iQBIKZNtFLlwvdi49ylQjZTP30ARb/T5rHOTaFz8/jsAOTM46MuwixqqV0K6d1I91zvxyRBEbgUXTOGJqdMwa2Vd1KN1vwUeXxzJAg4N2pxHL2mj+ri8Kufi6V6qTwEcsFzNRjMROdH9A01VTibbeLYUH44qZP3CwRE4rxBf6rTINxB4c0gmZ1u/Dko+MVYVTVb5GQ/trRArUtuFWORNRBqpPHxlDk5d5bgGAGv7aB0hyqA1F+LJUXjG4MRMe3FHTs+mtAPNv9VYkgzc+ajy4dRHPlgYnJ7SjVGOBGzlUDDb4qXLjzhw95jZO2M99AqH9rdw7oJoVLxmWA6jYt+PEZcPbWjahT3nal6Me/up8vjyQHIPW8KFoVFH6aZ3/wA8mF0kEN/ii8OWEfaTiJwhx6w9iHQDGsy6rA1g2KROLJmNmcDgN9+mNEc2wqGUXltykeJEkn0jsTIxP01MZETA3VAjfRv4ScuNoQuIc30iyp9ftoApOO6sGKVe6g8XAgRiAFXbqQ0OqBFyNW+KsGL2fhxco8Lny6onrZ5CiymdT0Fnd3RkYFv1T5cQ/wBeWwbwAjFzRauq3b6Ld2Q6Jf45WeMchmcJs2MX276k0FLKxlFhRK8edkeVG8cghkJ6emtGNNPP8T3DK7/VF4TtyJVkduz68a/qNkIrOyvuFxCDxqC5faTKIysWzNsT30Sbqu4WFG9dkvhxawj2Fj8WTr6VoEallX3GZB0S+M2crC7ItmMTOdJB82/xaQJBsFJ4XPj06McReMkWyctIM3f4pmKy39JfGiSzA1DO7eP+dY3O72ftgQBTVuoW8aRqIOgv0WSdvvrUmIkpORkE6vp8IeEbVTga3X0I776Ik0u/tIzgLmOLdpxeOCZNkwdZ10OOurfovUM6Tqm8IrySWMB+TNIE19nRFZDeyRkCJ1THEnc2xRH1x0m5dEEDQl+tPtbumIfyiEYTOGMszBDGNbt3/wA+kPirBBE/9LeOSEif3HShkmV1hFrgvwT3XkwHVF4yMEoF8eXLkDOJ1gBYVCnuIpPQwj43HhMMWEbTKss76QNqA6t7LYmt6Pgjx4ibQduUHKZ4jvJ9Z21iCKR8sqZ3JL0RPjkt+0xeS7lhmp21RJnYI7ucS+D2THCczDH0bl2IZ+s3qfVv0SciLaN8E3H48IPT3begwLB98aCJuQSW/RQcoMaJjjj8f3X3lizEbddPQ9zfunvrAsj4RMYdw45SYzcsX17Y2tf9KDkBjBvLnZF4f8TMFUYiB/60io/qiO4xB15e/sifHvArD4r6ywr0ezrSLTRvgt3UgF6LeEEJ7hYveBMvKI/zpA7uvD3R3A1DqqQQW8ou3F0/7TCaSDtCmsSbUTcfj9TEzCxG0jvvitBrxPgp7qCzbCY4vi79ZJWeITCxIEbGkVNAi5rMwmOEzV+4mMFPukLk++k0NbIP/si129U/j0Qgl5F2maCjxxjRfc/qknTjyR8bx5Ir0GV5U3sbaQNN+qk5GJtz8E5xUIOPjL/eOnKx66KikmX+LHMYmTfdOhsx1g+8XCw6wFZd/FR3UpVbwj9qyFR7uRMTu2f31Vqhu/OqDnFPdV8NqTygDepnLER00COag5FHwTHFj6MuInGO+dXxF+Cg5D/q3Kz9FTjwDocY+pLR3mdYjUmUEzQTJb4Jj46PKY60BETB4sMTvTWkU/zoqMzcPmqnFiZFqskbbVXprXMnQN8lM4yQYjd+yPiMnI8k5RICGXq1T/bRysscqwqgsvj1sbnYqJJKiZ0ilKKJFcRWjbLceFh4rc2V4tPtKSfvtram1ViSZBo3NFU4btM8ogxARcEL9dJoa2b3RQCff49OaofHG0FTMVvBEMTm7jRjsKh/qjvJoKvgrHAvxBLyxx3Y2mB3xraVP9LSZ2Krx+Pk8cydbx1KZKxvrUBlQbg6vz1VP4whOoWMhyzArMmkHI4ygnHWG/lPx4OUeTCi2Dxj3BPLrtpOOMjdQcoiX5fCqcZ4wcaYggC3HjMlyJ21hdviEGZ4bpz4zcq4Xe0pCsnevrpExSZb91OtZdVc+MOTJGypspEGHyjSY7RNaqSdQX9eCocFgJS3y2iSM732/wA600kUxKnLPlJ8Vbj8bEcW1moRZ/KQGA2rWmtqQg90yaDzfXVV4/GcW2FcGZ8pte30/TUyTayIFxWnLwVDhvBPiEkrHROJ7e+kGf8A69G+qmf+f+eX6rHxqQRThG8kyRXeNEiZLbCgkWmhVOPE3nl04+6OpUiqOtUbjjrqoB0EQ34K3HhK0ZJighkHEfX/AMmtKrTQm1H8Kp8anFs/WPROp/3pFB/RopF+c3fjsrcfjK2CIeVYh3Uc13NbgEDLUVVDh0FyCp4S1ARyIH76RAvd8lqty6Kv8cZes0RsdK9d9AOVrZKDWvq2U/H40vj0RV6b3Mr9jTImtwW5TBmtzqrcfjwcbuA6tsBE50EGDMW0WtlJmYfoqnC5qUHdjE3Qawyp/N0YiLjVU48JJggxbQnZQ/xGggA1RpFz8fKvx+GQY8I8iywvxuW++juOt1p0O7dVU+LCvLlmmo3WGSIztGqBKkHgHV9Ffj8UIrakUThxUlmJXUyCISD3UymW3CocIJCSJFQmxcEcU++sCTSQ3+LQdTHJ/KscIxDKE8oBguEgZ9dFDXj14LUiIb5qnH43izmuTB5VDj75Z21RtWhbhIrQy2wrcfiS64sxML1KPJSe3321Jg1x/wAv2/FJOmrKvx+LFRNBy5V0/Fqd8Md9aRMEyW9Oi2tZl+SocDLYAnjCEN4InNzrSdwAUjfVwqnxh0Jr3WMs9Iqfpp7iaColvXSEVNS2+NuPx1hYn8hA4hCxFp/f9Aneg+Uxrq3dW4fGxMXBBEQh9arrra1sDed1IIoDfbrqr8PiLCCaxl7zukfbUk84hMHW7Cpw+KWh3Ga+iO55VGqMRGi0gmdVbj8coAqkmPEDus+LqTkTyWMX08G+lePxNfjGFJXbeP3fbWnQzKZIk1Ilv0Tnwu4t/lycIJTFx663dNMbIgHZ/X2rcfhIhjcroracfAv0xqQaVVgVk1irdU58NBF7Lic4mzi6ru7qU+FsRcA0jb6V+PxUfdSbmoiHlDWpkTpJTBI4PRV/i3COryiMMgEkD2gn7PdLo9kgaN6qvH46Enej2gocinITesSH4J4WA3+FTj8OEDj1iZznoMfSdHceMl9U0/zMlU4/F2UsGmbcA4Dk763djczKoAmgofN9FU+KFACyePJknfoP00STQeS1Ird9VU+KQmYQgnxJ3zMS9Nu2pOQrJ931RW8NvanH4wbi4YI8lppyn1jWnZdDBExSX+e6r/FCL5QjNM9+jI6Km5s/NSBp9qx8UMLxugIXdaScaJBrpRV2xcFvmnPjZhPLpg4zMcnMzffTJidEwAPpW4/CwkD+MqTyi96uT7ak5CdgmvnpTZlOfDiDk8m5thphnMf1egZCs2GirtNtG/pU4/FEU+TP7sjiCi+//Gju2piPBvdJxFpTnxdCx2PLZsCYP86MuNiqAIEmhhhU4/CxHLioKLVBJR7f8/41u4XBTAn/AMuTCc+E5bkkMoMOIWCbY1PdBoFUWOv3wVf4sSplEE4k5irgv6aO4mrfzFbJETI2T8fi3UY8vyrlDGHMqdOu+k768FUGTAVOPx9rEJBhVPcnkY6aiRTk91qmQRT65cLqp8SIeKkDMmwE8QwkddtbuJGz4rRIG6fj8WINoTkzQotHrEupkk8eC6ds8+UffknPhVZlRh8SiQCKvP01iQKzS6Y3FE58MKkfizyUU3yEeOiQaRNW/tXBF7q/8UcneYKvZrJmJ31IOVDq/wAW7ARyTnwkiTUM7TubRXfSTcki9nCRiMY0u9eKc+IgmiI67JBagDsGg5Aay/lIxm1/vjD0VD4v2hx4t8pLfU6+WNHdr8qgIHcajwTnxWEKQCDHl1mhx30dx0iQqGPa2/BOfCkzw4//ALXKZvO9h9tAymomUjGt1Q+Lynar9v6cX21+upkzLfokYwIxB/E/8KSP43mrzXKyT9NFDXR6KoJiKZN+Kbj8PHYPbEnLvfkZGTa70SKiqqoPB266qh8Re8CRuLH7pxUda1pg+75qok6evSypx+GsSIzd7lTdup76wPr6WxxqIAkKp8JhhJ2D+zvOpkmuqRiSRFm/JOfEysMxBSMqmwqj3dbupEt8tFXYLC87sap/4pbEjFhysm7JJMagmN5KeyTIfq5R4/ABPLiEDNzymFCcq8XWzyBtZV2zaVU+ASB5enEh2toM9XU9xAiKt/Ke2DPF87pj4d0liHllJm6wm2tOUQBGqRiQb1Jb9U/8OCA9SWeLUSGtPg+KrtMEx7XVD4E8YiL/AGwzV7hKdv01Jyp9vRIAIJIkyqHwbwcn6RGItg7dtScjaaJj0VOPw+5WCrtasJmCZ/qcSTSBXwVDGnaX4PwTHxOw77XTFck5bPfW7sTWdlu0ERpL+kx8THHMOIjE9XwcuII0TJrUqhhAiKPRPx+En8Qdm95hJ61ZE6gnG2geioY7z5NymPhs5JEMQccDuuWPpGgkTAFEjCQdy+OhVD4IK457Yqbfbt1yanvN9FUHG/FP/CQEwEEsR4zCCDZ9idHdeRV+vmntpwlhOfBJMlGIGVg446pWscspmPb10VdsiKh9VTj8LveHCZamSM+mpyy4N3SMJfjsU58PLKN1DFcd980aCfBw9lWOAyEPTdOfBREOe/WAlEidSciDNi3ot20o/hN/E342FsDbO6VXGew6JIMmAVYE1ND0T/xSInKpHrDlZIg2661qv96JGGrlMfCs+2J/cTHQoDk4utTNImSrAGIlt8VQ/wD3fx2DplIqQkOXuXOjukkS/RYDuIAEB8keHw/axQ3gx7pwY1OWWhNfNWMDEipbPgn4/BnJWHKUT7kYme5oOQtokAi0F8FU+BY4vT8qM2ZuYL1y7h5q+ytLBN/BZsT7a4tNMrs3p7xYyeH5qntMyK5Pn7dE58NjDvNW3S3GZDQTIkhuE9gk7S9k78LUcUIZnxQrErJBGpGWpv7KhgBMVPBN/AYONJkm728eu2/9tHdLfqkYT0b4puPw+JB4xGNrVcjB9MabmYVHHUTLqnPhNwC4IcTL1mE/XOt3aX3t9fKR/wCvUSifCqZmVjj2iWOL5XZRjUd3BvzVjDEDbw+v1OfBNeKSDcXKGGMx0NHccZpMfuiRhSA2HVOfBKnj1QXrvXLlVRepkt/a6DA3OjonPg8s4iDExTjxJx3E0TFIfisMDE6p+PwNQXhTiYb3obn9NRlnXtpCeylathN/CgwTbjjszLJZvc7aJm9hyfSF0GNPvV8EX4XpPKJh2cl+MkDvXpokWNvxAx00VD/93K8S2Lkcf7PFi/TUnKBV+Pur7SKVfin/AICcca3PIGd2JzGsSY68ExsFv4BlqoJCZYViXpoOeW6oYAWfjKc+CFnMWwhUBiZ4+WTfR3m434LqMAYHum4/DsSTLkgmNit60E5a2hP/AOc20T/wdJhYlaxm+KD5fpeNBzI2mFXYMaeLfmmP/wB3qAjBtLZaG8F09tByM/8AkkYHS3Lby81Q+DrTcFTGEhBQT66nI14DmqP/AK4B+noh/CD4wEb3kKniBJ49NHecjNy3yXQYHt4Kn8MThhRjjEoTiRuNSTlE0lAwg8aRwbqn/gb8Zk2SJybkRD99Y5AUMK+06v7dQsf/ALuruKQ5+t3t+nbQcg2FQ/8AWBe6Y+CLfLeq4khEAJznUnPuvHq9ljgeqc+GWYiKeKs9cEkyx21jkP8A+Sns7RumP/3cmIon2xUw3MEe10dwL8lRxk0Dfgt/FOTimGbe7RMSzjbW7hqVYxEAChL0Oic+COM+PHOwSYDEbnWdHdW5Ib9UgAQBL3TfwnEcI4AZ+4wNmtU2DfNIxnSpHrwTfwzZ5Ky1UUoqwlP01IPi/hV2kCvhD4Jv4YOKjM9SjKTxhq5bNbuJMB+MpAEyLIvwuXiDRvuIP9Rokz9JGBiKwWUf4AIjMtsf7HKXx6P11u6s/DfNPYSaNvVN/ETiGJYz/lyemtJJ4pGFIFRbbyR/hnO8GOIrv7aa9c/od2thzb5pH/rmwrzL3T/wcqmK5UeJ2hgniJN+mjuGj6o7QSW/ZE+DekAoJIZ45YqzvWia6PzSMYEUbYTfxQ5UTvCNty2DrHIEVMHwdVu2TQVW/hQIOTW0NhEWeWT6a3eJkzP6rGIFNG7I/wAMQHHkjAzsS1H4nivXT3a1lv0Wg5GDBb/Qt/BcnC8xNDyxh4txea0E73+HwT2H7dNYW/gMwCEPvaFSsxE3OZ0nLtqA/vgsMQTSzcqn8IWeJKzQTVFkBBmJ1OlRVMAgxd9Vj4ZXBmkJqSh4p+mmRiJrKwxETXu3THwiMgJO09cMksd9aTMjU7v8R2xByBmEf4Zz4wTdO0NKR9Y0zpoW+ie3tEmX1fqf4U4kpCRjE07oTX9ZAZPD1ScZrBkl3N0D4P3SrN1RKMTBBPT/ADrA6Gzswt2k0NnxcLPwoyqMQwHV3HP61p7hpUSsMCf/AKvR+KP8ESIownSemz+up7tdVWOJuNNHPVM/B25bdcJuRX+NPfGQgUeqkf8Arm0N9Vv4SkGYuMTY7GNbhxW7T3QYv8cFv4UIBIxyCuUSvt8XPLWJq6e63aD/AFRH+HxyNoGJBXxK443+ujSkPr8J7eUthZ+Fg/Jgzx8W4Gfxi5nGt3aN3R2nKsD38YQfhenJekhI4siVTbV1iBAKIEQG3ui/EYyzB7mfq4yawJjxcIOMiOrt6oPwktCdZ63y/cRO2qGXbjJvyfiiNrv4dlv4R2rMdWXFjIy9ttT3Aa/0ntKD8P4+2ty7m0hllK/vq+/GsPwR2zSW3KP8Mn4i7y0Mq1Vf3763djIOimImLPgt/C8SuEk58nCDIskTRrd0kExVsoGFIny+kH4cUkSZCWPai00Te+nugy37JIA5EO1Uv8Rj3G6gky3RM5JudV3Ga2QMRGkIPxA2c6xEzGDHQ7RqZJrRt3QcZ+5fws/FOSxWHj3smPHf9dXMCJMN/aO2ki3x0Q/hFMoMYHkoTUMDf6aQd4lcyINvD99VngTljMrc4njFxX3++kQIfRJwMSaN8Ev8VPLN2bhMsXHpvqhlJ4aP2W7KgwI8vFZ+KlnqpGf2lciFeO96oZRZT2G8JH4XfiN5Jf3SjJCSawzBsXuq7Y/W6oPxPtmm6kkejy8V7Oq7iTRR2E1g+3nT2Qfi39kFyQtzKKwHlHedacpt5qe2Rr5N7JH4SDMVN5+k1JdaoZGeOjdOqxHblJjuetUf4oL4os71NyDMs624B0UkS9tbPZB+EBfGTLjG372a0gyYmr4bvVR2jWZPNL/DVDFTNlkzuHXOqmvB+yCNNUP4Jg91M+0dybk2nfWGQBuoywm0eH2zwSfxZwVP4xVOIFz9uuqJAFT8t0UnH/mKpeXxTEEgYFIYoLIlXSMgN46LHEk0Q5fEq0rBTtcf6h7W98awIA1UH/10k/5UufxSg8RJzUwu6oQnrq8TAoTLfwpImter6IfxXflKf3LBMoGK0ggClnx6LHGun0lfgJjNRd9IeKoS/W9MkAnVQcdaPzS/x1Nyu5CZtN020gn/ACDR+X4oMaxCT+Nzx3LOmPJkHcw61uQYfvCO3FI/CDJDdLueNQwEybTqjkchqgjmKPoB9oPwx+2kwy4Sg5PiTO2t3ZLmQKyavgpcviD8usknESD7HaNVia0pRHbu/V9JXl8SwCRfGIZJZ8h90TGsMgaw/wAUxEnrdS5/GiLc4SO2SDpZqhBH8/6UxEjVI/EAkpcSjDWYZn17awyJrSFJBP8AMUKk8coST5RH1DqHJT+p1c5Ay29lPbNSK1e2iV+OIU3v3QLlcyVt6aRloEHGkjZSfilGIdulIwe0Rn9TVDLG+jbrIGmjfwUr8SiMQT4zWQiKxx+9awI0oft+KkgRAs9FB+FFzM4hjCxMo+Ub6sk0IspApAiVLn8QTFWCIFeR3TL9dIyb+lBxminy+Kogg2/GewMyJ20jPiDzblScQG3ZTfjNmGMKeU3aO0eppABjbogjIGNPtTfjRriM5djtC/lFxpORA9nxooOPgOqly+OKBIjJVXXGkj++qOWp1XPt4SApfxKWSwwzMXsOJ64I0yDcR89EZeHy/CVF+JgZmyanIQYmJdVXh6PxURibijbKk/Fc7Y5RcTIdEaxtqgQYBDupilTXj9qPL4omPJkUHYaRiNtIg1BU5UpnHbRh/Cjy+GK5EftnqQ+7Mf19NIzJ/q4UkSZvwd1z8vj38ZmKnMJUXxgf7aqRZt8ogmtn9cIU+fx5gBmxzKbycs/rnSDv/mikjcP0lc/L442eJHKEGSYD2hSdo1Qzm1269EQTU7qfL4m/VCrlJK/LGmbBBEiPf9XPy+NnrNAs8cTLa2OqnHQR4yoIpSJXPz+EB6u7iBjjC9v7aQYy4ehR/ri2yoPw5khGTK7SzcOH6a6DISoMRQkuk9PVQ5fHvHF2CpjBMYMUbusKDqoIxJqfJuihz+OORMNzCfVuWZ2ovTiRBi7f0piBBm7Oihy4H4nRXhFtmZFTO99nW7v/AJOj4KIB5y9uChy4OO5K8UAiJhniT2iNI3EkR1UxSAdH0UOXxq0HIsvOQruBm9JIKiBc1K5n422ZIqo5QSqVY3HXVEg0fJGkagfTn6UOfxu0PWI8vIcQhxknVbUQQTQ2d31XO/FMwFAs4AWMWTOsTkIOM1UXgLn5/FVAcivFTxukqKZOpqhWRPy3KmK2oFz8vjCBMRf4ycV2Y2Pt66ruPT08kR32q39qHL46JPEIl4jCsf8AtbJnSDFQd0HaG/DRc/PiVywLmn6zcf8AWtTSW/RHaSINqqHLjGZ3iRI6T+OLXppF5FC/ZSYFH78Fycvi2QQIneFhuJpfrqprKkmYE1b/AFQ5fFJPteM2ITtFQkx/XTd1dY6qTJ4Fv5XPy+Kai6g/cM2xBCw6oE3CObd1Dl8U8mmpjixU4IWOQRrTTbdRGgt8eP6ufnwmqUn2sZvJU12+uqmKw3fmkhc3PhA5UuH8cS7vQ+umZE/8qBBMij8PhQ5cKSIVvjmTkrITLfWnTjFxXFthTG0tuVyc+CLbKhnbjuSM+TjrpxgikN/acu2vJy9Vz8uD5SKflsQpkMlfTSYIqosP6XNy4Q3y/bIYkxLn3J09dOvHdESJOnk/pR5fFLYjM0NS/ufFmiNtadNIPpzUClrcX6ei5ufxuEvElycr/daG+NI24rGtaSufl8U/tc9cl/8AthJDH99YkgRlMKQb7ByubnwN+Pkn42eS8QzCmM+taZioNNUCSIpGv1y9VDlxLIWpMzExDW+sBGvopGM0MyzuuZ4ich92zn/2UmXYO3XSQQf4o9kmYpZvyUXhIIUWDIgIDWZDOtIqApyMGdIb/FB4L07yUjNQHGz/ADrG8RGTbCogLn5fE+U0WDMhIvWrfXSToQ3+oJrX/J9H7KD8acnlBxn+1LcEAfS9BiIIr4rCLhS5fHLKwxtjkTuZcd41pyAJ08wse2KXC5uXDeI7m8wkXbvknSBAoqEkdpq/JR58ACK6JPKLV6zCEfppFSe6j90dxA3f2ufl8eW+KGYb6KDExnWkTBq9H8JmRArwfkpPHI8BSlDCSz4xVFaIIvVvokHQNuqjz4T4obdoJpCSS3ppkAQE1il1F4w2dpcjKj9H120QTUUL2VAzjSzfJc/L48PlXd6sb+1o76oEAGaFvylVNwLhR5fGlsrU1V29Bg++tQmluezdV0GW38hv7Uvk+IJCW74sqIbSx+P21pIrunuF9fJQ8MhxxxCyKZxkif6db1b+EZZECIbeii8BmS+tDyiGSWyA+n6JBl8vFdTBNqKPLg0fjLMRmZgnjUT+mgA7SFpMybi/o5UufGk5QbSVGW1G69YvT/5B9HtoqxINnKny+N7e0ibLm5mWo6aOd0T/AHIMFuFJ48nktcwikGvTu6YoAG/1WCRU0PUOqly45Jt26BYBTBy9NSYIrZvkrBlT8AuOvuIiD0GJ76TMRqqyB0NNneJUnjVZje5nr7mM7tGsK0l8Ed4sSpPG4gk2yY6Q4PXRG9JXTvkUghs+STlxfygiQmZKjMkvck0C1LefxukGBAN1PwTjNlNwy/YuP11jeDSqe4Fv45pOXBHymA7eLyFiASFjOsBSFQH80sXPlb1U3ggRDP8A0CEs+2dFCTMysCCYNCkeARPXtA4wqK1GmpoLvZWMtZ0+0rxIJuQy0eb7uk6kXJsfMw9UgxdJ4h/7ZbRmN5bgdOkC3okZG+vV6pXiAQwEDvIylmM/po/qbSF07uoU/D2FSzSBahFeV1yxoJHckZV/lI/HAB7dmTJyQjIYzerNaTJbCDlUHRt0DxbJmY9sIHkxLUJ/fU9vB8HRHcJb8EEesAOaYq4ifx+2sYjej1W7q8UPHEkm3LGe7vJrSBO/LqtO1p4P39FznBmILIIiqcsb7Z10MROkr1Ag408erZROHLEQz3b8sykhbrfzIvCSaVsscARCAvuzhrFrFaIJELd2gJ7p6Mc1Q4q3BglfyM0bprcAP5VkgjjC3iVcm1MWQeM+U3+rpAO3i2Krdx2kN/S3iB5Vsh4hu0Zb/qNImx1RJNw9XROfGTY8uqCbmDNR1vUm0T/UqR/7DM6P5WOEgIkSxEdaybd61iMaxEvgnuoSaj65LHD28WshJOLPIycanVQJMSpJTfx8rtOU7Izku1CW+k6kAWgRx8X+oOQBkNu6aAgvrXu8pZtia/XT25VNAW/pV3al+qbwJiCY5Rx6u1Kdeugc6KBljjY6I+PIirZqJqN+JME+utiATWX9O6O4C5qfJF4E3Le2LyR1h+ukUsNNlJyM0juKPgLJxr0bX2oY63c6YMCUd56wdn5JjgSMZgSJgrkDXJh7aR3EzNVpJEC3gm4/GrEg2zEtTeZ4ldtagqKjw9lPdI47u6bwezvljd2zAb6eQgh6rd/Qt+6bjwd549L4x5ZgS0b1iKQa+q590mBVN4+25UMl5AbjkZ6baP5b9093MfqJxCfaLCTXiZQIuJe2tpQl/SkZapvGHGbk411zJKnfSBIguqmYpo/L2TnAggWD0lzcIIxnGtq+Sk5A3IG9lQ44gCA92BhLYeTi9Yg62JfJBymsy4TeFzILdSLvJF4dMHXRvgoJgcvxUPjbrueVM+MU04e2+iJv8t2U5Zz0TeFo8l2SzkrERlQl0kG5t9arZGkKnH49oSplTk1MTnkNfrrA6x4U5rHOE3jyrisYSElhGkMr11scQQdtXssM6yLt+6bxWGIzPlDhNmIvGq/meP6+Kk1/yfJ7K3H44kmYQopmaXEw3WiTcjxQdD/y/JOcAg9o2WVA0fkv5bawM7z5LWCofHFQMSBTmTjMQxNw9dVOpo6oOQubJzhFTUV+5xF7ft6ukDa7eim4mxetxf6VjgXEYWVYQz2D6RqL3KkZACOCocaM7kFEPuF8d+mJ0iTw4v7RllGVYVDg54l4IlJJg9Pd66wiao7iRxVz4/WSHDLPQaFX9dbStoUGSe7Kzf6qHxf/AE4uGMdAlJ0zP8iIb+lExW3X5e6px44llhjtmZRACMxrQOirLIwY89VTjwS+XiDI2cuVslvkHl0rSSdL8vxcjPR/KscDEGccmWYcVECbQz+usabKe6w1fROcIk5DGesj0mTe+2tJJl9VhlNjSH9K/ggTjrHtlFfpPW9YGbKZynYJ+PCII5FZB9QFU8h+l6xjKpb4oHba7hXPizG0nkqAlzV1yraI0SOqmSRA8tVXj8SL9VnH7YmMinQfXQchfV+HoiQdoH3VV4/FYk4xK2ERDvDjWP8A5UUmI/qpfP3VuPxztXcKm2km5+k6xtR7IOVLQnPjq/GRwm+SN6/rbTyqFJ7dZ6P9V/Be2WVOuTcBf6rRQ3twcPwkyKFUPjhZueJhkIJ6mQ7aRJE6grEGlr7Kp8cEP7m5memJCzvjWF+LfmsKjuevV00VOPxZ9rUF2x5TfJkS+j31hlQAWIW7iHwdVc4ROVJZkrE2FGgGTSr81iKSaCVXj8VjBmACc3Jyl4+Uw6J0Exu/lBqaV1fmq8fjo3iOld4K77f41pE8UG/Eqp8dksEzWZK2BfLetabzdLc7dFbj8U8kPFcwYTDBFANamaA2DPqsNSNlXh8ae3kVcxxmpIcEN/rpMG10SDSqtx+KiiYwjyVc4Yke2iSTsfB0QRiTSFbh8Yn4rQ/6yZfdXkR00gngC3wWMTR8IVT4yuMYSiGPbLGStwNFbm6YOjbsr8eFMzVq28Qsidkxl662UmIbcogm8SVXh8WFsmLNo9vjDB/nWJMxj/qHdJjxV+HxvF3RCDxdtp/P92pJ0MbNhBFJG6px+PkUwXtIsi2zL7nVTrYrUArdvRV4/CJXHIZWZjp7kEfpqSYPGdFiNBQ+CsfHOLOmDF5/86aA1L0stQCW/vmqnxgQB1bliLJ3Y/voBrqPJ+qob2PH5VT4uN1CAyskuMse7frrTaTRFeBKsfEeuSWjLUZ48RcbZ0dxuaHxWtNn79Fbj8QRAswVC7KilutNJ1b91QBmdPBWPjQa9ParIuaFjvdaCSeH2sZBp5cfpVPi5cbhQuCJK32YDR3Y5UHLwSRNRdvpZOfHtz8YCJmWwh3IcZvQZ0Oqr/Na+asfDxHqMEUdKu87GOmt3Hq36FaoO33t9p+Pw8exJ5SS8msznD93fWJJkaWSBSC2Ffj8UQBDXpL2dp6/+WRHB7eywF6A+fR+iofF4xcSxITyakh8YUfW9TJN1UTUz3UZCsfF4j7V5dcKksxWXcHRIGtFhWBw6WVePxKyRtEV5UAk1YusTNPO9k9lFQ+JUqc2iEuJimNT3YgVIb9kgdwg08+dd1Xh8bGFZlgyFwTKdK1iYMUBtsq7SOUdXqqcfi5PGE3uai847GtOIKRGJrIfX4VD45Q3+oU4PyhlzfbQTqBR+qoCki/GiqfFBjpn23RKHuTkvpok5c/FaDMCm7P0qnxQYNzxpUGNgRsg0Gm91Y3ji5Vf4oY6zMFze0YG876Jmzf4mKSn4/DEYu5jHSqu93W7q10b+03NRJKofHFsxRPrMVD99TQmlYqyscYgin4FQ+GEQjFtyE75AjG2t3bN6K4ymb5Vb86Jz4pkhh6EJUJEQv6smiTrBKRjps+UJ/42IicrMy5qn/r01pGtFQEWo/Hl7p+PweREEySCqTESK5m6jQcxNFXaIgVPwrnxcoiKEIIIdhgTxnatAMml1u0B7j4T/wAUBUlKXxvpNO+pkxf3VgVJFU/H4z8pOJcs+M7TDHKGOugZAUKRiJs/ZVPhfy8eRUFwxERuQzif00d380hMC0Uez8VU+GGIAa8VSIFmp++scjc3WicdIdKqh8WPyTKQsS1BiGcw6J1/6buugxHIp+PwlyZlO8e46MR00SPBuVQxMUiS+Kr/ABHT/wCWBr0iSema0Vb9k443nqmPicO0htCfaKJDO/qE2hUAR4PQ8rJz4ZLORkfJaBViwF6ugmNnRUMSMhaW+Xm58PUudp5ZxIEAHfU5GKAqhjT+pO6px+LYnrnNlMi56emjuF9m/FJ/9YnSW/NU4/DiCiLcVDycwSv9bBy8y38KjM91bbJ+PxXLBeT3Q5m+MFxrHLKkXRAmmnR6qvH4ZIZkZACiIqaW71B46q4B/wA/5fNN/AJ5EGAWCGzfCemtO5PRPaSIOpVf4U4zC7j41lkgi+Rmo0E1pTqVQAFoeqb+JzAQkckZd3McjpqJ0E8r/SqJqqfw4jiZkuZJGdr3/wCdburq38LAeL+k/H4kJwSHKnNzC+Ns1oJE1H9NuFXaNG/FOfFBIcto6wtXJclujuM6S/JV2GI1+PF1VD4idvpaHGVRZPGZK+mpJMGvl+KuyS3Kpx+EMY3YeMMRuAyzqTl3ET4UT2kk/PwqfwqCWVlLG9v3Xqe7EU9Fhh4+KY//AHeOUxBJFTOEke++t3AiP+nsmOFW9uiqfARfkkCAWeRGwQP+dSctISMa2C38ETPEcmAwcmdp4y6P/wBP/iVeIINLp/4Q4yESjHu9wvp5Xt31IyrB0DeyoYGdW/VV4/FYSXAPjcAJDI5PvrEwJ24vyVDHegTnxKSioCNTMBLf7vS9ByNiYft9p7IMfLCf+FYoEktnenO2eupmkyEjD/kSn4/BKQRYzA2Xk8ZT9PtoORA1sq7YHq4T/wAEtDhBLKSZf2lddSciRJNBu91QAu+fFE+GsMpI0Gfdu8lM9/trTPR7J7ATUU6uqofDd8diJvMQh4E+X99T3Ai5fVIxApFPNOfC3kyLBaRBZPjOjuEzdWMJA5Kp8EQcRgzL7WSQ2+8ag5E4ybez8U9kVKZ+Aj9vqqcWW2Hk/jM6O+Dr4PT7VDGG3dE+ED2nGPyZ48uRdBczO17axyOoqr//ADj+jLfiqfwoT7jikEcWZVjZms51JykwdN4TjhoblOfBEAIC11iTfjj1TUnIyZ/10hUMdDZv1Tf/AMOdJoo7FOG+l63dlHFIEmXUqp8OXkGVPEmZqKJS8xqSa0fi/VUMdoq90x8CR7fEiIILY3z7krRlkTXUJGM3vxY9VTj8HtsaHfbsDcmNv7och3aPm/BUMCZi7+E58OwWIip9I8Y0HKKyY6rDCT5t+aP8A+1SJI6kTUMGpOWsVdVf/wCetbPdMfC/tCLeSYeVQuwp66DAqaqv/wA6w+rCZ+Di0ce0Sg/lKU4/rGjvGNZCoYGJhvxT/wAHihDNuWegQbx0dR3nPWj91faTQ39k58OYPpkDxHaYxrTruscNk58NLATEVPTxnlCX/m9T3QYBpEt+C6dpuLN2T/wQTcvaOwSqlO2p7qXW7QDJFOPqifBPWmS5dpZIb7GXprDMRG71VdlJfkn/AIKgInNwsxttk/XU92sv89leP/rEVtG34m/hTpBkfKfoqzfXRImZMpGAjhw97BN/Bxki2EgJunx2v/GsSLVPVUMCK6pj4fJ6D7oj21IPFaF1HcAKyqOABkBwHfmn4/Ak5QmbIBRmhJT10SLBV2UBBgKn8FxC7/tApJVvU92j3fmqGHD1btZMf/u93xYyLFQLi8XToOYFjUP4XTtfDqPxE+EkGs8cpZEw7/XWOXjf7Sf/AF0mDZsJuPxEKnH/AGqM9bTr00ExHbM8VXaSRkAereyf+DjCM7Q+5GTjU7sakZVgP6T2RUw+bnomPhYZq5CO94EmO+dGsjRv9TjhNn5gxunfimOquY42kQCRU6J7dKvZUP8A1wT3W/Ht1WPhnk0zmfIDlsOcBvpOVIFkjAa0L/Uz8Fwgz7VY2lGEekbE6nupQNvRVjhR3dYTPwWKG3jMTN0x+T/zokRQP2fJPYQ37p//AOHFviS0cqi9hyEGgZEV0b40VjE6VLd+Kc+CqM8h3tQBI9dScySTch7JGGnBH+DrNdJZnGZvf/rW7hQSITiImgKY+B2WDjAIbXOCdbLODBu38JGNKhvim4/CzjkFOCDJ4wb+QaCaRL8VX/5gCtysfDn2nW093LyugOldNOWR3osP/XWvF1Dqj/FmsJXLknWMSRyn0dEjTVV2SYIsn/hnkzDmLxioAd+uo7oAiQEjA0fmifAHIDLbsd94L2zpnVvmnsIEaPxT/wADmP8A9lyCiqs7de2gnGyxxpRHl8ICw0Em1sZrMa2FTOj8dKqhj4cUf4X9x6MM1m/yIDY1pAqsMYoLuLFOfBQgBWW8xZaTxcbaO+ec+qwxE6vqh/BEEeR0myd5lkJ31Zy/6Jb1SMRjJqH0THwzMQpxvE12CB5d86k5RA4p7RtR3eiJ8GZ4k49LrBAya3dlYGie0AxosfDlppZboxJDWjlR11ScawH1fJH+A4rAD6Zkqc15ONp0AmhkrdkxsifCLOSOLgMb9+jpyMD+ZTkMhUAxJc/KJ8IzsIigBLXjEFzidYnSs0T/APmYnXzfJH+J+tntFJusxcfpo7ptXmt2RShEI/wyR7uMdfX6TvtetQVAkLY4G4s/Nb+LkF8XBcQuFygNa0iwfk+q3aLG7fst/CVTLC9+yWKr1jSTSkNlTjhkaiUf4Un2sBZMLJsQDfSu2sDJrCs4ACp0Tfwevi2iirsJyxOK6ae46Qg44zGrl+qH8GOi+2IW4cBVmAxo7jrD4qu0GoFeTKP8EyRK7WomBmeQM+kae48n4IGIu+OnRH+Fx4KLJjLy6Yiv11PcNSLP7R20pdL/AAcTJ+4zElqN3DVZ1Um01T2U6dH+IvxTkav28ikpu5Q+2a1u6BMqRhAgCW+JQ/g4sTgJmUjMWrDp74d/JUQddXsh/DO1JKrljfpt9PppkTFw30R21ihPDxTPw7hL2mIEZzeOugZA/wChX5U9tosXeqB8Tys4sjkQH9s5xXfV90WuscTNTSLJf4eXJ/CX8i+st4ym2gZAa1UnECnty4bInwvl+MymZiZuIuovvpOf8xSERSDd7+SP8WV4tHVTGYkX9daTEiIWOGs76dHpwCX/APh3PjkcobVJ7eVfXOsTON1Jwjo3uty+EOMRWcq0D1mfJ7aQa0R20lK//u/GZvxWvbEXjG6Vp7yRE/0OKRjFdUP4QluATBgAj8WYNIJkDVTB136v6W/hq5gEszbO1N3WscqwPpIwiyH8S9WduQpOS3jRG81tqu8C9goyEmBENlI/Eu04fd5PQ8S5F09wJ4rdmmLe638Y2bKLeJmYmaTDOdV3mY1U9g5Cd0P4bnx44qXyilkp6TjfWOWk0QcSKeaH8Vkxht8cjLiGc/8AGqkkUUnEaP8AUP4QpQ8qA74KL1u6s1b9EZCcoD8/JK/B7T28m4BDiwR2GsY1QymuUIiDWHZD+Lxj21Mx7lzfcmd6nVAmkmvJ/SkgPVwlfhcvHEvKeTkMY3A3nSMtCaaOr2QRXTu3gN+A/iuUSLpJc8bO06oZCNxKntysLM8X4pP4Zkg4rVlv7lC6/tp7hciVIxgaSG+HilfiwU7ImUqpbtjOqkXsVHZGhbdEP4iZgakWTLuylOd+2i44qe0WrOzqEH4puJB6A79fSNs6e4dUHDXKX4/am/EQyEubKm2AWK/p1XcDlG3ypOJIB8m/JK/EJjlCQzeXOAybTrTBoaN7LHGvFJ/EREJ5dbxdpuNfTVySaaP0XLOsmkJThvLf2qXymc3tpyrSxUnClAI6t1Kn/CRiWTE0XmI5CM6wIipp0QcYMwY9Ur8LEQNBkW5JWRp1eJpei5kCZN/H1U+XxUUw4iUJ9B/RztpkzcT0+kkUuKpf4Y5BgMLxyRt4pcv66e8kTq91Bx1hv0Scvj7Gcsqky7Tk3rTImqiKwTVv03Un4lIhrsOxEHFYYxVaP46vdbLGsevhq+Sny+OSvbEViPSsk7bauddVEQJNvt+yR+OFZaqeoAlgznc31WkYw+rujtAG0pOXxxgYbeXtMjazF8sTGsCb6KDiDKly+ImfX21mzxYSNM1t7KDiANuKR+JWPEeKsYRmXMzRONVQCRd6feqkja7bhS5fDxl/I7WmIYgVvO+nHIgUs4QQbx8qXL4Ulg5R5QozfH6/rqhlL2UETdvzCjy+Pj7p6FRRxnyAYkmeudIyJIU9pArd9FJ+OWFC2F4knLoWs36E6qQLTNPhT2xUjQKT8bER/wC0jMwCdWJ0gmd1JiZDYdlN+NjcbpTuDnPZ1XAqO2hJb+1Pn8Q5IGAZd4mPxd4+msMpFFNrTIUeXxbAR+NjfTEKSOqBIkqIAqZJez8lJ+H93jfKETrfir+M8hxGqGQNNFGQMQPJR5fD4/i+RKpB+64EYIg1gQbGH4qO0GSW/JRfiv2ySblV5dlkX9NUciKGpUkZGrb1UX4meS5/2DeexeqOVLqSLD15eKhy+NxTk748Vic3qpN0EEV42oo8/ju6SKmnPjiojrS6oEZQNFBxml2FDl8c1DxYd1ZgAl6Sei6oSBIUxWTsocvj2biYjknLq1cpyxXrpkQaQdX6rER/mnl6/vRQ5fFyvDGySf7ZnNQYvTI0bei5kA46Bvdc/L44VPaSZHxv6mV666T3CaH1UGRjze/4o8vihTBGTiNCwZSD0+2gZZTItPs/soggRc+b6rm5fG3BMTOc2hCQy8p/xqxkCTuVGUCgOmz6qHyfFvHFkkmoZn2sxN9n+2sDFCpqKQ+c+Sg8F6dA4scoSKbEI1VhNXwUt+XiocvjuHJh8vb0xbkPvraUgNu0kQOD0XPy+OLt7knFlEwZf/OkZd0jKG/hQR4P1XPz+OySRZOVTJxpq9n+sWDAop7QDRv8UH4hZRYRKnlDGfXv01qdoiBCmst/C5+Xxgr425YknpDYnLtqgSaaqe0gOr08lzcuDWKmqC7m5iM99aacd0XPsocvi3hJUTlYBtajP+NVMmlxs36TGunC/t6UXNz4MYirmxTJCjUaof0Ny9VMRQ1fkufl8aKSDcWwpT41B9t9JyBFZUkRaz9lzcvjCmOpyvHKRY4wZo0/1N0QDW/1Xw+FHlwlCYYjylbuBcSeuta1QooTOoXPy+K5RyyzJ/6zcE9I/wC6BpAkbPxWikc1B+PNcu3IONYqUaA6ResTF2+an/xLdPxcvP40n22rDXFnCwSgdf8AF6sGBWG+C0A2oQ6rm5cZ/wBccfWHe9yNql0xtxfWdVEGIN1z8vjtKU8hHlOWd4vPeDfW0opIo/t8Fzcvj3PcucxebqI+899VwNC3spJrWHv5fi5+XxSRP/4krOS1qfUjrpNDtxfBSJriKP4XO/Gq94niwpikplTppMDlog6CKLmfjB7S/tbcm0tLrHIgGbNuFEHpvRc/yfF2c4gsSlm5jrpkC0Q/1ygiBJbeyhy+MsCB2jx7iATLrY5G4UmL1J5VdFzcvjqQRjPIm56cUOS1tpmRG2yQObd1z8vjhiuMoz411vJM0dNMz+7Kd5qVzcviQSTymZPxXuikCK1pJk1b5rGoniocuORpQsl4w1O4Q4vTAmUGZdXGqg/HFL0lMECdM+U7aDUbBaZnd9KLnfjgvf8A1Cs5pBl02qLIJrShh+Uuqjy4Zpi3HoERNE/pOp4iC/NIqYNC3Vc/LhMiPImhhYcMVuZxerOhspIpsQ+YhReFI2LBNQuxERBetMnbNM0rQN8FF4odokIyOG05fifroiTXd1W2K5uXx+VQFz1xBmSfE76qazdv9SaY0mG/hQ5cCqC1S2JmRe7F/prRGtHokEG9pZ/VB4T7YBZ40TxqW0azrU/1VaTpXHzbhJy+OQqt3iyWTm6r11pAM6qgQIP75LneEdU2eLlYyJ4x9zW1oqJg9oe3BS5fHsCSxM4hwhdxM/41sTrwb+lQyE1vqoPxpVuCYZiGCZnL99al4glvfxW7iDSPF39FLlw5Vhjy2B3RGTre+kgXOzfRV3DIz4eKg8ZasRikggUm7/tWtYQbKgYMF+YUniqywTQ+mK+8OntEUv5PkkZyIudVHl8ZHQh/J93IWaVGGf0+up0k/wClfALn5cRqHjGLW6sDIN/XVQRarfvVIypBv7uUnP4xDaRlEryFZ9rGMxokik1bhVNYUufFi+JF20xvV+r10C8SsMorUHq/roppGDkUsVtEeMytOkgnl9alWCPN/H0pvC64s1cSDTiwzf6anjRMyaGn3qo/xo4qIkiH23yYUmf11RL24LSAI0lT8QqYhKRa/EPKGJnQYP8ATlUTM6gpeXCclTsA3Iwszmf/ADWHsqGWgmG+Cly4E7M2ZkjlA8dvvGihEqhlWQ36pUM8hniTmoYlPHLPXRBto3RXMzaX+KTwzmmIQl34nWwzp5zLfrRP8xMUhTeLEI3vlljirBFBpikg1C3EQUPCeks5o9Jjqb3nQKGtnVaSaiY4JfBmU6wm22Rp0SSKX4qpF51bhJ4RXJwqcqE9xT5d99YzEmzsqGRNYlv2ScuI8QgXyBOMwLcwwIJpETL90TJ7hcJHjxoGAm+OGI8rPKZHeNFLoGRir0S/x8cmwW+UNJf7eWqgzR6rDMlY4HIC4n9sV1k7uNB/k6fSok+C5/Er2yyFS7VI8mNvXXQdx5N6r1Y5Uvbkm8CTkQt2w+PW9uvX00GdY7VgY5PlyR/jmEx4gPkwTIKLP4usNjedlIyJuQavx+kxwqgkSO9es76CaySahVjmBUvlPFOcJxEHo8pGV8urnbWIAMGZb91Ryg1/X4Lfx3tCu7MjUVMEx/V4HGIrIe/VHfkCA+S3iyR3Jh4pcQss5nGm+j5eS3dF93ZE4WHjgDdcJDRNZhrWxk/Kkk6XZ+E38dxDEbzMle1+snp66rSZBKwMVb+bLeLIR4gRW/WhjGpAG81WOe1UThXkpuoHGJ/T++sRjMC8N7KTlSkiqbwFlX2+JAKTsgO8YjGsJIpjdJyoCU5wJWKiiSJvf0jTUCkAyoPaUThhAiAibf8A6ghB9da1Dd79VJzgt36pvAk8mWMnkRjeo/60Gn+ZTJ0qW/NE4ypfJGWZIUQhUiDO2kyKalQcqaInxqygREXvLYkr7tasds0b6rZZpjilqNbkUBWWV++mhtIDeynuBEgUe+3NNBS8RgIZI2w/jEv6aYABAsiRUTBTeDE+PewscmAkf66kTayk5RJktuUz8ZLk9+2VN/Fej6aqIImyk5wOCY+MUYfVMKsMRheLjrrDtiBaOKxzi5b5pzgiXtmWwJ9pgP8AHbWroI9kCSJx1erlWPjiHNviTMiKExNpqfL0bKK2MAI+MOINvVtm+PihnGNJrp4vgtYfzEvfdO8LfapPYhCBWNvvrQRqpOQH8ih/U5xakFtkBjy+7/WdYAbN3UnKDY+eiY+OOWJm7Y+6nlHl1/vp7iRMgN7IqRsVY4GzXYAMKyxxs9dAFarHcyqHxz02lwekUR+ukUiPtT3gCLOybjw8qlmAeMT0MpEk9HREXlaZxgV4t+Krx4MTAHk28mDJhrfG2kkzOigaOeL0VOPx7nWOt+NSVxn00zH8/wDTdUE14vgnPjokiRBYWIIY6X3nSaimiTlWG7fqrx+P3EFFTArED1gNYWp/rm+ik2k0L+1Xw45DyOh0suWqfvqSRq3qpmk/9XVDicuUCs1ATxm5N0rTFJAgbt367LKk6hW4/Glhtn8oq4tpg9dEg0y+FzJJgn4VePCEib6AC9V2lrWH+axHmwigMVfW6ofGUExZ0JjEsxX0jWA10Uk1Mw5VePxPKZqGoqpxRvtvpMCNlIy22btVUPha2jEsjEO//J9dMyIOobqkZAP0VeHAYPHYibGhyYZZzuaCQLf5b8lHdBprs3VW4/HKUGBIqYmEijtpMgSalSToft+/VV48AZQHNxd+3dnxMdtEkj+dXqiRD+E/H47kI+w9IDc5D21rXmUA/wDOh6N6K3H44yrxmar8hVzyRP8AnROmrbKwMU1VeHCM+RJiI4ESsELEmihOhPuiD/mgD81bj8cnuidy5SZdsT0+utW+g+ETBgat+6tx+GSuMMjRNlEtNTvg21gfCPX5Ug0o/R9FU+HjDBOT20bSjZfG5dYoqBBfNyrceAe2A9AREQgKrk9taSTKMQYBESE/D40MWOaPKTiEbaSQT05w3osBOpNPt81bjw6ETH2atnM5zpmkm7fmtl/RvQKp8ZPtbBcqZMMvtU1FNqy37LUurcfjueS1ElyqVQz5cj+q1qdZQRIEVbdrcfjRyWr/ALdTH9eujSlAqkTSTGz/AFXPjYPEnBKwFOzFkw76B/JiiK3DfJV4/EreCYjE4mYqLzrGh4oEeDd1bj8RZyjie6h8WKI/G9aTQi5iq39Qdnzq9k/HgURuCs2pUkLMH00kxSZ5LSav48PhW48B7mwYkQd/GOI9caCSL0fqtJFD8OrmVf4/jMlYoPajOGA1jkbRVAi2/i58VY+JTu7ZW8SSlamQK5X8Hs5TXEnh+eKvx+ECuNuZOJcWARxuNbuBo/PZEkmtH1VD4iamOiJxiKjEvbWmK/8ASwi9i/LircfiQjiX0IkwXA8qN9Eg1yK03VeHA47QTm5QI7X11QnK12wmCTJ4PqqcfjXayx5L0KLuUsS9FOqSCIJbchdJ8ThmpWJiy1uZxn6ambStiKVrtL9FXj8Lm6A9rK8kMMtveM6wNP5iqoY+KufHapV4sIOzPHLqZ7R2lbGbi5b0VD482buJ3gyIqVnfTMmggQ/lIFY1483VW/iIiItziBNgjffROv6kD25eac+GSvLsjJy7y1rd3/xWNCA/B+irw+IjpQwTg9tTnBtOjLITSvpVV/8AV6qx8UNFFpc2TEcsT9NBJhEDS8qvH4l6SzJnDdT3/qdBI09lQpzVj4UVS3faYzEkx/nOmSQIWA/5mnq9t1Q+Nai5CAAklpnfloIBqTLfsr7SROj8v1V/jxJFTKVCgZOXlGznWkgcGysLQ/ZUPiGooqiYc+ND/bUiJkn4VRjp/ri9uavx4cVhvjmWzFlECTomKi88X5cEgHm/ROfDyd5yUGXci4jW7p9mwk443j3b5qnH4mKyx+RNDiBes1/nWJDb4VVRrdV4/Dy2J8RI7QDES47fbUnIknYqgKUbcqp8XQsYh9AklmR/vpnmZ6JANy939Kn8RglVZUmE9sRhdv76juJ0sqGJJ4BW/jk/He2Zyx7gwet6P6NG+CwxrX/XmqHxbkETDxwzZMZQ76T/AOSqMia3dgqHxEzCsbgNS9Bh+moJm0QkAihpp5PZOfEBQRMeOJIHpy+ukzN4b91cP9VOPw0x5fo4wMTcdNT3DurQNugQNR/T5XVOPwxQMWeTC+4E90nuJ/TWkRuVQER7P6TnxKRAEKFTORYDMaO4wugwk/zZ2VT42AlcpOIxuFXj/wA6xIusMIoREOH5KnH4WOQnibBKkBLctTqe7GZuUxIgWVuPxKT+2a4/riS3OK1JIBkT3LoMR4PV+7cfhQuHBxnfc8mpTWJmOToqGNdR4qp8V2EEvFe2e/8AXQ0E1gGrfVIAiRc+aqfFAUzjFHujowV/41AOtIC6Aafr8U58JGFw5msLEuftpknaVuyLyHom/icwTJ7eNlxlkmuOp7tzRt0RjN6hu3JW4/CIorQ5YgveCCb1ORMzoqOMP14pz4YKMT+VcduhV6xyxgAJ7cpk/wCk58Nn3U4yrmBvEfXR3m4+Pj6T2mbC6c+FoiQa8va0dvCbYr760ipKsYxUkR5PVPx+BpjjUWio3umxk1sshvVV/MQZJbqq/wAMQPkhLMRIl20G3r+sd0LAUpEqh8MzySXjMJlyVFJXTOjvApoXqrioFY8ftyq8fhG4A2gucrmS9GRPFv5SBFBWvo/BMfEmSK629J3/AE3+mpkktvqq7BcJ+Pw0O5nrm69wWaJMtu10wCIuS3+KnH4qlCRrxPRARu3pqCf6iaQscToCS9OYT/wszHjntWKIkldo0HKaSDDfsrGJkS39Kh8V0TNIzNpZsHedEwLt6JGJtwf2nPgqSfFtjizArmPyP6xo7hP9Q/xIxm129lX+Gpjkh1AiZMJxXQMg2VXbyFHwfgx8Aft431jlDH1netT3mdV0xE78f1V/hgolbjAhlpi0nr00A3m3R+y0f1IHu9kT4UySpxi8OSpjjxI+sanuJpo9UjEgRjHsnPibaytk8h9EUeQUd+2juPXq3xVdsng3Cc+KpZWU9vGUZvKs8f8AOpB5aN/tjGb0H6q8fhnAzS4GBLYg1u4C5otjgTsBwb4Kh/8Au5I7RA7pVlbag5TQzR+qrHAzSYb+k/8AAqwEMRPGczIViH+sa3djAk7t/arHAcYTfwBPGFxTROSZreDbfbUk8P6l2VDAHknPhJsGppuTMsnETLvrdwigok4CJEzLfynPhxGYLhbmyG5BxqZMRFlcU4tuE/H4SOo31rElu5E6MsibvwWOFOMKh8Ii/ftXVBiP01u7LWIL0pJVdsDl4P4TnwIX+UTld5KaAe+oBHSX5K8cPCdm9k/8HuEJbaInESwHX/OjuvJD+09gsOfh1R/hjrjxeNwxHkROY7aJAJVDCP6inT6T/wAJLygjLXFqyeNpt+ujuMQCfR/SrHEnlun4/FxLgMby/SCDM4Z1HdpWSk4k0tq30Cc+CjY2iBNtyZIznQSCTEwqGNeCqfDQMpBae0FmNwk/o0HMER+rDE6+9038KgeMkC8vTO/2of11JIPNvVWMRcJz4AZ8Z2gmph3KA4nT7aDkIpsrGE3THwS2ERXtzB+QbbegaxygQPNUcD3D/wCSp/DUI1GCZl6jWpOQoadpWH/rMSIJLdET/wDd+nFHMzFvUb90X01PdTTwVnDEXpimPg2g2zPGBkxMXb6ugma3b1VDAi6c+GIIDrlWCagynfGNT3A6UVdk71HD6Tnwzu7OMspHGYXjPfeNbuNyHRP/AOZuaPmnPhS2cELxiLNkhsrU900j3VjE3M3to9E38E8h8VWfKhz3IiT+us92h5OiRiIp6ck/8Ax7YCJJnvBRPi3XTQMqnVI/9ZvomPgIkOLxqKJIIIVIo0Tw/p3V9mlp9R5PinPhpAn8cC8pDcO9fXUdwDfwq7NTV9PRH+HEHLv1YgKXD31u4mhFVX/5yOCc+BiLGK4TK+VJBnxP+tByg6K8ccYH23xTf/w7txhdh5T4xDO7j6mp79OPB1Vdsa13bCb+CWoumR7USV7caxyIsKxyVY46at+qpx+HEldIkWiAio5bZ0d2RNPVUMayJlMfFIQ4ioBmZMcRv0a0SYg1enkkYZXj+oTn/wC7x/suWGwd4ufFP+NScjwT2EmsF+CP/wDDk1vxHvALg5JNZ31u7Kf6hWMfHkn/AIUSOJHLEq5xuhGpkzE24P1RjgCYGjfmj/8Aw4+4CS2OkwOeWN2NH/6ECG9l1GNO2PTqj/EAIcYYn25gG6C9HdEyX4vosP8A1nSZTHwE4e3jxHCyfkmZ2m9aRNTdUMIMC3NP/Axc1mrzFcrZh7akEASKLdoOUD36InwM15M07MtYIs4/StPcIg2VDAxJAq3zT/ww+MrivI8SN5Z4pNfTQTqRRUMacUf4Yg5A2Pl5AEdnNH20E6CVu0Xp1dOCb+E/E4g2XPZzc4vT3AVNuioYmK2f7zTfwq3x4xuxGIYjKvrGpJEUDfBPbGpjij/ATiIEksuIVamvvrd2QFJf6kYGu35xfqT4IJsREePGFaFnBgm9HdkTSxeyo4akVRPgxdFVwijlvZArrdxtok4AVLt8flkx8MO4OZFjNMDxXb+0amTFCKNn4VD/ANZ2onPgccv793dmdJM2LfBYY7VCofDFIzay5o70IambaLdlyNnskPhm3iZzJhmUhpI05ZAUfot25TFYj3R/hMHEv22e3jELAmF66O+vJMZRwfkj/BcPDibzYelETxDtGt3idX1T2A0kpv4ZPGASP28rubFG81rSRdbsGJpydUT4CtxBjtBUSjGdY5VJAqq7SBrfwTfwge1qAQKI/dF4nrGtMXT/APnu3yR/icmFB69JY8qiP/GjgQJhbtAFdXd+Kx8T0oDEPKIBmesxB00zPN/SwwmtH4I/wxyCGEu2exYQhWtP81ij4pA0oCC/RH+K+RMtwnKK2+nfRJ0iIRjif8nwfyj/AAVHi+RFT0v3Re+2kZQbgYv4cLQRJK38CpWK2p656anvEUiE9pmTZE+AjjUb7wAjXlEQ3/jT3VgkrdpmDZvdb/8Ah5YhcgKRRUYf1NY5f9TRMb7l2Tfw59rR9GyJ7s321u4ebe6OwRINm/hIfE58cARP0dpkUy76TliLWm62WNCNKJv4Ig8SLkmCBbYPGGca3dNcf37WOJAmj2fVb+JmgjNK+goVMMdNBI41Zunt10jh8Lfwu5OEA5VEsjETenuESA7IGNaUIft4Lcfg4x+PEhirznPFradY5ZCuv2nsmolb+HiTXEoPJ6cUjB11Xebv8UwbiW5Q/gpiBbmt5gZJlHp+msSbS/RyoOECgq/RE+ERjxljtyN1zymYxt9NY5Ga29XuntjeXZZ+FRSJlJOLOe8yEa0wQCaeXqsRFIQ/hZlj9suSuS4Zut70zI3opIAvP6Hsi/DGSS7HB0YMyffponc+zqyscaQPNJ/FOxgkGItiemfqaoHHHUzKwxESg/FT9fIOS3iPKYh/TWBxvq/RHaUH4pIASjJykgknKvLveqHbBcIOBqbo/wAOZ4xcU9OrheusMgYEy3+Ke0gx9JT4SoOWECsMPJaf76rukSEdhtL8UH4Qg93qF5CY6fT/ABpGUkogzTzSvwIYRfQuJj8brvOkZnQWWIE92gS/x8piFarAGWYvLsaSacJU9uMU8lv4UipjeFg+ye+NvrrdxP8ANgUHHuyketvB6Jf4rgBYvkkWWNz5OdtXJj+m6LEAU9GHshy+KpgpiZjjDiyT9P10Sbin6p7YMC74oHwF0VkeOf0ZY6RpORj7Qcd926pT4IE40HSXii/och6aZrWHopOMVKD8M7ejNEMM8VXPTT3E2sp7IPB7h1Q/hb2lnrEkUceQyTtqiYAMyXuFPbjAFIS/wkci2OvEbo/1uf8AGq7q8VPaQRPw78kj8VO1z7spiaeKz/XTVDMDnwQRF7+j9EOXxVJYHrFTDOyf1GnuGoqW/lT28D9qb8Z0CSGzj1W/2zyfs6qRefVBwBHbp1biYS8vhBUEC6/9txJdtIIMS/ZSKiAZdndJy+Iy+QiMstjDM1/VaeFFPYSO7RK/BEROI6TQHkxIck0ggud0QY3Lfuh/EYJuL/VRUbH66wI1dFzOE1ok5fCuDjzUhkJyJVQ/21QOONphRA5E7VfRTfgmBtYbjo2SyH6aqlxMKCIro+m6m/CxPjO3kW2EMhddtV3Qe0GIWgASUj8VUci2VU92KuOt605d1wTyf6gjUQ3olfjrZwsjO9RDy42aoHfZl81ygzbm+qR+LE8YqOJMSFu3b9dVJvNQjt0Jp4x48Ur8R0TjM8XE4COMQhX1090/Ck4KPL4pFxUzESjMx5PFR1hkDUqOyomC31SPxMxB6zUQuCDpvqhWxUkAXrD/ABSfiW7Gwn3EYJhg/wA6oGkU9FMQTrW2qm/ErJ+N4g+wvX+jW7oHF/qntH+bAN/qly+FsQs4yzZyHb91DqgRNn6KIkNvwm/GsK5VvEUxO8x/W2pPF+6xHUKfL48fitRc8sGRFcZ1QpzUEATd/qm/EFo9hD9uapo76o5ZERqp7JqIU+XxEQBynyIYeU7ILxNtIIvb0UR2uFzvxPcWOr7rEvlgKTVV0rXl9LmcaRHgpPw8lmBB+sbet8Tp/fW76Qb+6mBEa7v0Un4ZZRHG7hjD5YnrpB2u5eyDiRSj4j3UX4kbC/8AXKW9Ll9f8a6A7Fczjibz1+qKb8VtuT1kkiYVI3jWOe4og4m+vhL/ABQ5/Fn2sLbx4xJ0YJji9dUDNjSH4qeOqly+OJj3WEMNvXrsXU6ruOqggERwdH7KPL4wA9xVTMcmD1yfbTjE6Q/FFRWhUOXAyhJmHOMHGmj76oDIChpyfko7SKCr5U5KPL4hWMKeX49T6W/bW7xc6KIOPPzXPy+JKJ7YJGY6yDHrOrma3MPh+Ke2RNy2wocvibOS9BifcWqWYftqhlPioyxpQcVHl8ezEmIpnyoFASjppkf6D6KO2P60f6ocviFZhmRmJJKqYm61XdNbEKY2fsWFzcvjCotJ+7KkRs7Tqu7K5NJRpS0tlQ5fHESVHHfDNs5Dr6aZBrNj4v3XI1J2K5+fxwvtoJqRjkhjI9tUDJr9KYJHFQ5cFsJnpMm0+QB4/rpx2Df7JWIgRUHjbpK5+XxkMfWyZyAyTDpBE11XM4nK1A39qP8AGQ/jAbYgd1uA31RJF5jxUnGb21o5XNz+J/JqMISVCzDVVnTIAgVfjxU9sjt02lc/Lg+Nl+O0+5vskkesaoEEySpyxP8AkV02XNy4dmZSYiI3psn1rO2q7hr/AJb3UmACW/Nc78SmFIemZneOW366Rl2ngoyOuqhy+NjHiGZ9u+SCM5xrEnRv1W7RNbv2XO/FacSSAR2ZSDAwzc5+umTAGRjJTw14e4ey5+XxxABGw2H5KlHpqpyn+pUmtFz/ACfEFTZEmJ/ULCNI3Lf1VSQbno6qHLh0ySpM33mY3x+msBIOy3CW+uq5efx9KyQomwbqTJNaqRle8KDgTY6Ln5fFD7iq8WfbdYNUMpNCprH8+FfXwXPy+Pl7vvUzuTtGPvpEYmW3qpIBEWHmufl8a8ZbAlTiMbZSZI1UyaQKoplZc/P4lHJ/7FJDG18l8T+o1gRE6t+SgCL2XLy+Li04lv18mGSUPrOqGRHP8fRQag6N+K5+fxVCDi8LmUDEdnT3CZ0WuYrC5ufDO/6Lx5DUztW+DVbEaooTwDcLn5cMxGSMtxTExERHc1hQwG6+Kgmst+q5ufxe1Je/EZhPyP8A665/XSINdQg1P80ekui5eXxnfxmUieUH05NuMOsDXY+SkkH+hU0b8lHl8ak5EqTiSKE9ZIvGtJ49zeqIJrbz5efj5LnfiWo8TARUMs1O2NzTIAkxKgxf5f2ufn8Y9OKX4sC3MNQVg31oihFT+LVju0XPy4EVvJyFVmy+UrRm6NNxWzdKpAGtbO11zcuBAkQZlZjDYlcnj01WIinwg047KPLhG+3dPdTALR9/TRWIDjdlSKncebfFQ5cFJIq7E7zTSY9c6T4PxWkgcCIUHgcj8fSbDEG4E1HbSe4U9E5XpErn5cTLDJdEktsMMEfrrX6WQOHhy3UOXxsyEw8iBgnobX0nvrUsTWNkaN81D5PjIgFLpeU5mvXrnWrqYboqEEcZ/VHlwliKTK8myLWiIOsaTQ6oOVNj4Q/dR5fGqRDRL3nMz0dIMUMkabJBAFdJfwaKLxPdXjkWbn/EvfbW7SDuPJaRpdR5fHivHvEu5S9HffOi9k9/bqo8uETI9iCATaYqtYAnk/NUKmRC53hMSHKsxx9JVT8Y7vrpoJbe6oZa8VLlwhiTlHZEkHEVKTv/AG1iZfuqnXHdS5cWVbdqKu+n1xrEAGMbrDKaQe3XRS5/HTTM4wtSQMMn66w4vdVWwXM8fuTJ+1n6S5k2301j+W/pUCDlJhT5cMMwdWYpnqt1KzjWpbVvzVAjLjyvxUeXxte2ExyuoRlKe+kQK3SMgK3x5KTx9vciqr0IN3R2xUJ7pPb/AMqbwhhh7pHKGZWPbbjQJmhb6LpIil2yoPxhPECsxCxMksv+NVVthSTFzRvkkeMMPH6RVjSXxB/t9tTBIl/q6ToDLeim/HMxtm9tlf6zpgaijblbuNBWXxfBReEct+LCmX0kwAs3OtFIFlhkALVh1S8+LAnGg2JiJJYIk2gdFDe6qpPakeLA+UoxZygnf6V2daNTFfVVJvWLvkpch6eSKyG/lhwhNXrVOzZ/QrBGsTDbO8CfapU9qq5xWTU6waKu863SPx+LMTM9IKy4zqhVt+ZIIr9N0Uf4zutgSQ4N42Qnd9NYnUrHLjV80jxZjkEECVZnjkhiN6rTTROJAkiZ/UqR+3Mz6kyy9a3660GZNm/BWD3CTD6JTgYuZp91XFRBnp10CdvPgpJr3ae63goAy3djJnbF75nW/kmI2R3Ga/5Y/GEPHlZ5T91h4t0WfTfWgAyH8eOiKE6j5UPDrESuFoiN2mddSALSvTiQBxjZ+Pot4Ts1+EUGbWRpPXUiLKu4nmW/hHxBY4szfIWF9pdMD5emkAx+LT4P6ndDxzByrKz2Ovll0xvDlGJ3juf54J+PCiC4ZY27uJg0GZq6P2W7yBU/L4o+PIK4hENtEeoTMeusBND/AJSMxvD5shMcYmPFWbx5MBWzO+gxr/lA/wDYAOq3iTKnVERhH6WHT6aoCbXR/wDplaKc+v4jAh1sg2MvWiGtY4EGSqH/ALDciQ3oqcfjJWJnHKEZm4H3MKb51lOWcXqG7JzjFcZ3ZyqRmpw6DOV/RuqDkTe32+qHivKMTxl3pKkiPXTQDW6DlSv2/wBR8Z9o8hmHFgROKojGp/1xQSR/9UxwxHHjt7vWohX2j31u0kVb0QcqEk0R8G/E4l3BOwRV4/71Q40KJpc8G7Sm8ALiL4xx6jTWfLfrGmNi34I7tMUfGymwtUn25wTEbX/bQIgwg5gitlQ4grhEiolvjiIt0i0C5D4qTkOnom8PJvy8ZqCEmt5/p06cVPceHGfFN4TIim/rK1Ke0cSaNKXfP8U9xNRenJ6puPxrkiIPLyStoTr660SaDcw/hadAIL8U5xuldxGR2kgmPr+usQTeOTo9kggVpLfVMcW58REiIeWBn2gO3/mtBA3JC3cFTjwmYsiOXRbmGiD9dax0o3oFORPXTg/ZUPji6MCY6ERG3rpgzBtCOZkt1VP46AVVbiKnsR/zOpDfosaESbJ3gRZ4t9lU8ZYYjOqGh/5Zs7KQSaBOcJ6kwu2XarJrbQf5NW+Snu/5j+fNUPjhnLFwE8hrE9pzprHhwRJ1ns4p/wCKaJd7Wjci4k7awvNVpMSVQ4RBiXIflu9IFdaDleOqxMCmz3R4/E1J+2xBzAbwJO5ppWKgE7o75tu3KucDkAjvMdCm2eTHTLo8Ibcrn3RUkCiqcAgH1plqBbsJ+kQ63SixyBqYlUPiOW1GRyi9AovOmusN0Rlmf+W+qtw+KTFe0g/HqNNg99YmPPdGRi5fJUPjYyRV/tIxMsZ7amhNRVu6k5AVxqQ38Jzi5Pq29FJ2npqjFnwfNSSYVuPxwSksFM/4FAl1NQIlBImTaW7qpxnENwQMYmWKzeTGk0MZX1UWEBVOBUvSQvZiMWf+L1hU0e6ZyJn1b1Vv4wuw7JI8RI8SDBCRFawreCXqgwLVKrx+Ia42GHtHZ8ol6VOtJuaDbV/Cis7CU58Mk+PlEQik3l3fpnRPi/pYxvpqrcfiSg4wqespERXJjF6dazCMiJjHxb96Hx8i4OyxSq1MGHOpJFn1RJAibhX4/G5/KOd+UUWpW5PWdP8AOIjVspsIMVVDgcQhGctxjPRrQCSNh0b3UmvL1cq/H4wjjcQUWsXUUv6/bWNK3Pkmo2Crx+MSxSmcn43D0/zprrCkwSrHxmxdYlCcykOSM6kEmwENx8oEiptt9ediqHxX1d4LiKzyLYzH01thcLEizKqfFGbfdTxvlCEgJckxn/DJytTELGIp/nZW4fFdBA5NpjfP3w60iOLfFTEmbBv0VT4l/bHHibAZlf1wf20Tobt+6f5PHi36K3H476DkqyiZKCO/99MwKXTpA2srHxy7klPLE7AR4rLjt9+Zypq/NMzTy6LoPj9f3SyJD0mStAl+LqpjgqHxTfjKLBgXquBj76SamVpMRdX4/FxAIETBMxadP9fXWnLwbpyW1Mz+qnH4SiLEu/2gTFFfbR/QNEZX0hW4/EubOO71/JqJfS4NYn/43YVRB4npzfBWPjtOVcSPxIEpRmCv7aKzIujTi2wrcfjirisBcTIsoMQRpkWQBMkN/fO3H4ibjOac4g7cTH/GgmkymO4Q31VuPxeQx0WfL2wTDvJf6axMQT6MLAEGSq/woRxmIQZI4+TlpiNTI6JAkgzBIVuPx4niqlJ5eSitrUpHq608VokxHg+eyqfHg8Wkd3/U36TZrTOkLRuaN9Vc+GUeIVJfHCQ5o/EqPro7v/kkwaHq4dlc+NG4gJHx/wDZkZMNHfWkiuvPwWA9HHrVU4/APXyBhvC9ZpyTn7anujkVczfwCt/COJLMMFcoUZm99M5R/V2/RFbBW4/F4tof/kz0V6zONTMigqntJGvTxcBV4/F6rFs+MMxKF7fp11pJL9VWMHr7RuVX+KYSBrCTjAxNTs76nEi2vGyRiTWK+Krx+JMhmSc/TxJy1rdwyETKRNjdV4/G3xB3kqbaSIiV+ka1AJSMXR/apx+JZfGBJaInjKzgLNYxY3lv4WwxpJurcfiU/s+NcaiCZkR3/wCdTIFYo+KsY00BVePxccRxzl4zWwXEl9J0nLKJnzSJNQ+r4qh8L947Pd5flxqP86nuxFv8vqnEU3yVT4sTEw3Lgs2AxXprSb6N+yrETTla3wq/xzm2scqFEqm0M6DkQW+i2gfFV/im6Gf3ZqFGJsXprA/1Is2wumP/AMdG7/Cpw+LLLu1x7e0f3R31JPosAAJD3VOPwrxmIfFBg6mJRxrSJgSQFYB0tKtx+FjC0RAL0TYfrn+892piK6oxAkUo2wqnxEQ8S/bbWF4sLuaDQzqqgn+hJDd/lPx+MiXN4mnKoTidMzUAPirGM2t8q3H4uIyLAQ3UE4JSKqNR/VJNSq7QLaqn8UG2Fmp6kRxQYdEkmSTKQJP83ZfBPx+J/b5bteO7HKZnEdtafGVZxAEmocKnH4RiOE5Jkiq48ljaYw/XWJJuaquwDnRU/hsgvJU5fbh38ekGp7ty/dIx3DhV4/DcHFliWIIKQfb/AM6k5C9Hrqr7YgUBZT8fhiHbKEJNQshhXv11u4wx6J7QC38Kp8BUEhniTDGFijyiOlaDkIqdG+KrtMmI/bu6ofCzHEe/ksHiQwl/XRIAkquyBGrfkq8PhvBBN3UyxdsemA0UIgWL6fKQCBOhfHRUPi38VfWJYc0F6kkjaFWOG5AEqn8IOBbWlcO81to7idaJgxNe1UPiwM3N+NCRLMTKk520dwPMBWMSDGj/ABW4/ANRBmulnuhpkdScjjfzSMTle4fmjx+ICKGkxHd6f8aTlkVXbPLi5TnwKTb0aKm4oIA1M0g+6qARBI9XsqHwlPe7ik4s7gRrZEn+fB33WGJiKxY0VeHwxi592cbPbkQemoJB3VdoJiPtMfCxENm6tmMFtd2a7aO/1VHHZVPhSnibR3IvLQLJZo75rj/l+qccKUmFQ+HksvE4kRYwFxUzbWdEkCJqugEisQqHxSTjl3J2SaGemp5Wf7Oyww1NeSc+Cb3WSliXshWoOQ5jnp5q4pSz6p/4Njy//J8WZlbjb66O8CpT2i5iic//AHcZkojq4mYPFx0/zo7hSLp7ZpaiofFIfjnygZ2qWMchjWOR2qq7YvNXxVT4VAuYMvF225G8/wBdYJgyA+qrsIIJonPhjIQU5cGVredY5Tz9GFQxr2iZVePw5fGczAZCHPjft21Em806pOFZgQA30TnxTDD4xE9IQN241JMEiRMqhhGQ3l/qP8JHVmpBHIkXmHf66Joq7KwH6qn8KS+VSj7C58kXBnfGgZC5FebKvt0b8VQ+GxfKMtRj9bNHdAP64W7ADFm+ipx//dxSuMzvuPE2Dlnvo7jENhUMd3X2THwSEAIY2eRDLvMuscyL2VnCAQLuVT+CqIgCTpRPWRO+NR3AiaQqxx0KofDieNzDTuBl2HRNODfikYjVE+KggJ8l9q1+6cHfWN5kzxfRUP8A1muMUl2fmqHwNcpQlriMJ9CtSchFX0cpOP8AVvlvVP8Aw9LupaEl3iM/fU92MRo/jwVDE3FOnlZ6I/wACcYgqYZn6ts7baO6sTVuqewnLgqHwHlMQUSBKBMl2EVrSSKVq3yTHbWni/1Px+GmZPKeSgUREVMZ6jqTlApFFXYIgBv4VOPwNCRuYu92FTRlke2lSrOMGRYc3r42VD4Cb4w/jLNxFzBy20HKOT0SMKDm9XwTfxQhUyVarMi5YH9dQctSJor7BFZVP4VUJgzMjDcDQQmg5UoKt/C3YYgwRK38DQxirftET4y9fTUjK+T+lYxE/Sp/DD+QErYs2FjUHrqe7LS/T2fhW8cSd5b9058FpKmI2tmPWCyVjRJ1A+0jCndCfj8NbyzlhWWO9OsSSZ0VjCObf4qHwdeLhiPGYW4Ms77amTvVbHCibj8HaKgIRZgYmTHb/rHMzeVXZSauX4pj4Jfx41NhmOpxirxeO+oyPbXRUMKyJJDhMfD7fHyWKlkZSTijepkajwd1X/5iZH+U38J7RGT/AOguJN+RedtbupQiF07P6lvZP/CzyomxPKU791uNBykAGqRhT+U58MxAIDEyTHqHbUTFBeioYdCnPgglDdj2+gXEEak5GQFXYbiv2+qfj8CcRKJvjFAswxXGs7a073jgnsi10/8ABMMcoiCpib/Fiy71PcQIJSMRaKeb5puPwm34yxOZNhm5Fh++sct7wq7BEcEf4JCeNTiGbaWlwbdtSMjMzV0CrHHtobt+Kf8Ah6gLkf1tgM600kGj2XXsg1rGrs+ab+CYi4CIKTlMkUxqe4RVbsI/+r6Jj4eSkVCVF9XiOVOWpkRdUcBQQDPLxT8fgaIZtZgiWgQMxet3A2qFfbFTaePwmfg90eM/lnkMRBmoOMVoGU8m/BYY3ceD1T8fgPdUPVprJ6VoOVjDZV9tSZfJMfBGwdGltXrLtoOU0hHb3ScRSNm/Nj4d+JxFu7wlnI2g/TR0b6K+wC4qif8A7vKRxMXM1KzXfHrrHIgU3dk9obYR4/DDHiqxUOSZfdXEduv30ZZSARZ0fmq7RETwqn/hTlEcl5OPaTtC1JxTBrd1JF3wW7R13b6puPwdJ6NcoIw4Ge+2pkik+ivtoSLt8Ux8CD0ScEXgxxid97++OVYN0AUmEf4AkQQKq3D5O2d+2tNYl2VnHI01Tvwm+F6cWWSAW4Y9I0DIzMpGJI07mW5b+CiJDKwwHG0CeTl0DLEE24LDA5aN8lv4Me1uphokz0Zv00HLEHg/xUMQKaPgm/h7WltDyWYlIoO+tI6N2WGBGUZX8k38BMg1tK19GxQ1PdAhV2i5OmyP8Kz7WoMgTlCVMaRloLfao/8Ar0NC+HNY+HdI3BkiPqeusMjYT4St2Rrwb2THwUSHKJBcTtMzR00HPSoT2kmSC+qJ8XEccRWbhJao3ftrTknsETFA35I/wRHtLgTxCGMRASwfTTOVjd+QQMQJiw1Y8/FN/D4wHLPVcsRvGP8ArRJOkKj/AOs9ppR6LfxI4o6NzEgijt11qxGi3YQP5u34pj4WU4zKMsOaEiqh7aDkIrAD90jDtFufPqgfDDKcnOBGe5Bk799PdNAYL4/irsimn2/dH+CY/IyXTOX8gZHfOjuF9Udv9Vs36I8fhiYOWzCZspB4lPbWOVJNt1XYTGRfJE+FDHK8EcRGFlFIPoaTkDInzWjeJfFY+H0eq/lEbg+0rb/nU94HJBxBum/giKLYmZ2OPaJ8fvoOU8hPD5W7QaCyJ8PEwVt7n1W16hidJ/ybyXCRgSYiqX+L2vsVha5MYgYcQR01u4k0bYWGB1beyL8EAAuSXlH99gH01sc+HlRYYwKacFn4kb+M2vslce3/AFqgSBQlPZIgk+H0mfhZGuKO7n25lLPdqe+JAsfC6Oyd7PRB+InAhf4tRIsAbn9VqgckDCRNZR/hoqeiXxK3o9rHTROo8EDDR9X8ofwK4HpVk+OXxmYftenu4vxScAQaGUX4d4ivKCbdsFiNzrAgGCavcvRY4VjVvil/gxAfbjWE2JSOsa3fFawStEng38pv4LmOI3XjAfQd4/rGt3A7zz+QpOJ7STL6oPxFp4o3CRmYrMOdNLBbt8Xxot/D+2iZuallUpmn6+msMwK6LZYCNahsfo/jx7R3DxPFnkABqufr8qOzK9ZSvxAnsE2aN58pY4/fr01hloFjiamr+Fv4JUeLG18UqyWZuN+usMyOr+uiCKOUH4XHiXUSvdSZwaoZCx9EHFx7mUp8FT47/kcujFbRJXbtp7qwPRY4jSvR/qD8FIDM4CFmJl619NIym8RDdlJwrcdvR/Kx8PqPSCEsIVTPKe3fTFIsk40lD+NxbyZqM2pE4iOk41jkd6KRhidoQfh5BxIdtrC1mYkQ1Qyk9FMSTWAOlln45ZpQImr2n9yhrSRSqDgJh08Un8RGKl4+MQThDrLrSfJ+Sk4DuoPNK/EVQkmYcy42nbVVdtH8rDCKkaGyH8PL/wBWnblKVcOMX31pN+CjIDKkHtS/w3kiONky0r0UQ6aruOt5WOMmkwh/DEFxyjFYuFFtekTqppGqjt0EUb5IfwOYj8mRM7XxYr6Gk5bHZY4ixnR6PVI/ESBMCcer3vx5cW+TqhkLzV9dFPbkg/FT7YNiTxvpRNdq1psBdBxrNG90HhipErobSJxIrWmQSKtsrncyaFv2U+XxlsOLZYY2Y5OdVidDYP7ScSb1L2SvwEw5lh/2knHiKT9NV3WNw+L8VBAufD0SvwQwnMrxC09Y7hekZa9VBwBvF0n8V+6bs4zZMVFEq6vuEQLbo7KJX4ZSXqvrtKXFGdIIilvPzUgRpWz5pX4rleM7FAx43KK2/wBRpkdsV7Q9FHbpWA6fKm/FyhPERqvttEQ/XWOWJOofF77qDjWDR9WFN+JaOJc1+V8erQzPRvVjIRNYU9re6R+IKXlTSnu90lzDH99Iymnp+KDgZnXXyQfiXcLhIj/XZ320ildFJwEyQZhS5fDe07/iTiiAzGrBMGYh8/Pmg4724yk/h8ZeIz7Z2na+V8UJ9Z7a3AkKTjpSG+qm8AWZP3O/EbphRzV3q5NxZc+2g7hwSPx9eO3QhJxEjQs+mt3QJUkXAEN+yk/GrMJth3DcmHHppGQFLoihFJdtVN+IuE3qsM1tAL01fdu3ZTkP/kDD9VP+KVCGIUMDWQjk31nW7iNavm9FEQCOF1Pl8P5fegq1K5Qi/pqgTR81Jx0mjfIKT8Uy0xPKx/HYfKq3j+9aQRHXRhHaBQUr0Z+VLl8VpykqfSQGrP3Y66RAsbLn2nt0JU/4gwEQosuOhKhWrEgt6oOMCayOg+FPl8RnxlmGErH2vbbROjfwo7dJmmqg/FSHUzKzLuvGJ+1avuscbPZc8sREkQY04vzUX4uRsSSm2cBBJDpnf6R2zab+nypvxIT5A+OYgnu1yw/ppGQbfNcoOz9lF+OCd+UJjp2MS79dI4GcR9rRrw2boovxBUXjozgZZkX01XdJ/qwb+1JxgySpPxwRi3sSNflTJ3zpuZ/5bsuZA7tLej4KPP4h2mTPH2vJek240jLKBKBiBaQ7vdQfiFgJQZEu5IYOUJx++q8lOWO1p9P3iocvhv8AF9DFs7V4xtWqGRjcw+qihHHRQfj4rMMwsZZ4pHuJy99X3EiMoQQY7f8ApS5fE/tc9c9D/wBZ9b1pipsuRGl27KHL47SYcO5FrPRhPTVY5kV0b8VPbNRUPgufl8fI6XM3VAWQUB9jbVDtIipUHGnCW/ZQfiIkDCWs+LMdEL6lmqkAwVGQilbqHL4iwhelC2kXunWdMkf0LKCDNbQ/Piud+EB4gmZqTdibvkB6euqGVZQRSto5KD8eUCC7sYqe3/WqkzejYXPIbbKHL4wFpA+5GJ92J2x/fTspiTSnDmuZ+KXEkJME5siWxPtqu7nMqTUUvOvwufnwZx12ufEMzJfWM6oUEaIIBoLt62XNy+NZqOUVxgbUj7mOmqEQY8/ZRBFdH0+yoc+BZIQziSOr9WMaRxmDuoImogrm5/EfuAvNRYxUYCzOqxMGyCAAy3wUOfxmIYnk1PkVEpmTHXT3azWikz0fLmoc/jYVJiEZZnGHiRBntpETWA+qmIvSVz8/izjx9txLRYxymJn++sTWt5fsptanPxFVz8vhbsSVlGYqpq/vq+434aKCBaCC39Lm5fGvRgBMXEZn2k/XSBWQ2ypIiCKey5ufxTK9WTlCzfGCaF+mqB//AMh4dVMEC1zxsufn8dFphRBOUvlDnfOsNyK8ERcB81Hl8dtRFpKLRHcnj/XRkgQpGNIEN81ycvi4uD9YndhtJiM1qxJupI5z4F8uYXPz4EJEPlsRxxGQd71qzEvxUEQK29lz8vjtXj4wNlBhIPGcH6aqhABiEGIi/Cefk7Ln5/HeLxjJaTWWOt/bWJgGLN/CjIahcvL4uveizlKuSdjPfrqpNxV8UEcKPmubnwU3YhmtsrcNP331UgQTSafD9FJoSdNlDn8UjycN/wDsLEcYEJ8X76Zmh/1Cg1MQuXn8eW47B5FdsWvbTemWrfBYikjTmuflwja253pwiRN61zW3yomdofuubn8ZeJgeoE20lXWkE3qR6IINhTw9Fz8viieMLSJDIJew/u+umaSUcf8AmOr+Vz8vjkgJhB61UXxij0NIMHgPBTkJMmx5rn5cMIEQ8sciLphd4vtpBm1DZaKbbat9Ofl8azmMwScpM2isRtrA9Bx/Ud1BNnopc+DZaRURXq06RAqbygi50hvouXn8IyUJJUdcJOJSu+sMonULEnWy5+fxkx4p2QSCBVuYN9ImJmW3ZtBybYUeXxQRZPF/bN8pt8cekY0iDjSKKOBH9Lm5cCU8YRzMkdbggmcaOZWmBA1HjwdlHnx9so9JhBksgzPJ7WaaQ37eSQZofpc/Lg/+r3H1zc/+euqFog32bCwFCBMeak8Ol4aXGVyRV+ui9RSiANBLbKi/GXFNs/jdPJ4zJVxj/OtJpxhUDImtFHl8fj+hHIYBmO37nfGmtDwb+kgkCtvdR5/H4wFF0wTidoYkv/zrd1dFhNxVR5cBceIejG0wmP8AjWg68XdIMx/8lDl8d3+6pGGSoj2r9dJoJL9kgkUJoOvnpKjy+O0tbhmMx120GQL0CRkImnrZReEkHSMsBMq8pUNuut/1U0n8dliY0opcuEm0ODlBEv8A9WvGO2kmL0b4qpE8fFSeFMky3J5PcLyYntpioTjkQFJ4J2aZhblS1mSNbgLP7VjLu1d+im/GTvMP4izUk1XlvvWiKRoCrNpDfuuflx92OLDkTv7le+P6NYimscW/NPdFQpc+NY7RyhjtERMS5DWiKapxy1MGqjy+NmwyQRxUimqx11rRs+qSaUfVwp8+DTf7scWTyZoIaieusIJ57p74Ow48ErwU8l8sEOTd939GtEGIruqJgRpKny+OAcdc5S15ChH01gdrxSioV/lI8JyED7s3MyiRfk41vGW9kW58VLlx6LxayzCBVkvuP0zrRNt3yVgi1ebfVK8LHPRfGbsitknWAMTWXxhOGQjikfj8Z4y7xU4sQ8WKPTpo1myoGcINa1hK8amB2kT05ZzROsJOUTRMia7uyk/GFPHqKMRv2KXT/VUE7W4pPAgGWOokdZhh9u2+kwSt3V4c1vFmYFnERyct4yvc1HYBA0T38YDfqk/jlwWTUk55RWMmknm9fdYjUSAEvhtG0kTB47iYDtvqq3O9y6qcjHRS8WqJ7zBKb2cvproY/wAyYXqOYIoFnj3oP296rHp31gJvq/tAz0Eyt43K3JdcmphtoaJ1opDfXxhbuEViW/JbwAhYboKPImGnJitakxBhTMiXzfBN/Hxa9YZOs4uc60E0IWBi0Hxb8GOD0mSFZjZggp66e2phjqt3SImRKPHhyqOPt3W1JQgfdetUmD7LHKBXy+nzROMf+s5k8UfImzacf51taxwf4gTECo+nyR48QoYa6rjqMyxMVrGTlrDf4nupw9EwceWFyleMBcxOYH6am1TtdJyItQI/xsATGephzPpt+mmCTsUd4m9XATnCYPHEQipI3XkoeP8ATrHavWEHPWvcm8JlklmYXlcKkBRetBnYKe6tZiOCJwNpVOT1aiYmd+u79NJvU2Wkz/VExwrD/r4xvvb676IGqMiBeIlsfSY4sg8QhWFqZuazHd03BiIUEyCTd6Si8FCuWRaziSvc0R6GjWRZ9Eyf+bQmPjYsjk3LmQneYsxUGtcxpsoGWRM3Hl6J+PxwW11FMxPvqP11qWAfJbnaW/ROfF7iO2Y9rGOkvfTU0e6e68bN8k/hUEIQTEIPq3M/bR6o7u7KUThNwcimYvOxDYfoa0dopfT9QTpPo/tVPjZloMTDE24xe8RrTWDEw/JFTqSeEqnhKZXjc73cciH9Y1gIFYlvVEgAxEP34qhxquJK7uUQW5iYinUxXkFiaGTQhN4LO19CHvZIy6qdVFxI21T8eNjIFkq8eli+mZ0C3FNB/wDYclb+KYbAuYhmuQXCk/20Av8AHCnuArYt/abwwfidI9xjvt+nprAAbyfNHfAgxTwf3ZU4/G7yy3QU4fTlDO07ao1FKKZ0kJj4sWfSCQubmav9V0gwSC/vmtM3FW/JWPjiCOKYO8le16/TGp/oiSp7hbVuqocCJbEvygB2SLfI9daswUA1/kB8VU+Oy5kgiBHcNgqIdaut/FEjV/KqcPE6b0W79OIzvpgmynuBxi5fv7qr8eVoVtUyMycYK2NSDpcoBMzYl8VTj8exxzOePidpRCl2dOs7aoOQFvnm/Pe58cJGwSn45hqGEaidF7wVMkmk1er5Jz4SYCN3MdEuA92N9VNJMT6IkiRPg3yVePxDjjMzTQLYTbW5qSY4LAkBn4VuPxXjeO9BDmqDroMay38IkxJubJ+PxwiAO7vZdVZx/q9VII1h6vyWJrIsreETxJx5SsOZ5Rgv9NTe7+3VBvV7OVXjwWRCMkVcLLIU51RBA1DfNBkWA6+gVv44rlEMdmWVUnd9dEDLcn2fmse3ISZAVOPxZQg7irGBogPTH00Eik3WkU0VePxgskmaPbn90TUv9bahH8N/SLjVV4/GHX9vicRCckevkaZNzbX4WqY2h6q3D45Jh4mGZVGV5ZYc3okCnFSbwavircfiyZccWaxHpca3DRvqqNam12/qvH45qXy2h4rE9UY4yddBMaiIUkV0jz4K/wDGwkRyIbJJDPTH6aQawG3RbStWwq8fjXGVfKC6cAjNfeNTP9cAgbCOmyqfHmJsAl5BFqzjlXRxrTabenwmnAdPZ9VTj8VYskpZkImvW466xqaS3RIE3810cfixP4z7uJOJG7SO7WpmqLmbn9Vj4/pFviM14kop19cawNYTjwlX4/Fs1QzgkHaZT660ioFX4IB7rVeuj8Lnx/8ArWzUZGXGf8akUoTAWjWvXzT8OFDghYPHKuH8qvHTSQLXq/bxW7Kddlfj8e0eM5Ylr6cQ/U1Ou6DvX4fBVPiYvJL7iT91BDiMLpBnk9nqtOJImKq/H4naImHyI4uwER/jQTNTdthUawqnwzTxlzBEs0SYwYq9bSNEUHpwsuj4/jt8WMyTCLU2MlfTQZiKOz89FpGJgxBd1Y+LJHZOn3P9dzOiTExRuvJIxkxwT8fimUmpkgAx47zEmTWqLxWPtIEZRRdB8cpWA9HFwIzLf/etadH+OFh/NRbiy7q/H4qmADEg4uafIv8Ao1AItM+SwBmIVOPwY9tWOxE0T5TF6ZpL+lcVikNuVY+K9mIlCJSCUIcfbrrAieb5PggAmmr+uKvx+HcOPfJS3DM16bag5HE9pb8FhjBl/aqfCmfxzS04f2ytzkNMhUKCitx+OxMo0Y7CfjnU91YPmtcdfPi/lVfjJs7LyJepUHFF66QZoBXyXTECwKbj8QX5XmDjuVMUY22TSSQK2lvXiqGJNdFfh8G0AOKLHJmlg6f21BypAfiiKVbKt8fw+rnBAHGg8ZiY/vrSSYmyrtioABfHdV4fDcREQrMJRZk5CP6dNBNKVb/VRGlYbcqnD4ycMEsEyzSK2pGsTMEGq2WNi35FXPiFE+kPJp+uVj/zqJO1VVSJKpx4PKUFl7QJ1EIXb+oxJFKSk42m3i6fSqcAZrMXtI4g69dTIFGw6JAlt81U+N9plSS6iX/1iQev9tYEVNhy+1YAsZATnxXuM0LOc5rFE76J04PzTECllbj8Ekw5xtE/ih5EPWftomT/ACPlUAIMv8dlQ+CB+izkSvKHy+22q7lWIJIifLwVj4ojfj+OMRhQ8p9sR19NRcne6qIFaEt/Kfh8Z0nCdxi8hrEyaXhNIk0D93ZV8Jko6xM7YkBH/PfU8aN+XNUAAQ/FU4/FMpKJLgZwiof8nXQcwIOoVDA2sqHwpGyCGImXLGRvWJmaUSADUVb/ACFY+JeWMu4RTE4iyN9T3GIKvHASR5J34DHILiSJ4k9pKHWOU22VDAkN8B7q58WJmgmCeLJEh7nt66gxjylX2d1E/H4ZYi4bWZou1b+saciYG8pOECY8nq6Kh8Jsd5AmIWY48UmGvXUyBQ72/VXadOCfj8KxSuYWnoLAvbprTFNkwJg1DZ8tFR+Koi+je7ECFwfXUyeLfkrGJ1fpTxVj4ad9hAI3mqj9dT3GZ+U9ugiVQ+KX8eIsp9Jz7vFaPqakkCsyQrxxMzorcPhwYiqomoy5jGStHcLgApGM1N0/H4ZioBmmztGSnW7ok1q3uqGIxN5fGVQ+FCepkLZot4nHcitRM3oIblVhiD4p/wCHln3E8u0O8q7L20jIaqu0Dkn/AIT/AFbHpBtsly+kZ1M4x/P6/wAVjEDKRbwfyFQ+InkJUVS9sMw366O4RIQcKSJo/tUPitEln0LIx3G++t3RjTZWMR/oR66hU4/CSQC8pkZQegyIv+dScjEbLR4z4+T4qh8JkhIiApBYjGU9J0HIx/5bv9V9n8x9O6rx+AjAxuwJTnETrn3CdfVUMNZgxeFT+GBIIzMK5y0jir0DIXMvzCvHDLtGVfRU4/C3+UPQ5ZkiKQrOp7gaUl+PgkY1JMSmPinx/wDyHymcWQmTWOVzHs910GETeuzH4nPh4vEY4h4k0Ek3ZDFRil1pym+rdFhjWnuqHwzEAX+SxkE5Ml5rUTYE6KuwC9mPBUPgHbx9XxK6BmUn167YmKTLbunAE0+eaofBH49F8oYLrHLv/wAag5yYO7fiunaRdV4/BBOWT3dcKsZIxqTnNAt2i2r6hOfBdcbFz7g7wle363qRkDJ4bKuwzGgezsqnwYzYTQyARJihdBym6rsn+SifAyPuTcnfPTCFY6aBnHAFIxJswqHwsHtSMkrNm1qkVo7q6QXwVduQxmavkX1T8fhFn8YSk8p6JuD+jombfnmq7OEBOfAxY20SksDhMQ9fXroOQJmW/mVQwjShfr8p+PwEFGAykixtkl3PTQTG6RiYroU/8MKvj453ZPJ5deO/99R3SaAkkcV0GEilG5VOPwNkYjHGBcvX9HSco5+PBhbsmp1evBP/AALEiwtWWknFASK+311ExWBDYSMQec80T4QbkYi7gxLK8SdbuJNDT1bhVjhpdW4/F4pLxJup4/kTlckfY1PcIeir/wDPh8Jj4QPFtAQK4td5YjR3HKtIP3+KuyRSvN9E/H4FAeJmFkERnaL/AE1PdBhX264iOTdUx8DVETJ5XsxnjPjMf50HI6pGO349VTj/APu/2qIxFy42idT3ZW0VdhFT6Mapj4Og8qyEccSFAQujuOpSMRwjVP8AwdQbhaLCByw9P6kkmoNVXb2kf/F9fHZP/BAPEPqIg+sreY0dzb8lQwrJpw3T/wANETxSWPHlbFROftqZmt3ZWMNrPZm+ic+JouLsO+a6J+ugnG+vwkYA/wBC0/e7jim/glZJ2Zje8KJki9R34wPhdBjROfAW+Pi9OUxW54y199bvrE6qhjAiDG8P0TH/AO7h7YCZMEzE10H9dScgbl+6ccCTBv19vFV4/DsjGxx8cMxcI5+22p7qzqW/dI/9ddJTcfhON+477Yitn76k5CYNSyrGJyoN39p+P/7vEwepKSYZhP29NHeJkpxw1NRv0sifCFkTJlX9xMCUNdZ0S+PP7XQYAESm/iiZpkU8Z3tJkuNE4k8KuHqq7DYij5+3w/H4Zwy7wKi5sX2961MgGgo+vRbtrs/Oif8AiejUVDNepxvlnauutIx0or7fE/T6p+Pws2DBauJ658UNByjR+6RhGkH95puPwZHiRO3ihx9E49STpoJ6FWP/AFgCDL5fifj8EEvFbl/HkVJ2an9O2p7iaYx7wx9KxgTQXPNMfCxAMUfjyQSv2wYjaNHcYH0nsGx6Monw7XV/ijBMihSp+ut3E3iXCr/86kU+3Cpx/wD3dVmWN7hMbrMak5RtK3bHA9W53THwxK8Y5NrgmJyct++2sciYM0CRhEGQfrwfBNx+GDiIXZEuxFo35fq99QSDUHxVnGldET4QPdEl3Ep4kLCy1jScqwJT2EGMbJ/4cQCXI+MHiYuQP7upJ3t1+bqh/wCuTKb+F5cqHdo4xMRcMsGM6xIFDbmqGBxo/pH+DynPKowbe65IvtrTjNaOFhiRE6hvZMfBZTO7WwDvOenXUd3EN24Ku2N/Nl1TvwXXEmbeXask2j6xoBGpkFv2ScIAJ3TPwDMhlgx2fxOnanW75tZI/wDWBO6fj8JuQ3HKEiZx27GxoJEyKjx6KxhlFff3QPieLhsdt0/1AZ33091LVf4t/wDmNhDfEpj4VJZBFcxEAu90aDlFBE+ioY6671R/gAoTrAquQ/E6605HQE6JGArR+qY+FpBgK32LzUn1j11JMiCK80jDcBvkifAxITLQUZ3hC37frrHI0B2W7SbURfgpPHrMnHGc+Tc63fNZFuPx4Kxh3W3ekp/4c1xkiT90jBPiuxjpoJPUoGJGs8Vj4SeNBRLxMq+NwEOscpfVV2SJMyn/AIfGMRPXbLSbz66knusU9v8AM3p9O6V+KHJCjj27+hlnVHLSohBwBEEVfB8k58PKGe+Zhfcn7rzf6GjuxNTcJ7KQQk/iSrF4w+13N78p4zXTSYgHintArS+7dE58FY5bYGEqFk/dfq6knEMLdh/6bnwR/gAxyqwAvcimTj2dbuqdrPn9KuyaC7Cc+EpRZ6ACy3GfcH11p4QG+SDjMyBRY+KLSKBMI5T8VsidTPaeCrs2u+K38OHxWJGeXIgnksueMRnVSR+O5QcQT20lx5LfwTnioM/lyWqE8bnken9tPcRO6xwIb8+W6P8AFcnFnf32zvXKUGr0dxipbqjsvvDf0t/Ev4jGMxxxArPef6h3cZr0Tj/64H0j/CP7Yht+0wjOH01hkRxluiSBSbvgj/DI8YJuo7+2SukudPdqbOUjETud1v4YGMK3PHMxnAk9dEngVu2Or2fNH+GAYpiYKgvejWyrQFbsmhN1v4jjAgSmQcwsoJk73rVNiYGyxFJqftA+JiYLlEIQ8Sw8W/76ZBFfDxupOAoNQ9kf4Co8SxhhPpIEs/rrd28w35rduRrFS2yt/CeUQXtWRZAROQT0NbvEI7Cazaz8ln4cHjOXGwOTxJrY31pBst2zMvzYKB8NynG0oLIEIiEb0nLGwBm7fmscZ/md1v4qWOMvQryGGqlYN86wyBtaH4I7f6fjL+AfFC0P0DuFcd7jTNKUBVdtZr9eKL8a/tlAcbeV0DvtqiTbn6Ll2VpZJ/EyUX5V0HEVh4jvrdxN7roMa9ol7LPwWKLgmSZ28ZZY651XdlYLn2g0EcX5LHwVj2xGSpl5LcXO2pOZmtljjr/1qkfhJPbUs3x5BDOz5b46uq7pFSH+X4bIOEz28m/lF+OrGzY5REFWEynrpisAw3ug4mxjq4S/xXU9PLxXiRKOSZjN50jInGsUUwBqIg+a38cjAh1shoVIKW/17aTG6ntMQdEv8JNMMbgbqJBxZvqaQTrMcKpOJAjXV+iH8GSU2BkjMxypjKdNM1nVv3R2xVvdKfEgcFLguJmN/bOfXWmKv1fmpOGsVb6LPxS4IIqcdYiZo++tJ7bypOIvrwPJK/Df7Rfr5DE7E3vtrDImSLeiDjMY1slfh3jiQ4kvrM7eTqhkDvPpyR2E01hbl8RAB2fFsbYykuPTVDKtVHbropvxkk8WOlFjymA5bxfXTMi63/5nf8Q/ip9qrxEk5WUDFr95jWB0U9mU3ol/hR3Gmy24C4VP621XcCOHAoIkC0Jf4rd58ipOk9oxs3ppjf8AyKt1U5Y1jHS7rKV+KGvFZCV3vG4prdwIiqBjNrJX4jCExB5Yh3JM8ZxOr7sYBBUHAEyX+qb8Iv4kltjCEBBc30b0zBo39qRjTg+fsg/F1mIVjrv4syS5jtqu4dfp+antyNEjwqbow8fLl3hYf100mNUHEaW+fJDl8XtprMvtdgW5x21scq1FVHbvTE9VP+F3BF7zc8rQtOmqJ1mDDouZGJ4pOXwM8ZjJ7UkSKv01QM1JMeCntEQG3olfiKpC2IzYyDiJu86RMzNW+SDiOEPh4KfL4gmFRmklbotwp/41QJOUmJAf6o7JpFH8+KR+L/14xnJCVJ0Yx/3ekTMlScTxfBSfhiZ4oyJFZUkSIn+u3QEwLQpIrSyR+E6NeNTNMP7Qn+zrAlQcYPAz1Kn/ABqgRBEkBJcp7Qf1/uaqfFScSKkF8knL42YaccrYaWj+/TSMqy3soGB//p8vVSeE+RExv0khijYsMur7hfRB/wDXWSBduVPl8Syz5RfGv/yqWDp11pxFNSfp8lEAGXspvwmMROwnKS/bKQxqprR+T81JANoMt1U34SGYTi2MESz34u3TfSDlpEvl7qThaZfRSfiYfbJZJ67Me45b6rum/B/antjK9ZfCim/G1sVMtPWDkVWL0yKgeDooOM1U34t4AenJZggjommSKPdczN9XRR5fFEt8TPrZlQT7/wDT3aaqSBw8Ob4qXL4wZyRTuHTerd9UDpYy3Cg/+sERBAlvwUH4wQPIuIByPRm46f8Aeq/q9C3dB/8AXIpD8Cp8/ikCaj7KhcuCd9bHISTr+qDiKwKvZR5fFIxmmYA9ubqR2n/nVAyYKjsPj4vopc/gW2fbZUUk2yE7aRmRQ/KnLGKBsu6jy+ONlQaSB8YsuDSOAUEeHNR5fFIeXFCaLF8mETEm+qmLEE/D6IOI6vR7KHL4xJgS7lNg6cZCLh++nuAJFjw/S9lBxrV+/kufl8cS+XjMZlKiruF+vfVz1b56KO0Ez56t6KHP4sftLfbMRvMPtiP10giKt7KSK0+/v1UuXxMys/8A44Xl1zF9WtIyIsuUUtVR5/E1EIZKknGIwf06sEXN/JuiDjcaP3+Fz8vhJkIR6C4sAoSdt9VJ5jw+1AAN6zuofJ8RyyMoTCyTagWEFsRqgS37rnEDYPwdVzPxzD4+SQ+RJUI9M/fTYwCpyFKndc78VSnITrMMxvRM9pNV3E0ETD91HGW/VQ5fFmjiw8QRLLgVJkfpq5I/zVRlh/W7iVz8/ihRkZ3JMhNI/ljr/Z7gY7TTzb5nadIh+yhy+OeUoJxSGHKiVtW8aqSBFBRTFJmrftZc/PgzV9CpB6G8N531iYEaKBjFqPgubl8SehYeWGGDxivGtUMsTwbd55Ufu63hy+Mhuv8AZjMUvR+sawNgQpOIC5347WUsARCJw8YnaNVM0N9/tTe129Fz8viUkMwgrGZIhsu3/wAaZEwbqMoNC+XhC5ufxBsmce5t2vqb66TobqIJL86KHL4RlhxG+wW3FP1nWmoAspMwZbhcvLhCqi4kDKiTBA/WK+1ViA34qTWgtD9Vz8uEs7sxPGEaAgN3lpFL0rzbujIUoyufl8dIWxU+LTMOMj2/xpJE/wBKAKcC34LnfilvjUzHJcFd/KzEVpxoIBb1RkD/AJkAt/a5+XxSzmNliWGjJfJ20zFlOUCupXNy+Ops3hnLRmcBtqpkziACjPGtFz8vjkoJU4kdIXeZUP6zqhf+rQueQMVqG/Rcz8YKiAxskwl5lI0zrd+CkgihBYUOfAnpLMIixdxG9dNUJuFz7Zrcemi5OXxtjHGkSNmJlJN8ZzpnWKvQqYH/APKhy4b3OOLtsy8sNm500gzRt8pIE0fMP45uXxxsMwEeO+ehn6aQSQQSpyjpr+Ll5/G3PGJymPJi4IZF1c8Z+G9w1MBunoufn8fjL4/7LEOBiod3frrClA/lReMTHy3ELm5fHE1KF29m5Lv66wMmlKo/oCBZvdQ5cL5OeJMe2iaJzMg9v8sACLZIJmmq5+XxDf47HKHZ6bAmsDFIqsSbCgXNy+Mjq0T93betVM8H8qYkVmHyei5ufx8nMSb1FbwkNfbSCAIrDY1QACYFH+aqHLhjiQxGJeQtDQBbtnSKiRb4WAnWFB+NPKBnElpUWdSO/wDjWORpJA4N+qNIiOZ3fNczwWYmhlnv6xIfTVUDf3rVa3k+Shz+NiEGMSs4mmoNaREmyk2iYeu9FHnwnliTCNyVNWQD01q9uhpRYH+eLf4ovBmFhthxFDsRM6OIjtKRajfHRcz8dv7W6mOM1LHJd3adtWRTi34qR/nhdwpcuHTuMdQo/K/poArVM1j3f0uflxGM8ivdx9tWScVT1jWikGx6rEwe4qL8fSH6x4wsT0E1XL5f2tO9t2OfyovxxW4vKYTNEeV7d9BNbRo4SJju0UOXxxcIh/7wxU16v9Xpkmmnno3CxM13/XKjy4wtQ42htx7YMj231tCG+KxJsahS5cRsQOuCP9rIr+nWjzb/AFPEWUHg0vjy9UgdnblMMzuaTeDZvZadC/X2hT5fGU3VIt2nWnHoRWsATI0fFMwKc1F+PLMAWNmWwIzOtABgX6q+6qh/EWhy2z+LJ1l2VrWkn/UKpk6TKl4cuM+PGImYGaMoQLf166B2kzO600hSeC7EJM+46wxG4HoaSRjUSD0XScbC7fRT5fGry6VGBEewYSTbQDSTZG0WU/BwjeRphLmus776aGo08PNV3RBiApcvjCCsHuJI6SWP/WmSQeaZm5b5qXLggQnK/b7TLxmIMEOTRex5rGQZq3xU3gLT4ZjYuAeLPWq0wQKhXIIg1H2p/wAdS5zPthohDvorMaHmqGf88Nq/T5Kb8c1bW5PdmWP+9YitYSSPFvmkeELy8eiAC4RMyxN40CtMS2FjllMabt86KfjL5Un6LsyuMnc1RGl0906auEr8c/tjtNhETETM50SNTp9pkCRRL4kjMWk9rICDqRpijboundAi8thI8EY4vGX9u6lsVxb7utOuX0uZIIjG0Nwk8En28pb+jGJUUDRdJyOJmW/BTeEQEy8rSqqJJnM1mNIG9+Ke6sULconGAhYDcF8qIJlUXvdaIrBfVEiupeigignGC2h8g4kgEft16IOM+a7zBgX+kXiOTKgQrXKuv9vXWEwINfL580dxApd/ThHwnknjJDUwxENQS9LnW7SMf1YE5GTUbrfwu7xONHpOVQVhPrqTrv1VCS370THCtyE3pBniRPEa64jSZNqoBGlVvBxXLBGMAkSxnfvoIxInXp8J7xMxVUOHuiOTI+NUz1udpjRcb+qnvAEjd+iJwqjrbEkzFLgWNOsG6DkIhviOafxjjIHGO/k28pM0NRjWIkwKkokdtig8VuTo5bI8fGYJ+0a39TFJhbuBNbonFIz4pVZ22IjxjLrRJnV/a3dp9P76I+CwnEgahtBfRIrOmhpJn5WoBeAj/GU11cKNj331pdXz2UDKaN7pjhMg+Sjx9pF5mCfcGmD/APyiYGsjq31c+JSQajIFQykVcr9dQYmJFW/lJyIMWDfJOfHIOXZoafbdtznLpEA0s/RFQYN4T+APq2E56TvXp9ta4o3ojurEQH8cvVVOBiF4ydfpJMlnTQRFdUd8Gj6JfDlRMVHGeNSEzyYiQ0kBByETR7XdEx8U48imEhwE4oWR1iQNkdxiBVvbVUPjlPKC0jPcHlEUejWtB0FHpdJOhLf4n/jJlknfZwTHJjNz01qxWEUAgWez5Kh8csADJCRXeHNb5dExNz9tlT3bXlPx+M/1sIyeOZ8YWNnWnSzdEmZrD5PdVPjONUD+6HF9ZGBi41PdIvJfx8LHIARrs3yVDhK1nEleN4m6I1oitVJygDi3Kpx4ctjrMTyZr27Wz11j2xNnR0U988Ux8Uy+PW2aYiSt8zrEi+qDkbGj1fgn4/EBfiduJ5EQQQnX9dMkivwjuk0/yE/h/wCsdPbTcEVMh/WJYFxWETNH6qp8cm/3k34kLCzyexo0mwU69Kt8d1XwOwQe0dqy0R5fbWsaVK068dX4qh8bb4trlmAwIg+3bW0oQMQ9FGRkxrCrx+P/AGfKKDjfHijELRa6JJOnVvZYEChKofHAUE4Y+sUvI9vSDTJuS3zQcqWl/itx4ntE43E8kcbyrTJ6f21jiTz+lv61uHoqHxzVwYhIIgBQWX9dtAAmTDbuiREa+J9vS0qvH40gxvx+s+NwxC986RadSsdxaVY+KN0U8Xyp8hIhCqemNB5fCj1b8lU+Naw222zNbWpnvokSTqmcruypw+IlInMXugAzT9SNY0sFhAqLq3H4yuLchHksx1of8a2R7TIb67IqCa66KvD49oki5nvLLCZu9YntqKB7LSJkKpwqU474DfrEZOjqfGX5qSf6nR/Q+lU+OP2mPHoxOLLv7ae7jWVhs2Fbj8cw+C/i8UiJQVQcR66LUmqaVIoVXj8c8YfL04i+nubqI1UEGt38+y2sY3Ctx+LYkhuFFhuW2MTWpppYjVvmsQYrAdHwVePxzmJaFZjyqGSnpWNJImLhut1p1DfGVb+IkILqQIpkM4Jj10VFCiYqIlt0rw+MNjyzV7JKmy+mdGRmmNuKQKS3+K3H4+QsHHjZkUbJAqp1p6qYx1qY1bsrcfjjBcUtGaqib3v11idDZ9Vq2yOv6rcfjS4hXMTPRX2zvvnbQSCZrCSAf5FCrHxyTe1ceIvkjQ5arGis1FVogcOKsfFieUSgxcxPUcz9tF7WYWjImxI4t7roPjl40DTCp0zvXpoAINK8VhUSJVj4mHaHDeHfEMm+tbKKBIn/AJM8lXj8byPxLmLogMcsp5NZdYX4v2vuiI5+Pl4+Srx+MnDDnxwL0q8R0vWmL1L581id7az+ro4/FDiB9vjGbKkwC6O49bo1pv4dFXj8W1yEsnfyTlMY9d/ronfVOvNWPhvbMzGOskhExp7hrUuVo/rg9f1X4/Hj93HeJEHG9z331JAF6HRJgcD4qx8QE44pYS8l2xAqfTRMm/8ATe6o156dVY+KqjxGM2NZOo/W9Y51k8URN/8ASrx+PHJCBWZAjIWqz2mtEjRMTyV+PxLUDUewMsXmK4nf7aCQBWYB4u/ELQQI4auXurcfiYqOyVvlf+I0E7hvdbtrBu+qvx+Kf24blYrDTL/V6BlTmOaqI6t1sqnxzQMxEEVSlwkaBIqLLACNlU+E8iSMwIrBBBDFP/jWBJqJhURIgzxqrcficz5MXyhbRuoiCTOsYFLDZIAPN/qqfB1P9duTx2pRrrOsDWOCukTgW9PRVPiuIxLfKSCGYqXloJ31WqTBu3uVX+H23xmQ6ZloI74HQCCZAfVMHR9Pcq/H4mCeICzskvGFRsietak5HUtuVYBNN/F+asfFJYsRDhGMSiuPWNTI1f4tYz0/U/H4oj/u5GLMkzWqyk2b+FUEGTaFU+GceSpN+2u3KE7Z1PdA4vR9EgCkxMK3H4qswOUWQrj5cYN9bgLuqo4Du1l6PfROfFd335YxbccbH9N9AI6jZ1VACOKsfFAdFVW+TMyOOJZ10SJ2L6qhiDT8fRU4/HEXbUtClNuK9f8AGsdtFQxHIBWPhqfHiRAyZW4DeemdTOlTKQJG/Xrwt9qnH4yhH6dUMbLLrE5Gm3yrGJGggthWPhBJpMxtBRAeNQVvqJGtcU4AkWNXwcqnH4WMS7xMksM28qO+juGP/wBU9uviqHw7QhOLu1fKl74vWJJNTVh/q6DCnR/qsfG0PVqJKLSGRme96n+ZpVvVPbAhUPhZ+jIxO9ETCPbW7pE0hIG/o/pV4/CmyZwCySke2bnpWpJm66doI7R5sqnH4fc1LTbR3Vqrd9Y5C7ZWEmht6qvH4YQeIEx5CNCgW8bZ/X6aBmb6v05aLoAOj9FTh8RHi7kYokfI8q3+nroJyAo6thV2CRvDcKvH4TeIA6KY3SUOPbU90iH5cVXbJk3Vj4ukxW0caQS6ITR3AUj5W7QP9W4J/wCDE8Uv8rJWF8tlrrto7qGoXTtBsqHwM2uOkU7OJ7xqZgaeaSKyW/eFQ+CShRiZf1OLDkjRlkBqrAiNH9qh8BGCR2mVxUXbx0dxBut25af5f56KnH4ljCjnkRMjMkK5emgkzBt4rp2gcvtWPixREKjEVlId7XUGOr/EwCakkKh8fFsKny8UBskgxc6xyg1sq7IEmHzTHxTL7tjccjSRDOpB0F2ynsgzq318LfwsskM5ucRfWtAMbtuqsYnonPgeVhz3/ajkJJfHet9AyihjuSMIymnwqHwUQkI8oUowVVB6XqSa1vwe8K+0zUFuU/8ACAWftKADcWYvptGtNa090jAxvk/L6VD4fx9cQTW3+wh6pqTmJI1dVXaNdW+qofDB+PGqtvaU8j8ULzOjukxXwVY47NlUPhDjPhVTSQ5AYqI1PfkTS/RuVX/57/6bdLHwrnignI2J6DM3+kupyyIxkR6qxgOspj4eVux0CYFGcEn9GpGU0N2+PJVjjWTd81Q+Br8qReKfjcU7gvrqTkIvR6O3gjGP5EWrXg+qof8A7sDXul6RFlEJxx2NHeNaCmr1VDE8ZVD/APdwSjpMdEqQIgj/ABrEk2srg7UVD4bWO+AJjEPjMmo7jSB/MLDAdHzT/wAEX4g5vlLgGSbBt1jnkTGnuqGNBEyE/wDFf42lo2ETn8v70aDPSVQ/9egfqOCr/E5T3e3sK9skNzqSRzoVQw5dr5Pqqfw/+r/+pmBHHeNR3AC8k8Aq7STFI4twn/hG2OMbZgLnYjQDiKiSWFXYQJ0+U/D4evk+XrczEFgv+dEiZxiVRwNheHYpz4J8qeVbwSR6gLvUdtbuAIFLt6JAAIOrcJj4YmuM8oEV8pmWJ4sVRHTQcsjQt0XQ4xaZ6fnmnPhhjjDM0WgxcBffR3k1NPdIwGgMPmqHwv8ArGR6mO0x31JyM3qFQxrIhMfAyOZRmCekglyHrtoOXGHb6WGF7zq3VP8AwBDIbwXiKmL36b6O7LK5b+FYxka9yc+G97H9uLMpCU7Y1JI0OqoYE3FQqcfhuKbxLKZwnkQb6gkQZScYM2Cb+BIIHlm8K7kyAxE6SRYEt+C6dpMHV/qpx+GXxodkuiS7YPtqCSBw5+irsgevn4p+Pw4Iepv1dqhNT3DRP/5iLVfVPx//AHczD0WoxL+277Xqe7i36VV9sgWdE58EPtoy0he8yyhMujuAnduFQw/mSC+CY+GJCJiU8VjrBLtoyzE8PBYYRpJfwnPgwW2Ek7Q2SJe+2p7wNIGz9Ff/AOcW3s/lOfBBhaubkhcxm+s6O8TwSMKSLx4eMpz4JKOJi/KqCqno6xzgyrGM0rD8Hsn/AIYIQEPaUBgUmESab1PcSqxwJM6UT8fhG8EsFCTEMBylrHSNSZCrsNokNspuPwyDDdLEWGRiP+saCSKaO9VYxilsRo5fRU/hmB4stRuHu5EwxttegkzSJ8tqJGNJ34eKY+AmhnY5U1NTFksOp78g+Xt7Lp2mzhN/Cj+2airxa+2ZDGgGae+i3/5jj1TfwKj+RLJ0gsoiXvoORiDsqH/qxmAKkO1qpz4kfxlhky8bmDoIxnRNamGyq7JBOj9058EFVmXyTCWg/wB86BmdT6KuwEQeT+LJv4QiCZYyxNGXONSMp1V9pmdeEJz4OIxRJbAG7I9p0HInm+a2OBieDp5Jz4mPxZGXx44zIe6cY/xrSJ7S/JUP/XI5t80T4Arx5RPQlLbQHUEk0kS26UMZEiH4Jj/93HaomXH3XC9dbu0Cs4wZMh9fFOfAckwSxm2P/YaeJ2/xo7r7tsp7ayLjhDlE+EIoILKOT+RP49NByFrl8Vu2Tdt2THxRKbJR3ia0SDG110//ADMgaKn8NbpMuZSeKU0STeJ1pqBWYdUHATGr8mEf4WClGJHLlZLJV0SDMjg2VfYJAuW/dMfD1KFUazgDx9z9c6xMGdIVdkUAlv6TnwkPtCYEkCQD9u936akkzPFHbcG8vis/FTyo6HJISc1kgiN9AyqBq/B6Lp2C0Xeqc+CA/CJP2h0Yki0+xrdxMzM8WUjEi40RPgiZhZqOEFfjGFr11PcTYx13SMJMVly+qY+GZt6yhu8hkVY5aMsiC/h9Fhgak7Jj4IqOVU+O5AzuyaxyyuIJb2TANeaY+FP9ocQQRkLGBn7aDkCVRxEUjb8R/h8Wyhd2qmTogWae4nWqwwBMm6L8UyeLBOZgjbcrU0m47pb9LKhhMEW4o/wdONu03Ibj7ZXLlNad/RIAJmz6vxWPg44pIZlAotwQk1trTeZT2U49NW6Jv4Zag6REFBSRD/XTWmB/Vm/NYYnm+q38NPEhYYbi47FE6kZg1NArP/rp3avq6puPxbR442JgSSfyWXeNIyxjhzog4nifxMfFlnEExAwXuNP99Byii3/5gVNi+a38TMokSDGVZYl5XXXW7sRQJ7BHD8e6b+GH8eQJJm0fKyN530HI8LOHKwxAvEbI/wAOT3JsQy7WhcpnT3/1aE9lLAPbkt/BbJ0EC4moAP6Nbv0pd6vmt2wNBS638NRdRmGyqnuZp0yW36Iwmpjm3oj/AAsUgXv5VuxP36aJrF1Vjfkj/EMsMxIShZue2Hp20SdVBECqx8VscaxasPtC5iTycaZLfBYgxU+TfRH+FMcVoMozckLhn/zo7pqSkf8AqkzlR7+S38D/AKuZYwsR1i3T3CTBEsqxiJnUc26IPwzAhcr7trJmGAnbWGUGQ27rHCLz4e6bl8QUeIW3KdrBVW9Ezdbs1Dfkg/8A7vxajj/6q7zGxLyHOq7o5+Kk4mYpD38kT4dnqciWD1lHZnR3SZq27p7B20c0W/g6h4xEoCM5IDjIdNPcDa747rHGlZco/wANMmV90MqwYvUnITrC3baG9kP4fGfHiLbhUAtl4xeq7geQW7ZEgmIR/im/EeixvDGIPE/T66nuBJ3UnExrRA+K2gvPtJgKmqo/qdXMnVt6pxJpXx81v4bmuMnJsN++JN9AyNqqOze638LNhThAg9YJl/50jInGniUjHYQ+C38U2cc3Mp7VgxcD10gmbrHGKaPm6JD4YHiFWZ8YYq5JjT3Gal/anskCzss/EI+JJI9oLWNjZ2nSMshE3W7eg5IHwIXxAjMMSAZ8qo3zp7wbmr4IOIEat/a38Tft7F8mZ7yyf41pB1Fn+oOGnH44cEv8MGIzRESSBjixZOtfWr4rQMRJ0WfgLTizWwntnHSvtqu6L389FMTw3fqhy+GpvjuqSs3PpLDrXOiCIpuG7JT4TacTiJ9ybcT/AFxWNV3Caqe07Pzfkr8W3lyC6JKEiOQnXvvrGuimJJJCz8dBOLs8USv1OhrDmX0Wy/8AWSbB1ZQfimlGC4CC4s6B003Mw3uo7QTCX+KMHBnMYUiyy15XvpJxOrL5JGBORmUvL4Ap4cU2MVgKEqYzpxzxNRr+o7Yfy/BL/D04slkJP+puZ1RyHbW1lIxM1L/XsP4fIfahTSkEQkw8Tx/x10kwdFuwf6NUr8LcTeaiJeuEO2+sMqWEc/xczjXuJFnRK/EDMwu6eWzAkDWT66ruGjfLkg4Eg5UhK/DcvJEGKm5eUzOetawyGn+WPVSMTFqyh/EBA5tGq6TE99UDqQufbT+R6fSV+KkPFlMOJO9P93bSMhIOoR2iP2Hqkfi42+N2W4YF4+I7f30900WGInaFN+KSIcyRNPVk5MH2v6asHHqpGOsCfFK/ExF+LMMDUvk0CsffSIJgiqO3UAmnF8kvL4eT1iZirqo8TfuusMsIreP26jtFm9Un8UZCgiYkzAicdsb3qp2mVBwJHdlNeuyR+IDrbKSBAsUzBvpmTNhd3QcAa6CPiKpOXxJTIqKRgaL47uzGqvtD4qO0kTo3dL/H0agilkYeK2RHc0VUHEa6sqT8TK+3kQQE3czUN9ca6DIyBZv0WOMXlhJy+KIkZVwu/Tcj0/TW78sqaP1Udgsk/jGYkfScTmcpGNWCRU2b1uufZlqJbspvxsMWxVeUTikiK+mkZVUdoyvTm9bJf4wA8RmBuJqoIta2NV3GZMzKmJqDq9w7KXL4TcwnlIeO015co6/TVjIf5D9lBxyiNH8JOXxMQHlxgLabIuEY/tqhlNcqFQcKwKdNlHl8Rc8U45ljkOXZS/ppxynfu6qSD2wLKfL4qGVxd3GIgWmoStINT9t7oONaQ29Z8vjelGIk9sOW4dr+mkbat0Udo6KT8eVGjizLbJNx1dPd201QcDEBT5fHNe3lMkOZCsDeqBEyRRR2g0sVLl8Q3jOIxgfoPbVA0jdSMSBAsFN4SKKhasFElI9t9IJxNW/dcziDQirfkovwQ8lH2kDeLZql0yJpdczho39qPL4UmGRK4rEhEyMgQZ7aoTFBVc+0ATko8/gj9oeTS28f73etjmbHTjyWIOn+lF4QTHHkbcieO0p0g66vuE1oWFJwJy4Nj4Uefxxk8bkSIggN/HyrEaqdoIej91IxFctS/pS5fEpDDntHGZRCo09w43fPko7S/JS5fFV1RFUXXXM6SZPBvRQRtdtlQfhOlgElhMSR1g6aruNzZSRccVB+KVryjlhhIKxEjEaoZGOigwTS56eahy+GQGRQbDH3vSDFTZtlcyKE0I8P23PioPxZYWf3BFuU8ZLjSLkCI24dVBAFdFHn8UH4gMnWLcXE6e6cu03Udtjqy9lz8uFwEUyRGSJZIEgjOrmmig4wK1UPk+NkMTZvJXGFmaJnVAkk91lPaKkXfh8rn5fC9Z384RcRf4t4NUDWixBtwXPz+GbejcQsz5WnbVDIa3b9OPHtqNDKhy+NzsLO1evjtRa6qe2h1Df2pOI1b91z8viiI4vHPX68bDp1vTIJJpT3UkXIq26Ln5fHco8V3xABiIHkzVTqpgRRQRW9HqVz8vjbguBxvOKSTO2dMxXd7qY0Ni+NWVz8/imKjAzG3/yraae7UmsqCBE2D391zcvjVFTD18hh3KiZ6Tq5gQQpOMfzo+ihy+OoIblFiDDZXtZvTNZCggTej0Oi5+Xxh+MbZiYgT1nvekZdwqoIiZbfDm5fEM1G28KzcRWb1ckUuPh3UkUb5LnfiYI9rftPbe7CTLOt3RaoUnE3IFT4Lnfhi/Hxlot4xVPGW5WPSd9V3SKVPm+igzYWb19Fzc/j41tGIQKleXQKicurne7CkgiKU4t+a5/k4Be0ZzE7eLB+OsLQd1iJquXn8bMTiTykmSdo5XcOdUOHg/1QZAjUtuIc+CGJqTCxAJvNXjWvUX8lN7Lm5/HX4kX/AGj9wEydpzpxJnWfvgpNOZfNQ5/HeGHrNRTGCbzpsJMQohc3L4szCDuPIIAWYYhn01ZyBqLvZ7LmQTXWFz8vjpgjkBIj061vH21gQG9lPbF6w/DwXJy+IZPFMwZtIieRiWdX3RU0KgilZ/Aub5PizR9kixvapetaqYvUaKbisv1crm5/HbGanjyWNiPKbomNUDInRTzs7LmfjSbQiYY4olbsviaZGln6qcpni/CXVc/L44moJGKRE5TVEfT/AJ035qfN6P75uXxxkjoJBNMpnlL203/kIJmpt7cFHn8Vq98YwF3G2tMUu3wUEyKtsrm5fGePTKtwT0IwHppkzSvL1WM3XNz+MLOOYhBRFoDlRTO2m4o31WgR28PF+i5+Xxy8pEu0urtu4s27TpkaGo0e74QQJ9vhc3gbiJMYLm5wo1W8aSIoKLH0Uefx+X/6VDysIiws73pmIrRFP88XqocvjanrbAJvMQ+JedVUH+Y5KZIo7rm+T48pxGBveJiKV4zL3zrDcXfj+JERV3ey5/4+xDEuFONL1L+rpp4KSda9PLkuflwXiEZmOsDiaHPoGnWeSe0g9xqW3Kly4dr9qF8hUSrYJ61Oi54BvkiZHvqufl8dvk4GkYuMTH9fpWlExciobcqL8Wb8f/1cuOOjAeX9tAOlSH6IOXberdVB4Qy3K+6OMcYRU3Jv01jsbLTIoTCly4DLxHZySCwBynK99VUUNpb/AFase3RQ5fHIsMPjXLxI7gxOiQOddVpIyjXgpc/jjE4SEntJYwP99YTrAPBA12hQ5cKkAa/bfWjp/V6wBntP+W3K0jpPmpPxsTU53WpwzBmN8/ZtTisMsYUH4/ynC8Yp4/8AtRE3trTETQxz81dspUngPGImhw7klgSk+msZmBdUMpMG3DwUn49rL2VMQJMzjNzqif8AoXUivq36qLwMLiiZ4mSCH02jQQZ81cm5Kk/Hl4/jB4+LxknPlLl30iBWvVJJt5Pqovxnt3ljbq5kljvuax1sEjKBS6R4eMIQsUhMvYJKnGgVETI4Ku6lbqLw5AwTbJjidsYDG0a1JnQ7p7t4gPzU34yPIHxgiuRcU1edHCN/BIzN9fzm5ScvjGrh/wBiNusSVWkfyJFnsrOQiTE81J+OpJmBp9yzdCBBEeunXgixkWP5yU/BmJmJfcpE1AbjP9Y0UIkTGjfuqnyU3hFQkRhICpOi0d/01RE1oRCcctZkJOXxzy4hdtyQ8gy/lFuioGsrSKmxL8lN+OZsjJ0gYLbiSK0hbvI5PR9EPDMeNZaUo74I1oPdFSCnuBqJj9U347viRDgRiYnokMm+iA2+S6DMi3iX4pX46s5bFq+r2OtawiaRLAT3AnTd3Snx3Ly2QnqZ7noEaSdDbV+8qSCRQQHwSnHkXPtbXyM1d9yNz/AQLQURzb/FE+PN8lvFfjDvDHkfSdejalDzXp7jBiI/eKxwO65MvJmalN9941r0NBZYF+6bw7EZJHxjoGYmfsaIR3A3odW+q3iEeyyS08ZiolnGNMCfPdY5VI0po/f2TvBYaJ2YcO0Uw6mBi3ZEzQyicGfHlTT02DaIjpeL1pOlW9tUTQgVGqJxbifSJ4lEkRMo1rG/AeKmYHBvkj4QPWIaOqMbWGtUkQaI73Pyj/HipzNMz0hmeMR31qViSXtst37dBwbCL8dRIDEdcxMMMz+usLzUlHfWanJOccTukJZDiC4vSRtVHfH9aJuPx5jj3v8A9WGcIn3dYzImy0kiTUt8ljgYgwEqTPlneCo7adZuqJBqS/HZP4wCMELCH0Kijb++p7STVRrZN/HymAWAHDFsQbR61GiRcxBb+Uk0GyY4KmNlEu1ahN+t6YgS3+KTmONdvBPx4ThpOMcghVpZd3Wy2y8HD2WJ191T+EoZJ/8Aqw9IxOp7ppsj0TeBvx8auIGOk8rmvrp+W/dbu7bHzTHDyLOXJjam5TKfjWsTynxcqTlFKDom/jnlMHZgpttjE9IYzpECmseKxzJEh+KqcAht8SNggJAm2J66AJoQgk9taZKnh7fKhqbJ7NxB00AeD8UjOIxTeDF9cCm3YkZdaBKjv3t9hU4/HhIDAQyp7ZIjYrGiTBAb/EVIjK8qxwiax9ZzOw5dRUclpxFay35pj494uIw4BnaiFMNarWlX+Sid7e6c4GJjvyySEQuJkJY0ilrIM0mzfsnPj4le5l2rb8fGbt7OsCSZ4WfysJBqqHDiRHExL15RNwznWrbj4KTlWC398qnxu9xZMZ23GkK66KHi+SJJ/wAxD6fVVX+PxAkBII3hN4GYO7pA7jpAb0QcuZb4c1TjwYra5QcsfScnXQQOK0mKaq3gsL+J6kyIA6kmKaktlAMUNzwVT48QJJDbKlTvic6qTbgiazjEpj4pbJnLyftSJFdI1hA5Q/jwWtrRX4/GMe1d1Rd7BlwVm/01JHa2/FTINjRUPiJuD8T8WWaieQkcvXSDIkqpmZ/03zV+Hx2vjUyykduRcPt/TQTWDdTWKN32TnxrFvJ6Abj1yTjrH1001CAdnurHCKVMEHhP7gCEj9db/VflUazjlEQq8OFMBAFrBJEV6hotVv0U0Jpd8Fbj8e1cp5C0Fzhhuxl0Ax/o1bDKqhHdFflWODAbyEBGziiCTo61L42UwNVQ+Pl6pE8pmJO5J/w6wiOZ5LGRsFbj8TEwwgHK4JSzP/esTG27cJFm+Crx+PEjYSxlyS1G+2NBkbRzWMDWB+Kx8d1O9T5LiSYqVPpoJ8X4uqKkc/z5Vz42fLGGOQeRW1l3vokWtxTUVD+lXj8YI2kRYAQ7nYD76ZMQUcW/CFbj8XlHE8fTuxRaV0N9E3mv1wRjQ0pXqrHxzchnvJKFiSemsJFNG/FUIFIpxVOPxCO0Td4LvMLFYxpB0Fm9UEA1G3IPr7q58XKMSSZiYlS/ygPVnU0HNNdJVuPwxs9F4gUBK+39IvromlH7qYEwW+avx4WHjdjcqlJMZD/rWmOPl5P2VEGPd7q3H4+JC4SVLk8gJ63P/GsZiNbJE3uFbj8ZT1QuZuKkT76JM0q5WOxr5fS6f4t5qfxfaZrEVmczqR0mNH6pxvGyrw+LlmvGTeI41CrIxEddaRY+HF+CCPF+LCrx+JD8ZkZRn/2Nk+860zXSflVQ5UiQVfj8VwD1kOS3keIcTDonHKpiUAE83zVj4skP/wCUo1kEw+pWgmBErRIAoC3z3V+HxFQcnrPtjaiMzedBIvxbhTCqfChIdV8emZJOXjLrTWtlegBu3zV+Pwi424sy5FMo8kfTRWJC0RUywrcfh90RiblHP7iCVL9TRNLkhvRMfGj6aKx8XuJGVqCRj/8AKc06KgEhOlaj8V+PxSJxqOhOIpWi9FJkpjW/VVPhmarqk8cb9EX/AI0dxAjU+KwMjceL8FU+NoSSJqa2zJV310SRz4qrmn+m/LZV4/CnaoBZlkyza7QrWtNeCe0HiX5PlXj8Kk+PW1ugqFLq60SIqVXbNzNl0cfgDyhQnIX3MLW2iR/1fm3KoDVV4/Eb4Umd8ogAv6f31pM0oVjiOr8vRWPhmI6MzhIxVNl+upJjnKoQCTFw6Kh8a3Fx4+UQzIyxydjprdwtHHdWMYMEdFQ+OwRCCzjFLyYb671rEnIUukA2MK3D4oyJCmBFN22WvvoOQ/8A6T25GbQqcfiPSYb9vqHkN3t11jkRQUbv5KyKHZ6q58G6BZFw9QXleomDFUxApZ2f1U+LE3LALBZtPjBo/qoEUHuq7e3xVT4TiTiCqHkOQiCJI9I0E6fj+VUGkTZV4/FL+KuGTpHY33J1PcAKt9E9osbN2Vj4iMRZtyXHRPLGt3F0+lXZWYb4bqh8NhDTU+2zMT4xXfR3QJo3+LpBAmkv9sq8fhufxfdimyO/JR+2t3G4s+iTjG5bdq8fh5OZGC4Cx+1nTUyIpUSVQxgxrCfj8MMHiIXPTNvi9PvoOQIlv2VQNd39+qvx+FgEbaj8ZmImYzv9tEyODfwkY7RTxeqfj8ICgWM+XKW4G3LOsZMAmnJdMRSBPg/RX4/CJEHIi0gRglnMJ2rUSJpMt/aQOlbOiofDBgwxJUQ4CBi2Oug5eH3+LoBJpz5Kv8AXDxneClhFjqmiTFapGMiMlT+JONU2y1MVZPTUnLEmqoYTMWfg7q3H4pIQFI5BW8rHG4g663cR7N7qhiCbKh8KyxUdlgpmwPq9dHdFB5eysYQY1JVf4bCDvAIVflj3eWoJH6qA10dk/wDBxWaQwhAT7pVn76O8aPRJxgW11VT4tow8Ue4zMSqwP009xNqGFRxA5D8fNU4/AMbh6R0rkNROoGeVZgF35roRoZDf2qfxXifK7giWGUZkH7dtHfTk3XzTiCaP3VD4ojrSREpi/K7rUE45Tt4J7acI83wVD4lmmdsZuc5IPV6RrDITOqsYwKvgqHw9eK223byibiKO+iTcN7p7RFTRv5VePw70UrS9InD5feXQbQbLp2d0iqr/AA4le6vjZJyuq/trmMqFx6+aRhvFfFE+AXYwra7EOzxT76xyxjdIxFzasK38cmJjlBBxAWUeQzEcj6amYNm+Krt2u9k//wDD4jjxsYSEyRjkxOj/APTI6q8cH5Kh8KCQSwSQDs4uwxt31ia0TAyiLqp8HkB7vLcYi2w/GuU65nIikiA/LwXTHGDSG9VQ+GG7Y/d1iRiAY20nKYASMTEw3Mp/4SLJgWhmUOUX7YTr031BIlV2ZUhV4/COyxHlmYV6Evp1dY5GZCRiQZsSenrCc+GpOJI3Puhm7hCdo1jNjZWcYNJhUPgKuZiGzaGriG9c5mvk3Crsi4vyVD4KiNopi5VtjfGiRHc+CrtPAt7J+PwYrj4kL+5Msd4K+mpOQJ1T2YiomXVlOfEk/lUyw0LTHuyz31u4GKKx/wCuL2Kf+GYmQmom7uXNSTM6jv5NuqsYC4vwf4qHxWUWSV0neOLPrrDImhFluzLjT90+q+T/AMBMRmIgiRSMBI8seujuJE+KoY8A/D48VR+Ei+LNZiO/kJ7f+HUDLLo4VD/1gg7vnVUP/wB3MwCd6uZsZvvoOVKKuyOTrCY+Kr8b3mIkiaT8Tqf50SN9W5V44SKiSnPhpgUoXJbTLEz9J1JyMVoVXZIs35J//wCHUZkHByYGY3HFaO/HExNXwVDHIfzfJvxT/wAOZ4Gw4ozQTPE/v99HdW5bYokYGwltynPgjr3QoWCRV6yRCmgZDUN6q+ysxGU8FQ+GWCSSckMQZxtqTkJSMQBVvmmPicVPrP7gmipH7amcNVXbBm4bsqfxSDXeIYwO1FaDliKColXjiRl2iZdyqH/7uXJNxRDErDMVjGo7zpcNyqGAmkS36puPwn+sLmRneXfE7Xeg5Al7p7Kxr7Kh8IBPDxmJMRtyiLz+poOUilm/ZUP/AEngQnPgBPGqJTiV7iybRaudSSaz5pGBN5k8+tk38Msk9ani8gntvOscsgYV9kCSKDf8fNNx+CUXyjoNlJL0SftoJJ0GlVfbH/1VT4UyFp+6fQYWS/pqDkSeD/PZY4HtIiU38SMvjvs8r9sONtYE3xd10GPM+Cc+JsLQ7oxEvQfpqZpIiq3adaS2E38DOFLbFXxRMVx+0aAX6qxgNIiXUBPx+CAp2mEWb5IJTXXbfQcxN/JX2VIHsmPh4mwGIZXNflX0MamTN6vZV/8AmYAEz8efyn/h45iCXAwxLNeVC330AySDUvk9VQwpITHwpBF/aVzO52XR3AjWPZP/AOczF3sn/hVxyiS/IgJyQLHXUgjqHyVj/wBcCtm/NOfDbXEqJm5iSH/WpNByAqTS6eybX66pv4hlOJBKh7pMKRJoGVP6lXjgYEP0r5ap34YLBslhiqbj6tmgf+zHk3CRhBYRPgI8Z2/0XZU/JHlo7qTFfbwTj/66wQ+j1VT4KMmOLxuKiXiMUR99STsHo+qoYDtro3qjx+B3OWYJjYu7SI+zoyyyAiie0Vb5Jv4G1IqsAG9KMSXjT3ZSNVXYBxbhOfBhCegxVoOC59d9ByIKTgSaTZ7hb+IWfGDEEVbiAkmHfTOQETVXFdy2wnfiZZSzjExJDP3lqdRJMDRPZBBj+fnxTnwx1mIg2CAksoHfR3Ejg+LCTgDs6rcfh6GZJaj6Wb7aO6tTQLp2k10fVU/gj9putx/0N6k5GZlAwIEPzEInw8cREe0tuLBmZ/71u4j+gZVdsVqifDHQ3hmyd6xLOt3VrLdpT2eKP8LOOPGp2ysnJi8E6xO8p7J3M8+Sd+KzaYzsIn0Ziv11NPB7SqGGsevwm/hcgjAd4Hrg/wAaO7Em9Lp7awIfn0RPhIhOWGZ2jeUxtM3rHIGtC3uk/wDrI5eXJMfD5DTili1aCYUvGjuA6vjCewYwQ+iP8Jg4zFs/ixmbY8idT3DW7bCoYSYMPZb+GKjsByaL2hJ7ba3cG3sjtIqJjkt/D7iAmGp5co8ZhsQNPeIj/lV2Cw9uD91Q+HkcrBPHEH7kXIeJ21MzzW7Jpo+boj/DcHEio3uZWYmRXEaRleLuioY0G+r990T4bMeKOwFWJBhj0dbvMTWXdY4nIzqj/FMXKgMhfIJu5IX6axOURFn1SP8A1xpbnqmPijEO7QQA+JPlG3pGiTR+y3YDSCTogfF4yRyWM7FLLP8A9Y6x20dxyMac1XaTBN+qZ+C5ZsYrERc9z/vWGR0iA9XVPYDUeS38HQY3YS3GDit6DkTsH1W7Sb/Hz6oHxcYw1Fyw5ehJpOR0iUf/AJDVuib+BMlznt1iYIf00SSalv8AFu0Bvqmfhmq4m+892YWP+dAImQSkgExN0v8AEgRPid6nFki1q+6RW5QMdbvmm/gxxieTFMMEJiUNTJq9d0jFvxTfwRyjxImfGTEswk2ritPdjea/irtBhK/EKni4h4+UzeKZonWkCur15o7IMe3XV9Ef4WPxIueMAlNSu7GjuEzq34J7W6IHw2niDKjvclATgrWGYApOjv7rdlePVY+IlnjBgAmlisZTEa3cIo3O6OwwZlvZb+GiAJjhAEZlsqptuNPdBk3W7CN299kf4sSk5a5YqkTAT69taYrC3ZBmsy9EX4OUoRj/AFxIm57ZTGnvI3fqjsA0KH8LFgUoMkEek0HTR31pV/PFYY0iTL4aLfx8skQ4k4lJUL4ki6e4XL/VuwCmz83RD+GQnxOUYQnkh3p6EdM6ruMygDSsQ9eq38NfjxjcM2n7lieUx39NByggfjCThM6LP/7uR+MF0J2YZ8pt9NbuNzHmjtFuPN/a38Er7asLU6SmNUMoqo7NqEB+S38FUdZhk7jM1T01Pd/16p7aXCV+FJDYs419W0OvrvqwTvXkpgH+jdL/AA8g8gWiMkR6Suem+sIJiViBHdNG/XVZ+BgvkM1HHxLDsz/3pxINx5h/SO3gCYQfiNjklk4bBhw7/TWmBBQRkbAT99PNb+K5fIgm5lJZpmCiNIIFNEGSDFR+JeXxXPizvMJZMBuT/bVDPG1ED/1k2s9UvL4pq+P45iC5ni7/AH0ziDWpR26CoDd0H4umOmJ/Liv7ol1u6KiXFFPYRQ6vjZZ+KJZUPIjb1fbyt0jIQIupGJJkWvxS/wAdDBkQOKsYiCt9OWQng/xHYLDT74uyV+JNuP3FEVFGaI2dYZT/AFqjtg3MQlfh8RHjcbMS7syarvrIIlv3RkBYW5P0Q/iMRLSQy7B9IIT+2t3SZKjPGvBI/DLCN2MWCegtu9vrqxlwFG/SFu0mN3+oPxFHj7hobrblvH6RrTrCnLDK1t6IPxi5cUW3fKROT06awIAqHqg4G0VSvwxfH3Qs+Uv6Rykv01XeNbqO0UEVetn4ofE3QiSlVHFM8rZCNJyE0pCx/wDXvd7Pmp8vitDiLUsOJlWWadtUMwOUtzrupIPX6fND+OTy8WSVCr8dpliO/wBtPdFCoOBBgxD4qf8AG5jvYNzJ0pSWNV3YmKN+intFZmj8Xqlfjnj4ni024X6kbawyEyVIxA/r/rz8aJX4vEsjMl9hb93+Pu6qhR2zeXbgkfh456+jODHGdtu+qBIu9fXzUDEn+qy/dT5fENXxKDcGZZON40jm2yg4nWH8JP4uVDEKSzGS462X6/dB1Cg4VkJH4vrO/IzdFk277aoEaKO2ejfJTfjaAg8XyVFhxU7P009xmDeeik4Yh8Ur8aOXIJSm4pdsrqprZR2Tyf0k/j6eOJCN/ezTDnfR3E0j1fyp7cSZvVuFN+PPscxMTMNYTr121YyNppCDgCZCny+OfH2sbni19Ex+uq7oEG/NvopOJ4EKf8IflVLtxQf/AMSxNX366lcjjrBNXrKk/EM9SP8AUVkT/wBl5Jif8aQQZ3qg4mW4d1N+LJNS70FDdNDtMOmwmnguZxy/6r+pOXxUQyF4QJF9tDshqgTPFREESKt81J+PlNccgUyf/wB1H99VI7YN378lJwAnbzb5T8HlKJ1w5GXNxGnursVOWJFCpcviuPEZOipEeRbPpFbaRljXR+DlQMaRYqXL4oYh+3oGWPJnGqBEzLfrCg47tvhLl8UyeM2k2NnKWNoOu+nHIi3+UdoFT/pS5fCVPFLpH1lZbr76oZDISDR0XM4XKly+K8cYiLMY5eMASaoG3af6dVIxENvVQ5fFFyRbMf8AHfD/AH1YyJ0q/ZcuyBMVd9OjEX41OUws9EJTiFlzW36ae7UIIgyJDf4ovxtx5NguC5ZDMMH/AI0zwpKntJNQ30U345heM5sxcDS4+mscjY+ajtImDVc78N2USYASZJzIN7Ea6dwJoYUgSZFG5Un4SUiGWeojUr1J3dY5GeDdlBxFSKvwhQ5fHFHEztcj9MybVOmRv4rmcJrTqocvh8Zie93iogiYfvqpOtX1UkE1cPy3UH4wLg3ea25uQ4lOL013lQRoRqo8viYnxcszk6P2dpr76sGtYK5ZYRvHNQ5/FFZXMzHSH/5l6OmddFOQjGDXjRuq5+fxbEyQ74azlmKX/jV45ACSHd/qIE1UOXxyE+3DURESwbpE+mdIgf5UEa1txf4ubn8Ty/I7SKT05ATLJWrB6eyjtFvZvz5+XwuYlMRIDeZEhO86e4TSo81MEP44KHP4i6jEHLABft8Yy/1jT3W5rmRuH6uy5ufwyvtHNdHBE+L99X3DGpb4KIJ6dVz8vjxSXGzTa8YTG/fVA1JEP5UxNdFz8vjW0fIGyEd7PJcOtMU/VBxvG7/Pdc/P43aFrli/RCSY9dWKD39XCjtihl0cfS534mUQtpX15TJSTtvp7h/oFcziDXWPFuq5+XBZkhZi1fal8UPv6aqe0cQjtIMC7f7K5+XxdSx+oziYm0rbOmYMvwUdsHhLe65uXxxEzBgBZKhxcaoZCf5uW/BSRIgVe0/K534z0LHeVJVWw5emqne7d1OQMRRc3L4SJP3TfGyme5+tawz8HVT26P7XPz+I4lG9LfGIihr6ddWMj0er2XM1FI4uq5uXxJMSLJIDyWJzhYf76IB4eiCacNFz8/iA+08q9Zz1bnrqwZoaF+KmAfxc/wAnxwYw5MniS0SUV/bSJmtj8qO2tQ+H0ufnwYlLBbuISzLB2p1WtLU+1EU6t+65efxy7PTqkQs1hnVCLlcyBrTn6cVzPAJIsxm4DyvLERtqjW9m9UHHK5n9PguXn8dEkM3teMNgheknt8OC5kSSf+Vzc/iGgmimmI4nUJh1Xd/0bfvBEE1yXNy+MwE4PGmYjZQEY3dV3bUC5ERe7f4ubn8W8mb4wzlmJvf+s6Sa1CnKDa/iofJ8UUbT0roniDx3/wCtIIF5nq+mnFTWO4t/a5uXxcskJ0yPln3Aknp/nSaAy4RkYMXUOXDe7mRDxxhVY6aRSz8FMahcvL4+N0QwSxGKlvH1jTaADVvRGUwZXPz+MP2sljecqTRjP9jVGl0aUqOL4rm5fGMIEA4LYJgYwxjptptIb5eKk1OsLn5cCRX/AFv19203JqtIxskgCg5+y5+fxl0kSEsAj0ZRk+2sLQLt/Sm99lDl8ayzCNeKRBEYUM/dvSdkQRSkR1XO/GibcWLuN5Fj3TO+dMzS56N1QRSfxsqPL475OaujBV0zAba39doD+ijaLrm5cbyQWhc3FdLdq1WhON5fBYgRBv5PVR5/GRb+1hJSjIzUaBTcbrAXOL8Vz8vjWo45WC1YiM8UZ321gQK5Hqm1bSoc+A7M2MjMLjsEOkUn/wCL+kACOvp5KPPhEMNzFqPSEYso0gCammyCbzZvzUefxRHkOIEmY4pgwsuc61zINZRNaUGj+/SVzvx7t46zltC9/TVEw/lSTBkeb4Kb8doe4UUYjYifGI/XW16N+SofyZsoPC6YjZhGEnxRo8XWMEwpmk7qHLgKDTFsRxslhDp30/0ARcN28FRJA/8AJR5cCFbAiRZOK027msLTikGDeqg/HHLv5Wm3UZ5QHUNJ/wA6ygkGlm/2qR4UXKgDHLkZnLYCa1ToY1TUXu7Plqo/xwyCNg3NTTO1/poM0rIbCsma5TXkpPxvFWHaIGCB5VSBDG2n/Qb5o7jMcVJ4wx7eUIr5HHsAEZOroiTOje6vaaJOXAE4zEkKxmMERifrOmLrEnWb/b6qLwlqLBmsDDJJ7U/TRBHEeK3fSZq3ZTeB6K4DxSKy/wDOteunU82FYykyLP24KTwaOVTESMMdEAb/AKNNDUVAQZFBdS/jqDilv7fyU5YFx9tYwamjborGQM2iH+qb8byJrlPHjC5vb6p1m/prAxzq3RM0n04PZTfiiagnpMdLv++nuB/kmseKO/IY/wA13cpH46x9rlsr8oP0jWMTBKru1M1b4pXhy/KH0kqJLqZJ21gBSbt1+FfeLNlI/GSIypXa7LNm+rrVi9HD5dZkybzLfFS5fGy9epDkC15FO2tU1EJOUfzJ6pXhaURMkNzW0Izy6b6QDEkJGcCRsh/HDsrIzXI3pkk+rooSZsFiSBFsbN2WeE0cZ4xlAa7qfrqRS9/hUMgDerf2ufwLJgqaiqiKtY6a9caishdP/wBNBEyt4ShM9GL2IGZhLqXWsZ08knLXV+8J/F5QkqZP3eu5P0xqeCnu/qKR5N7InxEqjJdsqzTggINY2oaMFbLKRcTD9eqU4vugnE30zGVzpO9QH+o7v6qdU/HhQoKTSHWuIxx/5/toMAQQX5Pqp7q9OKPhVxySo3olmJmXtrQBwCe+RIGSJwxI3LcHuOtdHoVrUW7jHCz9E38YeKh/tjyifK7UibrfWqR2zRMyYJKc48RARaGuUm0GEl0GaE2bt4KRaswn8Ohy5MJJUNZlrrogDgEnIYillj42Y6SqzxD8ZmPGWp76Y7hBbKnuAqm/isfG58npiTLG/qawoawEHPUWnoj4ykQobBgqYZmXRSK28OiDllcQym4/HKrmDIHTJIiZ0zC1Y2D9qeCY4VQQTMpTXlCgRL3xrAAmsy4VSInRtwreEwQlw5Uqpni6kXke3soOQApTyb2TeDJhGSEWS/y6MFVrCs7gI7vBOcIb3YPyjCCQnW9yZ1qHc5N/CLX83PVP/FHH8fxhuAlgkvj+prAkyBcvitOJNU/hywN1i2LhMLj66KxWiwyxPFN/Gsxx5csbtkYbeXS8aRAETAb19lPeJiRL25eHgnPj/GGIgwigydPSM9tB2IrC00r/AJVePxg7wEr0anlfHOpvB4o7wOB0VOPCZSdmCZgohiSc73jWoG5ug5G1yFTj8Ss8jE5hzAzA4m/+tb/63b+USZIMv1VPC/R24mGVwxhnZ09W6bLd0aAzq7p/48UP3Yf2glGgDVHcNJiQ7/Kp/G+SDIksFg8rmZvWpAJutJisRom4/HEMQ23irI5RUze5prO7enNBIFdQ7BUPieUxPLdVgtbGCYj/ABrH+RWAiSca+TsrHDjxKd/KTfkYUIpn0rQCSaClW6oI/wCr5cVU4fu8Q7tT6DMLrHjJL8UTlFLNsK3Hgfl4ytVE7kD2W7NFD/MWcvgtTE3VP42VnxIhiKzbLhQzoneSSs/zqqnxiCSHVpxibS8prCZg3/FtZAq+nRU4/Gu4tACQMQkPFaHGtSxTQF9FXj8aE+wtZtYINpXyXr6umZi7bKSZtqq8fjnHGoPJWru9o9qXoJgwLhRJ5nwVj44b4rsoQfttyJ/xoJk3AfNNxqC/ekVVePx/+tpnkMwRMR+uNNVhQUMDoH5q58WBm+tYWA2+9xqZHDkgkk8eCrx+Pi8Rj2xeI3lOTFnb/OiTOky/ZVUQJ8FX+IcoXEC7l+55E/TWBPNu6KzWI+1bj8YlkVclwKzRNRcXrGRYiJ5J7Rja7fRVPikwwo9AuZzOPW9YHURD6Pmk0gA0Hi3urcfjVkzieI1cmYca0wLtyt5eaufGzRYxBKp+4cotI6PGG/NAidOHyqcfi9xR5QMpcSEwVhXWkEUsgnXRv2V+PxeUUwtp7TFOEiDRIqLFNAJuFc+H9ydqrtMvTWk/5Fm/RAI0tvroqnxZgJIjDhEwT6aBAFbvdMSY8VX+HxRoLQiaMxxltq9YVvdJgng7q3D4amJ9pHlx6kHikNG16JgxogzxhvTkujj8TKsw/wD1xKkb3J+2juERQlvxVVmArfH8TKshUdqtZiid50E6BuEm1Yp0XRx+KMDBsHTHumS+sl6xrfdSKyBq7PdW4fFNHEGE48qbd/I7l76mZE6eyoTJGzeiufFxmEiGJc5oo77/APggkceDfrh5qvH4QJjrGEekQRy9pm9PcQb69XVMeN31V+Px8cZaAGKnbEwbaD/rgtkIMmz0Vz4pLDj95YzBGSnc1oOl0RtY/PD49Sq8fihBhl/dMrNsQxEam4kSq7aTlLfyrHxTVxMQ9LEn3LPLP01if+j5LDECzfmrcfiaeMhTSIKOFmBM6DRn9WHbHFu3ircPhXNicnx4hNERMxOI69dBMc2ymCKgNsK/H4pKnaWlm/LkuB2x31p6Jg0JqQHdXPi8okUhAiHIP/4lbamRakyqAgs+dPJW4/ClQUQpOeWbDZfpoOVNkkCJO74K/D4SfrMszdtYn/Gp7iRS3lCr+rVfoqcfiVF4PKhPKiSdsTrTeojoq7IEaeL+VU+KP27xAW1N8hCj+2pmbXb5+bBJBFnf9VePxb+J3VgO8w6xNY+26rdoidFc+I2JSCIoknfdTGsLQPFIxG0G9vhVPiaTNChsknUfq6mcpqqxxmlYfqrcfir2zHabhnaBPTWJM8VQxGtHH4qnwPiygXX7vtNXP+dbvHkrxGgFXwqqnwkQGGWDqf65oDO2pJPdMVWAmTSG9FY+LERGLk5JZaC3y0ZGtfzx4KhiqnwnHaiWOs4jL+LoJnKtQVf/ADSyc+LiWwcesXBEbmOWtKoY0j/r5qrcfhR/Fb5WzCoxPkbzOY1Mgi9HLuri/IN6qvH4vGQPHscbjupK4+usSDB9UgSK3fkrcfh5QRIBx60TVMKMOoJrWFXbqbq58WPxIfKtwBoGnx0AmxkmHKrsk2uqHwsYLJBiJPx6RPTWqTNBu6rDGOYb4q38XErHlysAIfG1SbM3qJrXRn4XQY1Cfj8B41xfEkTkYjsiyBv/AM6xy0hUBBAoSq8fisq5rxFtrBHIIjfSciaacVZw1rL95VD4ZYZgH/1HjOIGZ2765nKKt76Ku0nmrcfhix4wF8iWf8dM99PcOiRiZkz7Pr7KvD4VlSe8pswTmLzqJO6qBNgPlVPhVMTHaePJJ5Qwfu76J7RctsqgJNBQqvH4qMkzf7Uzb+MvTOiR5LoMRAItA6q58TChA37yZowNERqSa8VhhiBQmyc+EC5iEmON4CLmv1jRJJIXQYzUKh8Z/rNk7wRUjJBqZrdUMDwbHj0VD4hGjD/7cZ48p7Z/zrd1aCfFvwsYGAP+VU+FdmYhGTol8iamtR35f8w+SRjBrZV4/BMWCURCvSmsbaCRavwr7TXZ61VP4VS0uCQuLttC+2tI8HRUBBg2H56qp8ES8j2xxt90bEit1GpOQNBfgqGNtaWZdE/H4VwfT3CzHrUbmpyyIECzfFViOvCdlY+FA8R5XPu8nl1xEwOpmsGAEjETxb+E3H4QcHQf3TKl1s7/AK6MiYldBg6Of1WPhPFI5Iz2ONbjb9Z0dwnS6eyDGvrZ9U58An4k5lczRL6anvpw/FfYdDUKp8OIA5EsceMYn90x/wAaO462PHf8VdumU31fuqHw7RuxiKDeCKJPTRPcLh+qsYxW8+ac+BRCADxBn/M9Csf30d0XmU4gakxIr4Kp8Kxhi/GLApqeUl6icZkzKsY0JsN6p/4MUwTDiiO59eptrdwl/aoYVg3d39U4/DhTizsEwmFqvxjUnKKEFuUjCTr9Uf2n/iksd7mI+kz/AH0d0GlvhWP/AFxpJfJhWPgAOQLlnyiYLXFcu1akk2JERt5PoqA0p8Peqb+EnY4sX4kBCtVH9ddYmeJV/wD5wNyHt7qnH4X0GWQqoBlmYj6mokARdV2jqqcfgbnuXKPKz/6j/OpyzGm6rsqALvmFQ+CM01YLR4syXt/Trd4Nq4qhiaaiW/ZOfBa8hsSYAPJhWvLb0dSf/YbQ9tlXYIm0eyc+E9vF4sUSz1Ya8t++dByP/NU//nroqHwQi8eMAAizJ0ggI321AJyuW/FUMRGva39qh8RN+VsYzmECTjE/pqSTBAhuio4DhAq6+yc+CJYXJBcVN4/173o7iReqrtEQnPjCoMYXjFgF1J/zrTx8AfthX2A+Kfj8Jgg9Av7MJGTU90CKyq7Mxd/blO/ARD5MQL6IJyeMdM9tT3jxSMDpfb6FlT+DoEeXKMpSXDiL+311u8ATV+avsI/rWHKc+EpqJzAy4X9qddSTE0Sf/WQbf0en0yn4/ClTs1C+njsxqTkDsArOEGbBOfAYhipRZo2hD0/voORFRSX8qhgD/T/E/H4KoIoCnkO7KTIY36anvOtlu0C/+ph+oTnw0SQXREC08ZtJPvrd2RMuisYQKBtwm/gxJygAxx6FlMveajUjM3pJVY4TUATo5VT4iWeMPSahncWSdTORHB6KxhFXL3Cc+F8kjj0gzR/+K9esDqZHbMyG6pxx8QmfiwfTpeyMUy6ASJ7l0H/rJpj47pz4ABePWPErLNMM63dShqW+KwxIyg7o/wAIEpxlOJMYlglkxA6nuGhMy7qxhxbeiofBhgJWeg0pICsddnRkQKSYb+1R/wDVTiqnwxkBZiCnem7n9NR3A6zzlV2TUTRN/Bl9y17jIQRNskmjv0f0qH/rppAqmPg/+mGWUtITo5/q9aQTpZJx0NuV+L+VT+BXESb8q6kMNOelajuxKsY2nV60T/whTBnJjtOCJ+hqQayG/pIxJFKBN/CnH1b2T13rGt3A5QBUK+0/62THwyxCxNQ+sstkbTetMXAh8FXZJkQ+i38UzBma9xENXWdaZmbDlwVdpvq39qn8O4ETs7XJgRdBJG9WEjAXlPx+HpEwZ+hiXjYf21zP/srJJhWf/Wf9aSm4/CS1DUxEtEo1AdP7a3cTjwDZT2Amat/Cfj8KkvlRitnCw+MuenXRlApRt3VdmIg2Cd//AHdgYR9wY3jfxAc9O+jvpGSoYVBuN0X4Gb/XpG71vO2schrsmADGnL6THwvJMTGLg6R7oj6baO4ChScIMgGG3KY+AxHGMRYz6xcmO+pOWlZfmEnA/wCiKV8038QEcWOJYcfIXKkTBLrHb/pvqqGBFYl+vqmPim1fE4q0My5I47RPb+x3AD7T2AmBATfxEyPP9EGKaP3S/TWkRokYxQgQnPhP9fIVz4x+vjCMZ1INq1hWMABE6Jj/APd7xxBu+T+S9RmjfM6O/GdXwWGIN6kez1Q/gP8AX27xG+I9sTXptrdwJjVX/wDmbvjs/FOfFUgwcpo26ZCDjXR1pGgSMNEx8NfuqvxaKtJOQoag5aaPgnsg2o3ZOfFFksjQB+0jrPrrE3BiW+accAT2ihfJb+DlC+MvpY/Uhx66O+taBtwrGE10eif+F5H4xazCNuYQSUN9tHdFReHBWGMVbcInwZqGZg5MMqGWLDGt3k2l3QccsjcSif8A7vECVgDkgs8riTbRl/7CaiYVnGtb6U4fKPH4PcNExbckxRtMm7rHIjHUjVJwkdW9kz8BTRhtISNqi5jW7iaaJOBGL6619ln4UxsMVvD7oIJJrro7qQVuwETWS30Rfh+z0CZCOhcGf7awyJobhv3Sf/XSlk38ftEZzfiJENUlFx3x10CbU8VQwAjZF+G6vbGApMzA6wPGHL91u2kH1+X1RPj3XjLESP3t3P76DQ6x5eAcpGFJg1+/hD+FYJ90UQK8u1TJ1xrSDPcYHsntBqPJN/BJ+87Re9w8Xa1uY1jlpIfXwR2i5hb+AdnMwwjSnHBEdNHdGT8ftY4xQN8Ef4g25RNbkk8XrLOnumtJSMTqQVn4pYhMRyvlC7R5bmGtSCAN+iwxM+LKd+BwB95kKjNE9daedS38I7Ybsl/hvbduZww1yZ4wdGtUMooTV+CwxBIkcvhN/ExPiXQeTARIGZdpJ/vqSawG+OyccZJj88lv4RL4zlZsun3GRn11u7Yw+Kof+vxW/iLrOZ5V5ZYtMu+q7hcRLfRBxJFKVc0WPhj9rKzNIvt4wPKYEXW7tFuwgQg/BUnEubDA+trH00jPZEA5Xg8XDoj/AAkUFQpJEm8p9e+t36GX1Sf/AFxTGzog/ETXBKKwxDjtEY7aBluJq31SMKRL+0f4UzxuO8z0hh2+usMig400+/D3Q/h/bAdpuVuZjynvWkZG580ECKg32bCH8Mgw9EcuU3JQ095xfstAN4e0/iL8OOPjRlVgLZtm/Ht21u+Jlvqscf8AqacUH4H2gBi4mHfeWsawzOU1fsjtrWpfwi/BmOO+VgwMBOXlH11u6dW90nGa1psg/A+OEOkks4g2vFaAa3E8vFTHdaofND+KoOMwU9EnoSSdq1eWRm936o7BElD+OqEYGeM2TDPKSrrW4aF8Udmofui/FuHKZ9wYLh5Sd/rnW7tbLDEjaA99Ej8JLBy32kkKIoub2dVMCNFPbraEf4jENzHkMZnDxDFTWsCJvR66qe0xAvKT+LixnByi8NWOfL0/51UxayBjkJJA7nzfFL/FS1RvxRx7rm3fvO2mRKxw1iQ/ZZ+HHlSB0iC4Y5FL/aY094mcR1UjAxHwh/FYqQSyeOctzLivX10dw68uiI1iDH4h/HyWf2rmM4v28Xjnr9NIzHUB6rdkVGr580v8aGCWym5wR4jX66TBrooImRpv05hbl8cx7cz3q5pJiyemNYZRRY4xqRIS8vhDHEZrB9grc++qGXiH6eSntNxSAl/i4x5ePeSZUuyYVWMOmTYN9FjgR/Or8kH4QCnjjYMu62zHS9Iy2h2UH/1g4kat3SHxX7X1Yq7IhnetUc5El+SDiQK/6Y+kv8W42k1mcjb/AJ09+hQf/WbEVer90vL4nE+k0zEO64+063eCJN2+ijspSZ0Q/iZfx5XdkRcD6Xp7sSJMw/pGWB7a7vik/iuWdpZmrhxE1FaoZioFDJfJQR0b8Uv8dAjtBM3M58ehN6RkJmng3KmDoX0+FPlwUmiA23mnliI76oRKxwAFhKHL4mJAhj9vKLGZBevrpkHKqg4Cxmat81N+EISIdoIj9vGVitIyrr533UkE1Dcqf8OxJPkTM/WqlZr/ADqhkCW+qDiO29fBTfh9qkiQ2/SyBuJnVTJg1UHGanWfhB+JSMbK8qjjEonlvXfRIHPlZ81PZBl8N0n8UryQ8QJyWs9ISP6xqjkY7dVBAiIo3a6m/EzhBmASJhMbX1+uq7uIUdo8H5fCmfFSAykbWT3Bv+zqpIIl+aDjSZSvxbStGz7oDjdTk67awJJrQlT2xQX9En8U14kDiJiYV3EHlfTVjMzcy34KcsIMzBepUvAeuYh9u0kSJadd9VlmaBczjBps+CV+OCg8lPyglKalKk+v009w/wClBxmhiFF+EveiYz2jiPXVHIHUSpIND8v3HovL4SM8uNYykMVCT/z9Nbuqo7YMEB+ii/E1G0XZTFFvGfQrVkjYv4UnEai6Tl8dK8cNIIcm/rb/AFvp7ipOJmA/nXy3UT4xskF6XLJEgQv9tV3ZEVtCjPCRVI/HUSQyVEsWXBmdUMgajo35KcsI0MKT8IMRE1czETl6vTbVYkkSp7SRINXt9KXP4ne+u0XvLAk7IRqppR/q5HHg/B+Sjy+ImXjU+1C7cyTTOc6cczNLqYIFK5vqpvBmTJQMUBQIkl7b6TkDdt8OZFdgpPw9SHrMsS1szfe9tUCJEP1XOJ57cfRQ5fFy27sMwOVYKh1UkVK0Cxup8viIVHjBNbMQYFiexGq7pfiuX/5kmr9t1Dl8aslx3DjZ3MSuq/kGNHt+Ldo1oVF+LDFxF4Ynjv7kR+kY091YNmVOWIqKPZ/cH41vNpUr0plZjSCLCg8FzywOtvR+Kk/HUCRcidByinif1nVkkVNS+F1zONh6Lnfh4ykT+M7HSG23saRkTayMsTpV+UqXL4lZ8Rj9GXYxD/bSCIqVyOPbJMgN7LnfhLReNQlxjp1/WtMiageqkjJuFH5PjizjBh9qzIcT2hETqsTShlQcaQNmwocvipcsTJaTIQbdzvqgRylc4BiPNc3P4ufdqHd3PE9uc/XV4x1RliIni37qHL4vdtH3GZ3jsmK0yDjIo3r0XM4D/wDrd+Shy+NBIt7EQ9cQsesutOun0pIExls2FzcvjWpZ2IkQBvKzj+jV0FVHbU8/vai5+XxdZa//AGWuURc/1G+r7q7S7+S5do4P35KHP4xvMbsgLNrEHb++gGDast+SkicpNCuZ+EKiMkftuo8Vh+h9tXINaS34IyxGVBuoc/hkKNoQkTMk0zWxqu6JDYcLnEV2fuuZ+J4o8iZmfGWol4pZLyfrGr7pEbKYOUgXC5n45McmNzoEMkNj9dM0hv3UERWIPl406Ln5cCKiRJEi9r92Qq9MkUyFFEQufl8fSLUuuUzEExLKfTVyYXM9o08vh+3M/GL1aLpOMNxFTisTpOUUb/FBxPR/LK5+XxpQNOFAdiFIzqiZqdXooIP/AFAluVz8vjYhs6dWJImaXfvpmDIug4ARsVzc/hiZqbDOZ8SVJc9TVTid6KDiZlc/P4vLs2G5LdeLSx3rVA73QRGj4rlfid6KBOU4jvAOcaruBqBRuiDjlo7qHyfFEcX9L/KdlKJ1qn/K5RNRZ+HT95eXxqqkQzLZREJBUf29NVJB4t/qCJGj9VzcuCsxUN9bI2f7MaqZPGfb0XIivHoubl8RLTyJoEIJBIi5Rx61pFBFCp3nZc/L4pmSbYbmVwYWF6/rq5IsW/H055QKC4XNy+Kmck0k+J2B8eKGifFQR/yuXn8R0sh6IeWzXjWugNZJ/VJBOn369Fzc/jnjMT4zA5uLkWPI2xOmTiQPNc4hv2XPz+JtQxT7pncz9OvfSDoLaoMkRVt0XK8G2N64pLupIZX+311U1UkQJb+fHneDmIokknu2yxvJp/nW/vopjYqHL49jMxUMizx6vFa1QP8A1ogmZ/NFzfw2VyEltHCEVMW47aZHCG+qjLfRthc3L4jPFiohlhntVE/1GmZ6Pz+ljxrHFQ5fGh6pMjihm+WeXbVAC0oNzvGj+1zcviT9GjM4eUMU5h0k6xIUUmdfvZ1UX4pGTEAJ7WRKvfpntrcrMosZMR5PnzXNz+EeUB4ybgis2ZQvH6aoEixluqf/APlsXXNy+KKSDtxlYMqybNddYmWG+iCTFPP0Uefxp9jHu8ussemquTT2RQeNn4+Kg/HaWkGOLxhN5ooP0rQOFvZbug0+Vz8vjiqsHkeolFkQz9NVUilwgcPNRfjMRNzZFTO4CgaL2oOCx4t9VzvxyMld+4w7FwU6oyBx0RFKWdvlc78YnL9pBHHywxMTO2dO0b8Xw0QakHV+6k/H14hBUUuwfV/v10EATHmtANjAUefDyVON7pvXaRp1iQKF/qkg2UH43/1eriCJMm+W9NuR2q+CTer8HCly+OwsPGLu2mCZU46Zi13C0gUNRMvmocvjZKSET2oyGYXe9adOGn4kGnEqPyfGNcrTfj0Kxtt2/vpBNhbZAIJ48W9VF4ZfFRZQL7w1DL2xpoOC1ZnZ24Mqb8fGKgN+KSm0dAAJzoMkwRVVMGX5R5KPLhDsAG9TDm/H8iK1gNmwt3EY1Fw2VJ+Lac+RO444k37n121Vh/QomY/zdSeMTcTt/deVzAbGiKvwfitMCtC9FF+Jl5RdoZJ3cE/TVc+rcKuANPvil5fGtB5WK2TPIVFhmusdtFufp6rDI4iTT6eyk8EGfaRh41LFqAqLokmIhPdJGpe5U3gYiLgB/deTiVfbVSTxD3VHiRKk8eImGm94OO1y41MVioCwJtklfjGTci6zZgWkjfSJu/hJyxNA29VJ+Nnb0xtWFZPrOsRuKLTNRZh7Kf8AGmZiMNzMgh5DJHRTTeyTkRUw/FI8KZJjH5cVOMuWghzWsBBApCRl2/5slfjYCGY3FaGl8UiOOP8AnW4gtlPeTxxL8+SHLitkjN1D3ZdzHTUiLBv1WEGunqkfiUkDBSD6Y4mUnrer7q9ur/EgwYEoPxVhacOVNiQ7zqaCixP9cW/baHHhYCegJb4r5JQT9NenIkioXaDVY4XgT8sK+RVSzU+utpSAXwQ9AG6LeE/af/b6eROfXWrYgDRvVaZsapj4nyXxuJtE2iYjlm8a0m0rE0+PBOfEVA8gFmRL6xEP9/XRGX/RAL8gjuHij4QknGJzk6RV/wCNTEmpPutIsL8LIgJMrxYn6GIhbDHfTYrHIARs3qm8ID85rImJloYpzo1s/F6qe6LQB6InxilHiGDEwzBLfTd1RkDjxf1RbukVjmwmC5ULGSOlESF+miKUFH16KSZMEVboifGrbMMM13cdI/T7ORAAGNo0TJmAm4/FMw4mIg3N6onU2oboJlNx+Ig9rL7pVvOXjB/nUk66rHKDrAfOiocKIVuoLegSjKM9DpOqjhVvqk/+wa24o+DAox1XiTJvESP9d8AAYEA9X5qRmN4JbsmOEn1hcpM/SZzoJ3KJyJMD8VPAkVE25H4nTdgrto1otQCnhw93zVDhtAz0qtpPcrvjQRro97JJigsEf4633Z4x0diI7ev11U9Q+buo7oPFOfGs+0WZt73ic4NSABWfhEmCJ/FTj8UKHtcpxCFhju46GNM2hvzUzX+rt3THxxfjbMCpLRyqZtNYf/6qu6LGCPC78U58dQTl8jiEDNMw0L+mNaZP9bUU902tuq8fiQFF6/3BGb9d/uwTJ7YMp7wcdFQ4kxNRRCBR9CzfGtBF4BR3b/6VP44KM4eS5yntZJP+taBMXgeqO7u5pz46iozXGITyMh40O+sN7MdfDS6aDiW/FUPjeiExgqIqmIf7aP8A7XYUkkmQn/jXud4cylKyyf1s8gpPcBWkK3D47xCb1LkGZg43qTeqSRYRDdOKbj8U2nl6MEzNqPuPXVgjSjbvjI/nVv6VePxBsEkegnVBn/rQSaTJfVMwREw+atx+NiWokhG8Iw9J6aJk0HVQdpq/dUPi8m5XfcU5SjeIcddYnEcooqkgGLN+MKnD4x/9SvckrnF7BnQciDBC01JFRCvx+LjsJYUMXbUXJE9K0XFfVMwYNn7vVW4/HGRowUUNVV320VAkUPFTrSh+1Xj8YPtnFyb+3iR+O7+msaitwruDIL8VTj8aURxpYYGSM28sH/OnjlZEjWulPlW4/G5kyBtAufIcNZjGiB9rEi2rfuq8eEEuVq8zYxbYGgxMGZCDUUsFc+JVYW4v2jcet9dEiIxoG+KoRqTX43VT45lfJNjiM8amL/r761rBvmioGwb/ABW4fH+NOZlvPG5uMaxmZoP123TAvZV4/EPGAgDM+TGZR++NaTMhYzERV8nVX4/Ed3CqxtkmMT9tAJv5bP5WrpMQ6qx8dQETBUHHjGLhMEaw7tUjasvg91bj8SJxAJ3gxN44v00ET/WnH7R6q3H4RZmYZZ71ETf6aCd7w/JPdHCgVOPwt5wTyeQK1cC8mTSTBAWB0ikq/H4aj3OPHJG4yVlxvntqTErTJA0bdbnxzUEP4vHfo5X6ta0wJWEV0EN0KsfCY8as2WTETczonVIxJq+q6OPxrBFbkzykyWv7T/vQYFax5JivAq3H4lMK78kHNDisO2sdBNNA37aALxHj9eavx+KamKja+Jia2++pNL7pis3L6K3H4m8SSFdSqgqK6OtejoU2McOfuug+MImPOoC8WwQ4n6OicjS9H4rETuq8fhmJ45h91rkoGbD7b6DlAjVaMuCtx+O0eK5pmFcUEx6760g0FVu0wMtQG9lfj8T7UH/WJAYeoqv6V9NMzQkTCq41V+PwkAWvieRxTMOS/vvqdZigb4LGn6JqrnwpXHiHWld52RINTINcjZMUuSY+H+q3H4YYrHaqmYciH9Z0TFbF+6CNoIdj++yr/BI08pf/AFDKl5Jk0d2gMvZO3o3sr8PjuEmPcJGQZXEN1oJIHBX2we4q3H4iUgbxx91OB5QhOiRc35+ynt1vDfsrcfifyhohHy7jGImKI1iZETVWR1Ktx+IB5Hk+gx4jGOQnGY66mQTVuyq+xPHirnxMIkbxS7UD3Rz/AMaAdbBuiRjFbt+6px+Eljj5DcvqilnTOdaaKu03Nuvv7Kx8MwgN+LQROxgL7M60708W4VAEyX1VuHwk10CXe2mcMidtTJ0ruqiQe4Bt3Vj4iN5zg7xPQqNBJ/zR+SccTpHbL25qh8Me5N88pUD/AFmKv+o1pFhUJOJP87h9Vc+KScvIgJgTfPUY1M7xHirxxIMD/Lf4rHx7LEbhtyrte2+ppFKpiKmYVD4cZI2cW2OBx9dIOtH+qgAKCKN7VVuPxLDhSK/d4pQEW6gkCtyfJURzNFU+Fa2mEJkgyE0aSYtaPFPbrq3w8FXj8MMRERgmSK6UfXUyDeSF0GMwReHd+arx+H3e22ZVhhoEmSjeNByIE2b1Vduitw+J6X1DjkcDiXyTGtllrYSqABVePwkoBJu8uXqyJyj7GueWRjg25VjHurdWPjPtg75f9kgOmsTPIt+qRjuK+L4Kn8UQxNeUM5/2EORxU3wJo7v+SaeDq7K+227orcfiFDO1SOQRB5QYjQTAkfPh+quw248FY+CajB1X1NyXy7Oo7j18E9tTkn4/BDyrCTB34yxKbzg0Ekw348VfbqW7K/H4Xj+BvLJSx0CSfsmiRrAKe2BF+Sc+HksDxu/EDEQpdG2dtPeAJXQYYmpfVV4/FktlNuPth42w1V/rqJmhIBjRUMNhR/Srx+IkSEiFzOVk+sdtQTNBL2V44xjMK/H4MpxRM8V6EBNRo7zzHMK+3eybj8OwVNHuW1GGD/nPppkm55+V/wAVDGkmW/ZX4/DESANzCYAYIyhrnMUEuqrtFi2VTj8XGMOYu+X2Y69dE/1S8afP0qAMgN9VY+BhbRJL5HWJcTD10d0GkSrAMzFm/BOfDNxSv/7RUDEH31M6TUPRUMY/+3nq6QqcPiCOrExLbCH1j6aCZNbK+yvHorHxBt/txKGi+XIxMb3ep7jPH1f4kYyID9k/H4ukEbxd+JDOYPvpOWUkG6s4yTF5VePwKXxfxnYxOUvHX66jI8YD6Kuw93Kz+lQ+B2Fu8LLLQycSuxqCRFbt8FYxA+Pv6VD4I4lJsZeXu3kc/TW78ZIuFQwJM3MKnH4h3ubeqASCEhfU0HMmkaOt1Yx/5gSnPioPbAEkPlDAbKP0jWB1bdEjCtAZl2fmq8fhMB1k4klE8S/GGP8AzqDlSTZ81QxrWP1+6px+GAjjBF8BjNNSBHpepJAGs70XQYDq+Sp/FLxEBLY/aPKZjlE/bW7hEj/JKR/6xDbhV4/CmzIj9WTKMMsVGoOUWj6f2qGAAjSeKt/BgeMzP2EJWwwdnU9+X+trOioYADUBtymPgm6CGSM7TLNPXOscjYGqvtmonh9eiofAvH3ExNY60RNPetSchMA+/wAJxxrQEJz4AmkgWaskWKmb7aO4akHxVDG2NCqHwxhJeWAsmJmCdTlkDyV9uRsNG/xU/hGN++U8c0xhXd1Pdeje6oYk1pEJ+Pw8tuPGbJc4k3aBNJy0MtlWMJvKfj8SEATmTNuGd0OxqCSaqjgCe4isWcqv/wDDylOPSevSP7zGp/8A0I2htysMMdOdGU58P0V9WC2JhfF9StBy1K6jD+u1P/BFE8YiuM3bEw8ch0/40STc+K3YDcUVP4WLJPIYiBxO2FfTUd9aGsFVjgP8ji9UT4Sun1gaifGSK3HWOXGrfsr7d3+dFY+FSaZqeMJMM3xSv01EgiCarDCbCn4/JN/FEQFhEDAzFn/jQTMyPPR8FfZTROfB7o8KmJQtOKlG4dJ0HPWiuKTT6bCp/DLKBuw1LE5GnynOjuimvWqRgS+Cfh8OdkYFKEL/AHEAakkmwPkyr7CaECvmm/hmFGE8sR2koM5nrrTTg3RIwigsq/wDCcJS4WcETfRNjOokk8G+irtgzTt5Kn8T5CRmgli5cv5f21M0b+ea6f8A5SJILdE/8HVhcFZzGbnbQc97h7eKw/8AUAZFpb8kx8UsQqyNSUhNRHt3jRMCpq/ddf8A8tafaY+HaNm08n8u/ub20ExWRe1lu2xt9dE/8VPWTxg90ObStr1jlWKwqGAilzd16J/4IgHD5NSkuJmQYL66iQTW6oYTNC3+qnH4Z4zHJIMBEsXXGr7Og5VVdkZTrL4pz4YBOJG8802y0u331PcDe6oYkiG+v0x8HFFgcDcDjckri/XUnMTAkF+4VDEzWio/CwgHUIj25YuBJ6VokA/029VeOFa38kx8G/FYneHN5TB99Byj/V42Z8k//mDWBDfBOfBEYiAg8ZucuF0d01hX2b2YtsnPhCBCnCTCLsTtM/40DPJP/wCc1rL8k38XlRCERvg6l099ByPV+vJUP/WI/oVh/Sc+HyhhBw8jyLM/uTjLiStaYF6837q+ylbuyc+AQ/IUip8rNolk9dROUwKBvkt2RQwmPg/GQgZnliyMLHfOg53EwTTj5Por7a6NuE/8In4zEmZuLHltiMTqRlxVdmUzs3T3RPiIeQcDigXOCzYxGmdCSW9VQxbL8058AxPi9QJsNh9tzqDlAmqThFgbvf1Tcfi/FZpWigYf2yLPJ7axMCAqGEGN3unPiuI5LMw47+5Pbxfo6BkI7pfynsEQNU78KMBK2kk45RLIzGjvnl1SMMcfH0W/glB4nuI919GLJYdacYontrR83sm/hmI4jDneva4x9a1Mt7qhgKi4enJ6p34Nwnv47JhUxHcjQMjQRCoY2iEx8VxtfKQ6ETe79v01ssjFRV+6RhpumPhxNXUnK8oT45/XU95HFIwkxSybj8KFnYDYyzaTnWOcnjKezuMY29X4o/8A8PX4zjaKMKcuLuxrHMkN8FfaRXQBN/ATIG/ix+rNMw9NT3nSpZ2+Vuwkfny5TnwQ2T13LGiq8Y66BmTQeyv/APMx2i9NFn4ai4JV5QYJ7TmN9AyMzu3ZIw8bJj4l3kk9SfHPEZGr1iYxjg6/SrH/ANd4u+ab+IvxlEaIZpVvaf10SQNJcIGBo34o/wASrAtP1iHpUyffQZtRUMBaL8fuXqE38OxIlu5dTILRjvoyJNTEN2VDAipfJD+HljxfWcwh0uT6f4e4Xn0b8cMe4gzSNvpH+GYkhuCS0Llr7zWiSNaeSrsgxdP/ABTbxuLkjdqhjyTDomBEo7dav9eh/h7GAnlx2jJladIyB1Lfknt7hr7rPwkSAvdsYgRK0TW9HRUMBEG3wm4/CwpyOXF48imWd/dMVo7sJAW7eD2u6rcvi2yM8WDuSz0Y++sIAJH5RIxkCYinuj/F+OY29r5DGIhFAxG2tIZfintr3AUfBb+OCXsQDc3cxBZ6a0gmIqg4A1hE+ICUlntTuTE1egkk0sn/APOTB2cT6BH+IiU5HtbPEYvpd16axI4KuytIum/iygtfVtzL1L+2iQa2bd57bEkAMrcfhJM0xTbQrmJl2dbLMXCf/wA9RRB+HtsQeSEdIgg8X11u/EUfusMTwlY+GFg8mZuQ9xcBZCn00nOl49UdmR4CjNUf4rQ4yIzc4aMgyEdNT32KRjAqR5ffog/FvGYrxhvxy7omqGUWm+6oYjSCmfiZ/FX0kDuMxP8A1rdxIo2wj/8AM4j+aMcET4pJDk8aqJPcxHlCiT9NaSDJs+T2T2AIfwgC8PabQ3bawI3pk2F/xbtmYbcrfwyzBGLXp1vI6JIMG63YO2Nfx8+qP8M54/7ZEq+kz+mkGKSgYC5ApySnxDNTxITIrHTr9DSSRSjfFAwgXqt/ETMHl68qzHukzOgZZdFJwI5MOv1v4uyCrAXB7hiOv11RyPCVRwFgarPwgwH3Y62yWi6gZ5X0W7Cdo6IPwqqkVxaG7jEgk6ruIFYiW+fNYYC2Mh80P4VgtLq1TlEdEYc7abUUZAgTDqt//D2ekwT7UvIKHrrS2/FbtyA2DdFuXxA4YwIC9csR20giUZY/yQR+fq38Q5pGzIx08vGM6QdKwED/ANcGwd0P4jaau7KuT2qT/fWkQjtMVfqkPji45HLKm4AuRzOqmprT9W7QBWCHw/aLfxkTeA36Mb3mepoJi0PgoGJqIE/lEp8QZrZjrTHlC6o5bCQnLDWsvgs/G1gNrgrOeMz6/prDKZGuyk4CZCH8KPJYl8hGneE2JNPcIGof2pOG09Ie6D8Ey+x3qXrLYSctIzFgLdHHHiscY37Ur8YSQJEVxPbNwKE0uk5jq3spywrRL/EKMbqoTFkvlxf2vWtUc6RpFFjgYo/tZ+On2t2vuOPRZjbUd1dI6N6KTiRx4N6JH4s0ipG5E72FhroMoEUhHZMJX42N55DSybEYrAXt00jKRXRT2bj+fxA+GIY7SRREpSFM51ssqezlScdrBK/CxLHGvRuCVdjvqhmJ4oywk0SnwFyCSQcamW/LqV0zrf8A6RBkgo7dpb8Fn4pdicMk95kuK31QygwQXyeqg4mdC2VLl8UOGfd/qQyxU3/V6oZ+Pqg4ECKGUr8Z/q00V1BlfHxAH76e4xIUdk0MSX7spXgXKs1CVbJvNTjvqhmO7og4HavNK/GjME1GxXiRjeesdtIyxNrKOwAzEOrukfiRolHBVTPacResMhH9WCk4Dlx+Ur8HtmKN4X8XK0bXp7o5oGIIgqb8QceULc5JEZKCMv6ae6aizfypOO79VP8AhjHI2mFuJYO1aqRHDo34T2it/l+qD8ODFI9Wcq0pp7qX+vZQcSbXU347hOM37pcydRkn+q0g0maIOIGin/FYAxBCE1JMjszP/erBy1XM4ZHlKX+PkJxycmYh/WnjS6wzmomgfFT2jt7jePzgpPwOwSma/bODjXl7t4txOrGfbUuVPaIf2p8uB0TlgmD3NhH/AD066oZRQbqO0xAtw+meSTl8dROZrkC1UfkRekZg1op7fFSfh4zEEkTaXgi/IlPprAmlKdGyp7TEy35JH4RZsoicPjyvcVrr9NVNYpHnVQcJu3opvxUXbCyYrvOI0mZgdFBwBNB6PVT5fChYBEzxn2sU3YXqxkRTVSMRPyxKk/FyySM/lBMQ7e1UNtV31quZx3ryfip+EksNh5RmM0QLf9RbIG7blBxAKly+En8HjO53DIFT/fVTLfp8rnljBvOSm/HGzhpibhnqPStNxuFzOMfihy+KbOLOXfly8r2hf+DOqGRAqfj4WONaW8P1S5fENGbJzLIuGpF76sZngoyx4U4PdJz+FYoLJC4jygGWnpZpGQLbC5nGK6e7dFB+EFGmrvZtXv61qiSRSzfFTnhroP2qT+NJnJ0uYMtcfdWnuJ0gLmQDQuzlc/LhG3KXaoZgCWWTvqxkDXYqTjJmhAdX6qXL40OU8VtviBBIKxcB940iDY141b4KOwgUiH0d1zvxWwTsTs+5hikratXMASKN1XPLEn66KPL4uI2chwxMM0zv/wBdNUMgf6pu3dBxMTNeL4eKk/CJ7QV/KEjjjrAS7MuqxJErmcdLFSfiu4mbtqAIcEjrdw7bUf2p7ZFpH312evPy+KYSCGJMjuv7Zl+u2qBOM7ljio7Zxg3dvpR5/HNflDFkZkyCBBE63cZrT8XM4ggkzKhz+OawJuSb9ouatjVDKv8ANX4vip7FDl8TOGRg5AzlC4itVM/tFzOEUxD9fZc7wclytsBBgYu4nq6qa8dnRQMa1Ab8lz8vi7KASwTPau2nuBME1Kk4gkk9G9Vz8vi8TlNEJP5DtMSSvldONdJC5kTBofl+yhz+KspERQ4jAwB9caQdQ3+qY2r9+b4Lnfi8Sw3HleeW/Qo/6098lt0XM4kiJMcVz8vhp+gMC7HpyR/50zro/wAUHERS/wBl1XM/DVEJMsRcorgkJ1Yy8G+uqIpA1K5+XxIxZDZ7gjEKbfR0zjc1XIjW8OvwoPxLgiK/GCaa47x66RQRL+1JG9SS5Pwubn8VMl9eIwNy3OyeprpNdg/hczg3fqufl8cjIlkxlYNoP0rfVSRaob+qKO0SuX5Pjb9swct47TEhBv204kQ291BxIgezeyhy+KIaIvxIaQ6nGE48f01Uk0Po3oo7TOwdly8/iQsHlLWLV2Uk9dq1QJmhpCDiP9GhXLz+FQ3iBnjMHZQ5bXteqxyE+jfqoist08VB+KL7KyFSG8TBjT3yaTLeqnIC8UbK5/k+EJ3OUdUykET10gmJL5vyU6zu+i5+fxVETvHZFyuJn/vSCBa/uuZg3+1y8vjhiLmJO8MDDlrEa6Cs6PbzXPspJtHH5XO/GDByRiWBvv2+01nWmn9AeKg4mKQx4rm5/E/jCQTJQFzJa537asGsCoKjKtd/dc/P4jkMEJdBLHaAme+2tiaxo2FEGYbquTn8XJWSYx7oEuyIkQyY10BArMdJ2Url5fHLjrtfWADaOi3pFBAs37KcsImG+i5+XwiNTAdkMsxg+rjSDkGwuZAmVz8/jEWLykM1ASKM8RjVA6C/VSRHJ/H6uXn8QbXCBcwGZYjH176ruu9VAE/5iFz8/iXZMMSnG4y3bOnupJUEEGllzcuEADOYmDMsy1V9bNIg839KTjXgX96Ln+T4lzHcfHEq2hJfTVYkNvRQZxnb8XNy+OJ9obs4UoeMYjbSDkQ27qRBsRJ4rl5/FEsHjZBTvMeLBKHWdX5h7+aOG/6o8vjl8YiP2szf4wcfGQlHSP8A5VU2Hu3qubl8Ucq8qmeMciclRHSJ1UiK3/P1Jyk01+Vzvx3BUtmJmTGZ8dsVpJk92S0DW7blc78UTQk1xji56Mrk33NtJPSHweimJMNwVzPCZPF8pZ4pmFqckjHpqiJt5oiwKjz4PuMS0Qh7o5flGbdT/JvTJFxBr5Fc3L4Wwk6qY3G6JTYvVAi5b4oJES37qPL43p7ot4+UjnK4XWA8PFBEmladXdQ5/FymfyKx5TkI8uVMDpBBFIfoipGrfuo8vjJZBJIdxV7Nz0rWtb/VVJrUUUH4tpIhqZNgkjO+mguKykk3ig1UOXxlPYdoioXtP6aoVoLvkpM5VuT5KHL4ploBn2gIk8SLarHXfWBNhfinzf3dQ5fG2hxadvxUjkAeX9r1ibTIU/5ypYaeai/G2Jxek8djEd/rpkUJ8lgBP835/PgoPBViRT8VyRv7ZRWCdNYq3R0WFTNi3wUnhUMnVw0DTWJ1iK/1ZYkmsf0/tS5cHfBavWKijvrASOFKfKwm+J6XfJQfj4hJEXH4sdekT660jiG3VYGsk1fJSfj7QJPlFoJFwgTxrVGgpVUCZAyu9fVT5fGGOL6iCzhueLWsbcFAAvNApPxyTQosRLBElzDemirvsNmFF4b35Yxb9aVk+5rRFJkN8kkbWSPCSXCSsxyHilRy6v8A51JEmt/J8EzH88deSly+PqvSFRLgmNlPrpinD98UyDa0Kb8e14iogIXizUX6DrWHdFX7IGXbHPWX6qfLhI28phgpTePv9vrpAjKl1YyyiDdT5cIpnpDGS06JBcZnWxE7NwsNIiS3KR4bhxmJYla2Tr+uihqZhbuIqJSeBNFdQACWWH/ZI7mkzFL+q3fArb8UuXxzIeI4oSdp+wbw61RUyrBBr8JH44McpAF4xE7PL8grOkVES+D8kSRsR5pXjzcbdQ8fqw9dtHaBpOMt+ZlMjGmvNK8KmCSjY6rxwe523NJE0rD52T3iZrzWeBBmFZzLFEN3qYOt1hmJvT3XP4ZC8XDiWKSID6Tr0mMbz4rqc5/rginEi2Iia/8AXjmYCHOtxW7jPcL7cQicPJEmInFEOTldA99bnbq/pBzqDq7ovASUetwHRlGmPWtYAzUesrHKBxTeFfjk5JLmd22Y661TR+ik5Vk3lhH+NL9vZ4jLLhO2t6vxSciaS/16pv41ZoWdn1KSibemieUdOSBkQLP8RPjiZ4pxdsAVnDDj6fbHmJ5e0pkwLJj44b45KJN2MjEnrrAUkGoUgAibpz44hBkiYCyp31MzQeqwygCIfh8JngRxId5KtmnxeMev/WkUJi6O4A7AP8qj/GpBMEU3uyOxi9H/AFyUnIDaYTeAhPjtvdxF3hdo/wA6R3aKhmSYj+ZTHxy5PbMHGYY4mG2pxvqajKdf1+6CIpY8X6pz4/b7gq3KCQAsksjtOiYMh/S1JgXTnx1UdqatnuwH00xSYklBzJvZ6pz4jMHiqTcePTI2+kzrGlCictP9I8fjKobJGzk3/tOL7fXGBHGG3VkhVOBxIhgZmOhSqMMm3TRG8yz76oJFALnxTnGohwfksCpF3IbvTWA1EI7q8fbyTHx8l/K4KAkRoySdP6daQKHdGVpFG3RUPjnpUi8jyYqowN9I1JikD2YWnEbyWXdUOCwVyAKjGYiJoStETJsN1iTYXT8fh3eMQSHK+We+/wDW7pMRU6t/CBkKV/H5eKqfHgI7vU4tVUEfQ0GbkPW6xJuAW/1O8JeI8YwQqKvZ3g/qtYj+b0nZYHciZ0T8eAJmIzxfbt5MX0zcb60k10QSJjVV4/GBcHl3U3EYhlZ20Gd2+fBYk3EfToFQ4DMnJWZqJMWwsGtEZUNBxWJGo6vowqcfjfRFgmYJCfxj+vppN6WKxrQf5VePxr15YyDDJgZ8cQ/pqZERr1ZcrAAVEQqcPjmpCYgCXoix5TVaojYc0neobKrx+MSPGOEKcskUz45j71qDfigZSFU+IYFELWKFJjrHedUJ2gluiagTEn4VuPxkS+2ZxH48rbzF6msxcBacrC7hwrcfioiWX95sMbRn0XWMTB/zw+kVnZ+Oqrx+NFpyJEBtPWTj/nUyCByfBXjN6dVXj8SKTFq8kaloGbGNUTWvgppHJvzVePxtMWhC7Fnjm+n9TqTWgsqIBEacG6q58VBD9JAaylJe2NE1vL8flAIisDHj7fB+lQ+Mg8pyIe6XqQTMrrWrru9kntBMWHg3RX4/EwsSjmOO05DY/wAamRSG/dbWtm4lUPjolF7YBjeYudtVW/osQAaT2t67q58c0QTdZ2iM2Rg/70CAZIiFj3AgwVU+OrLBkcXbAMDPpjU+cNsqgDIi7dlY+Ll5cWKZlcDBJCYDj9NVJg1EN/qxFDNW+iufFFi8uPXHGiSUI5C/bGpJE1o3zWrqP6VuPxxHGJ4intq5yXL31tJN0mmUie7V2V+PxF0HdttpFKf+NYUTFbKvH4gbGGG5QMQWAxrnMidW68kDY3j7fqrcfhKgs3Q8pyPE9rY6e7dVkJ2hdHH452kFPST3Rd5OnprdxFdSoIApr1n40Vfj+J6Ty/2CYne06P8ARoJpIt5K70fmunj8J7ZkiXFzVJC5e5onKK2SK8yH4eSvx+JpoI23BFUCZidGlqrDEkQZb+tVY+KEmZmIl43HTiKy39NYSBIq+MJEkVVuPxsj4ibMwHG36HHffQO2ILbumAaGQXorHxAdCaePrB0Wp2iemp7jt4vkkQTJqHo9l0HxLUJvJ3YankwH/egHGwq2ExrYN8VXh8IdbtkiuLmL9ymkkdE9u2j8Ff8Ahnbly4nqJkgAxFagHaHVbEDtkUHs9Vfh8JBAcoiAAWcyMb8ntrEm0mj+FQBFdSujj8OPxBt8Y7psySZ/71M1jG/FAxN6tx5K3H4v3QZOjGwT0no101jXisAQYrL+1Xj8Tg+/I4xMgx6emgE4zFuqoYgmt10cfhmGG73giypzU9TUSBS4b4pGI5CX90VePxbRM0hlSZtB3/XTNfPkqGJFbNuFbj8J9aYJlNoFtDpF6O7qG/HisRkQH1qrcfimA2iKYMyk+QzP9XoJIMmxfBXBmrbCtx+Hxj2xEUXCBKp1iM6kmZGNQtiCb1D3VuPxFVxShWZmT05VrHKl4VAZCn4qfxTE3xmqZS2L4zjRINdX0fNWBqq8fiC0BimZQh3ux7OsSYpMq+0zSW/VX4/DORbyVZJLFs1WomRSzPRaATX/AEeCsfDZIQ4pmeTAxljR3GIKsYYn+gLv2Vj4Y5RDNguMWCxE62g5N+aQDHH1VuPw+LAwrfEM3/t5Ta9L0HIm7KRhO8Oirx+ImAWY8hwKZmGoCr1JMDkrGMiRd8/ZV4/EWEFY4lvfFl6xyyoclQxkTrZvgrcfijkEY3WCLTEhBqcspxkl9eKsAG1+nr19058OUmN3j7S7nEE36a3dNIq6P2VDEgef16fatw+ESOXGM8ZX3MP5URM+k6k5RSU9pB1I9FXj8KxA4IQWziAzEJhs0Ei5vsugxgaSujj8GY4nFKyTyySJXX6baJ0Lt1VdsjiPbwVuPwuCXfpxz7t0/wA3qSQVfbAq9lTj8RETxuKSWWYmeTc3qe440qkYgjgB+OPJVPimD/ZeNz1t9wgs/roOWvBdBiI0luyfj8X/AKnkhIOcBLDUH9Z1PcAanyt9qwKAPVW4/DPGPH9OR0lWLjloGUGlfDyW7YPF6fSufCUgQRVRE1kYR+ug5GoNlfaddVY+GJphjOJV/df9v86iYMHRV2d2lU58G5OTiJHIWDcu46ae6q6dpmTaZfsrcfi3ZY/FDjMe1jdm/rqCctIcv2Vf/mDp6qp8MwOUkmWH0uaq9BOVf/ikYyaT26v7VuPwt4EVa3VpTlFf101JyEVvxXTHEWFzSVXj8MYmJ/Jl8iyIFN/+tGWUil2/pIxF9dk/H4oYqOgSM4OOHd6aJN1QwMA3/XbZV/gxEy4lTls3UR7frqRkIrEclfbSSHx/VT+CA9vHEy+ShUPLyIo1jkOvryXQYkisyqnwrCjlZ48bjNL5I56aju0EQqx/9cVEUb3VePw8qm4H3dXEWkU4wanuinFIxBHNuteipx+BiMYR4llTa7SddHcDlWSfBdB/6/8ArUKh8NDHKPyJWZVZRDOdT3ASCr7ByyKpx+AdrS7NlhENhrtrd8cuT2Vdpni/L7VD4nqlxHEnlGYnZvQcjzEKhgCLVnpxsn4/A0QPJglGCBIf2hA+t3qSSDKsY+L91X+Fojj16xBtPJiU7ROpmakl8VuztqBu30VT4YwKUbxmd90dT3Y2NuasYma3VD4Rrx8Zofb4vKTJKzPb9NAy/wD8W/tV2xuqHw0G4FhGawn/AI0dxv4LrjgTdvzVD4JT8iIjHHgwQjXUajGgZGIkP2W//PGYEFvqm4/CY8Y9t2sMPbt9NtTkTvRX2Vni31VePweUdmCFUaYYmP8ArUHI/wCZq34pxx4aVl+6tx+KSUd8v6TBcaDlsuh/9Y/zS7conw2viOA5cibmozctaO8RGjf3dGBOtLN0Vj4oeg5ImN6zFznQcooBLfqr/wDzrS26c+H8UPKA/Kd2cWFaO4weJfmntgajonPhniPiFRZM5XdmvrOpORBJuugxrq2wqHwlGRv22zBUoXHLQSbjRPZFTYb2b0T/AMFg8cUfi2kyrh+uiaVIjgFYx/mdVT+LxLI5UXMBivyAmN9QTxo/1V205NyqHxXE46PeZ36bGplvxSP/AFnajfqnPihC7nbdd8IsfbQcsSCTZPYOron/AIQbCBWYuYqGdp6Op7qbKscOIPBx6+qofELLxuzu1kYKYMVqZApo34roMDE+vkm4/DPJQVm041T2OUQ9QNV3EUikdfZV2QJ/5hVPhduLRyWwIUanDH/jXPuk8KPl1VDA2THwXJHKwhSjEsLX1+mjvJgmhdlQxAtZ+ic+Fj8iYRJwQyy3e2INBzqkYaKn/wDDwW8owe13njNSL/fc1PeYmkquwkzSJ6pj4TGbJWrqd+X121pNya8n0XTsmg20VOPxT06tdMkQVH31By3T/wDmQIIq39Kp8d+Tiar3IDdk7fTUkht81X/5g0im+z3om/gs9rFFyZGbXjaY0A1rq9On5fp2mK7o/wD8OQxIQlvjgztI5/wujLMEwW3CoYzfZ7p/4bjutPEiGJ5TUPptWscxM1myeyYi6p/BiUnyioP++Rx+l6nuArFHwYVDCkAEW4/kp34ZSmV7T6+W30nUjIQTRUMANpb4J/4Jxx4//RC+N57UF6O/+TB/rw+1WOBFVU+K38bfyMtDnOMdvpqDlpWXukYbVfom4/EvkpbMIK5VqMmMbaNYOr81XZFdH4J/4bjxYlMVEkZ2T10GSJmCrxw09H4J+Pwv+pM/efqcuLGtkaXo+ir/APMRMO3BMfEdeO0yp0HOCu96kkiQVuwWZRfhDyfx+0MgxSS+2fpoGWhkt0VjAF+Cf+EV93u/GO1i2kx/V6O6BCrsGVYoj/CphJcQeOIlP1/6zu4TcerfSxjFDATnwkXxusBE08urf+NHdBpbmnsEcH8p+XwhxnwWmVn09RT++o7tvlUMJMGzsYfNU/hr9qHS4XfFx3zOgEeKrtMTk34o/wAXjVIN+p9gV6bmem7heqR/65qR61bCY+JmWZgh8omVoq//ABoJE0tyVD/1zz5Jv4Y5DHOUubIhWSmyI30E0sFQwnZvbinPhuUmSCI8Z6u5ie2juMuVhgBlW78ftMfFEzxAKDMx2FMeprHKtLpGEVmsInw8i4INvQaWpjrejugnintHdqTGr8U3H4MFeR1IuEmJ7V01jkdVfZFT7aNym4/D9fywKQ1TFSfXUnM8FQwiwfmifAMoU7s0AWAG4baDlljUx9yn/wDMY1MTCc+JfJ8eURGYz41E3TP10EkUmr8FgDja/j8pv4f/AFLYIS+LLiYaHOjuO/l5qxgLv9RPgVsVkxD1zlhCdT3GNH5UKe0H/KY//d/oRyn24lxHjMktFSae8zGr+lZxkcEx8UOTxUklgcyEfrqe45CdVPZIjF15onwZVgY2S8z13+l6xMf5qVYwkAAc+L/UX4hhvPQuLlnkMHTQDRlIxIkCj+0X4pkZaQ8WQoFi2Yl1JNiKJxwMwi/FcHEEuXiRDQjNg71/jSNATVvqkY0nYJj4se33NW7jEJB0rWkTc+XNOOAsTKZ+Gn2zg3d5P3CMOsDUGsPgnsGVYq5fPrv4ABOKxCfksseUHpqTkNSnt1N038Hij1plh/FnlU9fpWk5jejfkt2ToaBu638QMkXCijB9JPHpedD1c80jEDQzCJ8JLHh+0fRmRg4sz/bWOQInRY41kz7eruifFZEPGJqcx6dXf++sSDjW8vmkYCJ1CP8AFLgvcYZahg7akmBBfJP/AOZGlX8rfw3G4pASslygsIVUzp7o5FY4mnRH+E+3twx1rjN0LHR1PdF4SMTrq7uEf4bmhyvj6pnkGcUY094sbdPhJwIFbc1j4kYVvMEb1DOU1jlibLdpsB7onxESyy3NVARHtd+/10DOtN26I/8AzMdHqVv44O9Eq3IGE+xp7sZAieant9W/JA+Ik8TFLUQLJREP9dsTGyRgY4LHxZYpiUt9SbOP99bukyLh+OqRhWbt7InwkNQbzGBhrjZKXp7yObcp1gD+YfgEf46qX3WnulILQ6emNEkVjTk/O6xw5Rx0RPharl2EBiMyDjOzo77wRJ9XzW7Jo2UP4cTMyVE1ykkImMaruOj81jiLGCY68Vn4pLG4mF2h3GxX6aO48j+v0W7cRa2i38UMnkQT7poPLqYqidIynF8FhhNB29G/JDwgX3B9Prd9PvomaKRhieBQ/hkEop6tx4suQ/XT3m232wt/+Zmrhb+IibhzBEEG4KlY76QTMp7N7viyt/EJukUFNnRW1frra0j4fkgAimr2j3QfjEzO0S8l34xO99J0/wBWkR6JOJng3RDl8IhKsinWOMSYLvW1b+VIxp/IWfiNmM5jrBLKxP0vSCdbt+CmK0CL8Ut7SzBJutLEugGMZNXFlh/69Rd8EH4nu4lCU6V6nrGnuAoVP/5gXCX+Lr7ZICI4suIIbvfTS+NY4rf/AJ7VL02Q/iGD2xsTUcYnHKZ/xpnEmxMqe2DYyl/jhCbLg5MXmQ6vKc6qQ29Edo2L8dvdE+GZPa9XerohuvrrHIGymIq3t8XX+OVYChi5nFxx2nrp0g2fqkY1rJCH8RKePoeJ5JT7pkhXScpibKThGJfy7pf4afLjhhmFZYxgzBH/ABrHOullJwDf2s/BaxaP6RMRZLuRp7xGjcI7f5k6Pd+q/wASkxBmHjPaYmWcW63cBQQS3ZBwOVKcOXNB+MT8U+hEwzOGu+qxy5EoP/rJ/lt8Er8cSM+JOZZhzHf/AI09wuKF0fFScDYf6ZSfxW+llEsjZxH6b6e4AVRlh/yKoPxT/qrkSqGWYcLedYZAUEw3KYprDf0k/iWJJhDYgIsjif7HXXTvA3txXPt7TGN0H45wTRmZsYnBM/poOZvo7aoOGmpSvw008ZWCojH2/XT/APoZ7qRz6+KjtHd3CreiR4UMW2FShnMjR66vurJssf8A1m0V+Xp6IPxX4q3SwsKUscnjifrrd0CSA34cVy7B0fBI/HJ5NwUxC0ZOt1ekZAoOIOUCbqf8YPl4lUflENRF7fpqu7dQccib0fJL/DNhHGM8fxiZSbm+16e8GhhBxOtdHdJ/FGN3v4xiYklqtUDIk/aCJtYN8kp8L0J/H3Oc7eJKeusSOMKNJ0ISPx7xxyz5ehEckMz11QFYkv1QMaAxDbKk/FF+P7YX0GSxjfVCZIBoUduU6VfglfiwYpzFkFuLiO+tMkgrkccpiPhI/HKkHLfxOUsQ0yi39tUMoEiQ7wpGHb/Vg39qXL4XHiE3EcUJe18h0g7n1UHDq6JOXxmDyo4+3FXgEoTSMjfijLAqfL4+QiJyqpN4kdwK7aoZAj+phSf/AFjaiV+K8KXd4YPFuRVnVDIbiW3Cg40jSHv5KT8JAwm9+XdEg5RMvTVAyx9e6k45RB4pH4qSpixgipmLDGnuMy39KMsZ3luqn/EueJy/HCI+MZmUAvOnuOIio5qe0wZp0fpRRfiTjREx1I44Cxft01fdJrYLmcJi1FP+Irc3sjOyekxPXW//AEEVuoyB10Uvk+I348hRyE3BUYcavEgXj8UnE6b0fH6Uv4wfEZvKflJNogRP11Vh0bhR2k1L6faly+F2BIIZNpUYkmNaS29VHaADIsp8viuvymHyzhioA+kavvMwY3U9gigU+XwsxAnKaWeTHtZPGPyM6Qej+FBxE1mA/vdS5cIrERRWTvDO/Y1QNKGZ8vxT/wDnqebdVHl8UkQMbsRWamPbGNVOQqH+qBjAM2h/vmoPxiBHLigsUQ5JjefR1ffB3b10XM4UJofRTfjr3RcSN5yMsAf8aQRPFcu2TAXPy+GT/UmAVZxP/tL066qazdY4kHd0+VL+MFUKs9sIwXIqib6cc4MSuWWOUfztVS5fD0mIiEK7NP8Aba9WMhYiv2/FHbHVQfhSejiDY3hLIezqpk0uuZiJHv6/Cly+NfJzxzflvUx9HSMuFYUnEi9C+ruocvj40TKzHTaeNVDuarE5avipOONbQo8/iCn3bnKRQhZLejpBM7fq5QCQVyvxU8Sya4wMTEix4v6auRej81OWNZPko8/hNyzA/jf7iZxGqBOlmwuZEmD5bsqHP4iMIpnMyXMVnOmZF7FR2k01fVc/L40jyx3LpMU7dHTNCHyXM4GTF1Dn8T7vHElJvxGYaUD6asEiJsp7K1o/H3XPz4FTUEm/eSIV6xjSI6qDhzlthc78RZGFYCRmTxQKL3zqhxsuZAFCadXwXPy+EZE4p+3I7XGSQ/TvqgYqFJxtDZ14rn5fFkSV8oK4sM0S8px2NIyOthCkggTlfhp6eahz+Gr2GmKImeskZ1QypG/RcjjUkN+C5eXxofi8WqZRyuyNfb6aRlI4PyU5YECtTuP1c/P44ZBJW4ae7fbsarumh/dHwUdtBYrn5fFYw/iIghGPFg76sZCO3WbLkcTERRu/wubl8SbJLtfGI+sRHfSMgZJvxUkaHwb6rn5fFsvmLO8g/wDqUG/pqwdTQrllhtQjRc3P4SXeXFeXWMwp99VNEY4jW+t30XNz+JcRyuCY8jpAnE4+UevXVTXY+qg434v1XM/G2ZCIGJ60rNf4091JPk93RQd4I+vXiufn8SyR7e9O8xcW+mdMxX/qnJ/CmK9Vy8/irATyxyVZwhe1YyasZa1lRlif+tVz8vjcdRn0wMwEPpqpsTZQcRJOrbK5n4oqK2Z5QLtjlOL0yMra6PmoIkmP9N9Fzc/i4qljNJdzvLs/1WugJFVJx3er1XNy+KV/dDB4lTHKd4KrJopPH8eq5nExejfvK5n4T8kiP3Uk9CZT/vXQ5GaVXPIaGJf16Lm5fHyj3WFSAsckCoZeW+mZrj6lSQANOi5ufxMjHGpvcbtu6PrpGRj2UZCeb6Xuubl8SjQhEI+67mabfX++qmsmZl8HyUGJBNAud+PM2cmYhLtTiyyGkjyb2XPIQKCq5X4hkFYwz4rP+vJLYRb6aoGvBTlUSaP6UOfxBj8hiHbPraWaoEGhs3yUGSJ8/P1crm5/EceOEYU8oIhYul/vpmTU0UZSa6hc3L42YnJZVS31mO0fXVD/ADSzdd0QZmKLm5fESx/+nxqmRhT3R/zqhbRvjsoOMXoOa5ufxu8Pi0PtmZmDpD9PTVig4wgxYXXNy+Ms8JzBHuiXqlemkZZa1WIIk4kzq3rsoPxqJG1gCzMZCKbdNn5IgD+tOPVc3L4Ucf7R5D0ltu/630zjlwCO0Qufl8bHdPx5WSMN4x31Ug0O9x8KCZMmzdFHl8SLRbdPIvFXTPSNaZpr0fqjIEjeFz8vjaLzLg4pBVsJF73poFjU108eq5+Xx2kAJk8Qq+KmbjbWJIAvKknupVQ5/GLglWz/AG9yHI8c6cZxvZv8WkgzJ/G4XNy+NTZ/GI4yjN4922qqDAmCsTGUY09FLl8b1OT5MnIhOMwQjxqNGs1gKbbiVzvxMRAG87+RaS7dNMi5/H9LZXJmtVDl8d9JoWWUSus8uuY1QtN26KaiBlc+ijy+NaSJuZmr2YjMd621tJNVhE1fN2UeXxkyzk929T1jYvMa0zQRKL0N3zjyUHh7SYU6ZjEUe2f6nTz3bKSe0wWVD+Ol4jyiOKMWUohU1PXrrEk0MN+aLyd9W9lLlwA/cDsDEwdsBpMmoYfBadKSPFS5/GIsQ1fGJhaq5dInS30pGdP5lQ5fG28rhZMueW+RI1o01/FXECily+KGgxx2GnZ5fkzPfVAGK31WJMyLN/aTnwVHM7km3WJXxOmgxEB/CNCDKi8GSIRkbGZi5pUp9NMCCX1SaClubq91N4BImKL62Ecdo2dGshtlMkjg6v8AZcuCH9n/AFmJuSdYEx/QHz0WpPcH0U3htcpZJtMRHj2+hpEGzfutwNlP+MlIlkJ3aysn+pvOgzFbN+KksN8VJ4Rau57gmJnCi166q4pSFZzB2JSPxyxyuRQBIYufaj9o1oN1WOW9Ev8AFxvxnM2e0huVKl/rGtX/AKlBOtI/VP8Aibc5L2qlqQfLWoRPosCSSDol8enGTtymmYUP7RPrrEbxM8EjLcpHgxED5XX+0zRaEfrrSMTJBTIIjVv0sh4zQGa5DYPLHWfX++tA1kB/i1CZfwkeBDK3G9gQSozdddYXo/pVwlvj5KJ8S3HGYhfHZAwox/Xr27oMNvlU5agt7InxoW95gZQ+xJ99M6m338qpMxq9PhE4F5SJKbHpNn30EGK3QBpIlY+PJ7qjiEpcTExiv10yXVBIjd7JuPx2JRP4/wBu+eNRrHiS/wBQTiOJb8E3HgNQcbxmbrkrDJu9dBpWsKsz4vnP6mOC1bFZQ9LkZdBgWtzf7ooJBIm3Gv4j4y2N8g8liVvxOMsBxe3300AoH+rHLjFEx8SOwHW6dyBpY+/3mSBZY5CKJz492PSC43kckaQZEBhso4a3Tfx93kkbgOzNTn6VonanRVMU0fKqb+PyiCUcz0wLx8nyf01px8W91Aziu4b2ROEC0Yu8mdgADHTWE2qUd2uo0lY+NRPdFdf3MGzGCs3rRrr0evkkZQf53Vj43eoiblaeLK5x00Vit27omRAtwRPjKiJrbaoXAzBpqAQZha1cpfRlUPjnZfLHJ8WrxtIGpgC1+rey3cZgbonxPkePiTEuziZvozE1qpI5NysYj+tH7R6KvgN7+V5/1wl4cXjUkmeCRSosX4J/44WvEfymOUnR3PoutM0mUdxyMj4T8eBYu1AK7zt5RXTbWJmqDOsqh8eHbELmevF3fQ1IisvkVjlGtW4T+GMnYTpP6Qf1etH8yRrKkZzyfXV2VD4umWeUMKgb4ob762uzfitOpu/j6VD45E4zlriGy/lUhGsBJnO/mmd4jfgqHx4nipCM9gBbmWemiKUWFP5NTwTHBqIg4447SwEnLNS6YA/1qtIIPj8q3H45ReMrF8iodvHfxGtSbUogGDB8mwnPiHHZgPHsmGBZzese4RJu2VeMgcFU+MnIQqGel+QMA6kW1JQamlfLiqHxNws3QvEyITByfIrN6SYqG9vRImIJAVuHEShOVORXJ4rT7eJW2tle92/had/RW4/E/l0kjqy3TJ7j7Giej80TWsmo8lTjwIN0KgZ2woBmtbtm1n9rQZqq8PjIz4vYJvYq4nE6xmIPnoryoa2bCsfHyJUm3OIlLCErj9dTSKN8VhBtAL3Vj4kBOPlYsfjJcIEERL01okVNFoF253Vj44DERkJycZYsHbRIFEAE0frZPx+LrxB2S5/Kow3tpJJNCY/FQJBgXbnqug+IImYsaIYYF5SRY6mws4W/64v2Vv4Ss0kQ5AomAydNAIvwRJFIbmqsfHLTiyS7fvMHTWOXi/n8VEm4+m9lXj8cvkk9NoYFEAwuppjzdXRIpQHX9dFXh8SzEdWIlRgVAOMhVRWsTqavj8otTgr8fhS4B+vJCikitJmK2ZTSdaro4/FK0DNKFkM5YwS7anonsMSLw38Kh8VglVIjDcntqZiN61rCTfgtOLfUK58ZTD4gskRJdZWLbfXQI4BbhrP7pKvx+MKGsTgQjD4oMiY1Jy1N1gKS35K/H4IbmBcNoAzvHfWOU2umwk2L81fj8VdO1zF+R+QqxntrSZ6pqRW3B+itx+DcCJuSYShAvfp/bUmo3L4p0jTorcPimUjkkQQjMkw7s9DbTzT2xpT9V+HxHGulSGQYGS2IcyMakySTFfN2V9siz2XQfFh7VAN1M96m9ArZ8vhaNLnwVz4axDti8IxXH+2sTWclu2Tx2t4aq/H4+vFrJy7YfFl0E7UlP9AybtsqvD4oq2GSKKIxkh3vRka62fPisRIG0PnwXQfARQxGB6EUg5DU95nYP5TkTNC9lc+HtDQXLUT75IxeiY5LAdu7fBVPhZJjFqpLSzSi9I0HIkVuq7SRAno5+10cPh2NmQRNx8bnk29LjRMf0Lb3TEVMdFbj8N0TC1QHXBMEno6CRYmm6qAQNC+qvx+PbqEEe6WcIWn+NtSDFW9uqRhrru/pU4/BPjMRWYmZz2/GfTQcgLWfoqADfFXPh7P4xbEjM72z3NHcSJMABYYHerdPRX4/FmUliIxXGZgSP+p0T1xLhhUMdQH6q3H4gszSlsdqcxjROR/ltwkB+atw+KOsyy0e4pwLnrjW7qtuirtgSIVePx9sEUDygkjrF6CSeXNIxBHB82Vfj8NQjDMKxjDHCaOu+pnXV6/PqunbOJGLlV4/ByTLEiF9Mbm//nRlnBmx6LDEAU1bc14/CCTHEUEVW0hlcwO8G2gmf5rKsYZEEi29mwrcPiWJhiS2IQfKFhSNaTfq9E9tJH6Xur8PjIrx2TcT+wEffUkgETUqoMbCG/ZWPhjj2vMvqQyE6xMqwAYi8vUeNVY+IQjyM2cZCYzEgER2jUHKDueae2TJsq8fh5dBHlCyYIJoQl+hrTPgqOInXuo2FQ+HlgtiY4hBM0Vh/wAfXROIETddABMmZL2fNWPha9hkthVCWEJb7baBkBYl+3VIEUNSrfxTssWAUZNp/wAamR/rRXhhoVbj/wDu4R7Ty2/SY5ZK76nukyZht0vsvNcZVT4cTO7j21TbYK+jnSMyLaJGMWiGVfj8PHLHGzxYXlg405Jf11zORt5PZdMQSYNrV57qvH4SF7NctuRC3JMPfWORNgq7T04Kp8UTSdw++ImNQTMGKt/S6Y4SLaq3H4f3EsvSLm3xz9tByi+jj9T20ilW6Kh8P4wWIHX8msTU/XUyDI1fRIE7wH9qvD4p/asZ/bEUhDmdYk2KvtHbSbN0VT4aDZCI8lJtczAdYn9dTI3V9kVLbqqnwpkLhcFzuis1/wA6kHGFWOArKt/FxI8urAE5xsmKqNHcdIjw+FfYCFbj/wDu+JLx+NMLH1VuEzqe870l7K4itZbhP/CBiHoXhhmTtIu/fRNYPw+ivECQ29FY+LqcoIBjCByJzQXGp7qUu7UT2GYEB+Sf+KZniiTyZQSY41Tdx2i9Y5GJldBgY3PsqHwClNTPEDEm8gyuMfrqZBBNVRwL5PVW4/8A7uRhWOPt5JVPQ2NScqyIjrqqAiLbKp8ERXE5THGpZl8lnxucwwakZZXEm7/VfYDXhdU/hUxMG0obQpxU21u4zVvdUMQLN6Kx8MkPGASXb0vP/ep7osanorAqCDwT8fjouN48eSz7bvP2jQchqKKhhWMQZ8318VXj8EZlGAvxlbfJUn/nUd+0Ty910GMGj91Y+KWYI7z6o7ML1zo7qV9n5Jx/9ZJpb193Cc+FWpMyhHit1ma2nQSI/qKKscTG3NU4/FcQxszI91kUg0TW9YV9h1uKueJon4/Ab2k7FshKjg/XUkgU0KoYzQ+uj+FXj8U34zaTtm+OJZjr9NT3AUD4rp/+f9VoS3ZUPh3gtBmgIZzL+NYNAyyNKvl4p7dPB2YVD4c7bFST/wDWB22jUnMiuq6DD+YNRw4eKofEQXE14s3XXqL1vUk5UNH9dEjAQZbroqHwMEhkGcqyvG9tEwZ9G+qqBFJIHqn4/FEXBJA3dREJUdtBM26/avsyi2ip/BE56doj/wDGENttR3CJI1VD/wBdZERyr6vRPx+Dxfx8kteWXsR+Nut3iKlX2G5taG+Krw+GHFymCi+U+VkPQO2oOQysKPRUMI0eic+JInjyZmfJvMIsRXaNbu1G6rspWLN/qofC3imMQ1EpDy39J1JNJmAdVXZFYfoqfxQFYAQOTBZAQsh6VqZBkSqx/wDWBUXZcqh8JcRliob4zLX/AFoOXGqsY0g6uLpz4PHaliWOU7cZuIt/tqO8cx4KhgOofD3TnxEbTEuLZx+QdKnWmDSYVD/1zvLf0n/hmKUPQfGlueQkN6O4WpVV2do/mkvxfBVPhiKkye6oJyTeH01HfIkX5U9EjCRSZe1vRN/AcZmugBlvYj/nSMiTUaq+06N6qn8NPlsVMTi/2sk99czlWBQt+KrsOQsG/wBVD4LhuDDJ9ZVk9d9buyApQpx/9YJEbpuPxRScLsEW+IVEIszqZgVJh8QugwHdSY+X7qp8VZDNcS8k3IGdzQTFS3z4K/8A85MAUeyf+G4ZXMASQ/8A4kJ1zOpGW9uqRiLiE58EOEhNzNhlVzGpOdIl6qu2BuA3Xzs58Bvxj0CU8uvST9dbuBkmp5thUMBjoY41EKn8IpMQhJBn8ZGeRvrn3zb/AEqH/rEQNfZE+CGfFW7iN90IDf8A6nT3jKghtlUMCbCKqv8ABukerAfSJo1Iz2Z+1XZNTo+aJ8L7gBWZzB/+qbv/AM6TkaElUP8A1d1CS9VT+OcX14w+LAlG15/p1M5ebf4rGEmW3M0R4/DTmEulmIZgZMjtrZEimyvt3GrfNU4/BMyS943ZnMTB/U65nIxQwDsD8Kuw73CofC4g7MYuKYIm+saO4XmlnVbHGki6f+LDP5RkJgzGGkvtoJpybE7qhjFAKwm//h4aIFvi916T4yak5ak1b8EjD/o1PRu6b+BNpK3N8owy/Y0dwJnV7KgJNVQ+IekYRIigkZ3HUk85VdgF7v0RPify4g5htiOruffQTiaSn/8AMwJrXjq+CZ+GsowAwgUCoORdv1xpBqSbS2VYx0Fm+aY+EJgUuiblmIpx9o0HOcawqxwBvbp6qh8QFjBnOQ43EI/V0HKTOqewxuifDFnHKySVCOF6G+NT3DSzf4unYRSbqh8O7xBipjH+0pyHxMu+g5AcQ6JP/rBNKB8Pf1RPgy+2f/Ul8bkiYyfTGp74P8gqu3w3RPjZ/J7sKv41MZqN6zrd3CjfkFX/AORiDZvon/ihvynkmzlrL5f8akk8AnsoBoHu9Ux8I1DjvRNGA/Fxok9xMoOOWghN/CyEWORnLDN4J76xyp/4quwFvx/E78WK4ixIrGR2NmC4NAJk3VDAEkCyofDe0sPKihif3KXxHRMcnwW7JFtEP4eXKE9wwLQQ7boawMXo2yunYOfP818+qf8AhkiHxrMSsRsxtegZG5u+Cwxnp0fwsfAQQTnLRvbFr98aO8jKCq//ADGsQ3dUPhwPGhhqBBjPlmfp+ugk6n5W7IvFVv4mcC2fWbeLKnTOpERM0b4q+wjGHKfj8U+UnHjZkN8UOJe2iZNz5t2W7NNW/tY+KGjjX1VkMHGYa9PtpJ7hUmHxVDB+u6b+LPt4iyRJ3lrjto5Gio4c/vRE+FMMA0BFpFQkZn/GdT3D/OkLdgpAqj/ERaEAMcWLu7giWL0g7ydVfZHD39eqJ8NRMJiniYRTBfaY1jnYvxW7DYI/wyb0hE8ekbAY0DIEwVu3Q7N8U38Um8hN9oWrfteicZ4N2T2x7t+SP8VJ4+XKITisEwbRnUyBcvqntJtZY+HbwYCbrxcQzxtXj9dIyItd8fT1W7SK/D6pv4s+2jfyzUeUPKQFzopMiJlbsk8At/FLfxpEVO8wU8u/9uut3UvV8lXaCOiJ8R5SDZ1E6dxs6aKRVA/9dJG+qP8ADlePHo+0YlZA476RlXWVf/5i06N+UIfwmxx7yVK7e1jfJrdwNbl8eCDgb1iHyR/iTswDESkx0zFXPrrd2JBot2aiS37o/wAXIJoscsTBWMEfTQMsaRZVF76tmqJ8dRMeVRU4z0Jnto7wTYQ/h2W//M0I0b+lj4iYT1MH7YbQybae6AaI7dS27I/xbckxnBcZPIutbu1Ao39IAHW+/rZY+MfaEcVqoahImnRMP4ScKzcofwTjlMOIZCcZkLnT3AaUbHVbtEWb8lv4VWVoZAvlI35UST31u+nVbsGR09Fv4zZVsePHoWs1mtYZdo4IP/rqIfSX5rfxvV8af8JmZnW74Gy3ZEQJfN81vD3bzxbNs5zAnX69tPfGPBvyT2Gws/JH+Lyy8TaIKIFieSVnoaO8xQF0W7NY8+L+lv4gZ9eVLDM+78kY7GnupCOy0irfmh/Cfj7e5G6RRMwVt20dxFwYfBYYRUg3R/jZ9oqBtyCYiImB/XtrdwFTQPqnsABmxfFJ/HUmQmCYjOEfp11QMmswjMAikww+PmD4m5iJ9xPJzMFm1zvO2nukcPNBxi3+m/1MfHySTxjAXKtL0zyzvHegFvlRHZSGwgfFysYLriNHTFZNYze7hbtBqLdJ2/EX4Vo8ZESKZl22ldIyrBmI+1PZOVdHowkfimeLiLnjkz/rM9N776sGrZW7DIMUAQ5fFEQUEe4xJTAXRO+iaV1L+FuwEzq3C38d1xPK5TiZwPQOM/XSYiKy/VT2AVMwXySvx5fCm+XjEzvvBNaqkRsEHERSZ48X80Rfii4AaDjDya7m3bQDiRFUHCBJrl4JX4U77FyF+szPXpp7hE/8qRiDx8A/hD+LcPx9bmRIuv799YERBlb+t9v1B+G5eLUK5iMWzvWkZCIl8FHZpSJejtBS/wAPGi4RLg9ehlvOnuCOwmTSeDfor8JW8NREMErCQ3+uk1MCy3ZkKR/Lvsg/HUZZqmx6REjNY0g4301QcQYxrEcH6oPxx2bWZiKr91/1enuBMf8AD5Kewgt8UH44wTu5CUXayc50giHo4WOIFDRTPi8SWm8eLcz+V0d9V3CYfmg4QJBJL0cJf4ZGsRG9MxbOXlp7zINjCiMhv5JT4oPcJxtA/F2CWeT+vpp7wbGvgt2f/wCXn5LPxHiZnYo2CbaL1u4mZiG3Cg4EkRd+iV+KskxLBDF/Rxp7haFOQ0rE80vL43ADMkhsoZob1QI1uFBAjuEQ26J/FHtRvE1A7SwK430946KDiZI1e73S8vipjjMS7RdyNkQ+sffSMhPbqjtmKc291N+I5RMzVFTsTL0P6jVnIiwFG3ABWloSfx3NC3cTRRmfJj76r+YgTEKDgZg2ddFPl8TfjcSKsN56AaRFJoPJbsHJv3SfwzaYwGfpC4vEunuGpb3U9uRtaG/mi8viyUbBDiAoTv8Ao99GJyJpCjsBMlLy+ImgYhskEDf8iC++qxOQ2A4KCJ4Pip8vi5M1N4HfIAvFKJ77aoZcwpOH82hT5fGBJxOrCkZJyOV6Z0jOKZWUnEF7eKly+M68oiJTid7f9gKdWM6Q37KMsZ0D8eaTl8ewzEwOS248edTmp0941u/1ScJENw5SPwgjFC4PrEFgDp75UEb3jxfwp8viGNnfYnbbqXtqgRNd3+qTiRXSevs7JH4mJGCb8hoDiVnjTvrCJk1kIyFahuyn/HU+J7d56sVMeIH1vbVyYobtsrmcADWdffk+STl8cNUv/siWhcZLN9bEmK/55O/uo7IrBJKTl8cMz+V70F1MTydUCTXVT2TO6i/Ecfb4TfSauJRWI1Ug3oFz7b5Y3DfGFLlw4o58ZftEvTkJqgdRdR2kGDfzUefxdPcS5mVUElF40d704kimr+fJR23Oqnz+GLCKRYgslQRZ0jM2yeik4gg2mHaqk/Cz4wPtiHOFCzlJP63rr3i5oZU9otYKL8M3EWNVjeXklzpGQBo39Qo7ZE2o/NTfjmYRmVUQn7xBpMiDxb+1HaRJNC26yfiia5EmSwXuqTAf0mmTMGCeIUnGRS8+Kk8KuOUBsLDAjMLJ21QINCoOGUrnfiMPGGgxYTJBKeiJOrmsg0f4uWWJn+bqXL4uMwbe7li+4xLGkE348VOWFhD81F+GHkByMsJlyxFn3DVd0gSX+LmcNaQpPw5rrhRIiN/KdV3CZminIa1n169IUH4vF8ju7ywb9jbrqu7I04eHuoyxsx0UeXxOMwNgyviHlU3b9tUMgamzbpBxBsW4UeXxPuiXE+RUV3iCasic6oEQ/wBdlBA/6t6PkoPx3y2e+0QV+2Z5fXVd3aJFn1XI46qHP42pttgo2Zx1N5DVYkVizf4iIvR9Hoocvjqf2s5BjcmZhHTJGlVy7YEQZl23XPz4hIGdy7+xu3q8f6M6qTj4fq5efwp9omsGZJg7Y/vqu4j/AEdW/CaI7Rp5uFLl8XJ6BK1e+7tc7vprDLGb1XHLEioEGFDn8UhP+W7qi5KxGrGXbYP1UdsmkRL/AFQ5/HWN6fFTe2Ky260639VAxg/1Zc/L4eM2cEEhps69L6znVDLiW6KDiYOvBc3P43pOGY3sEu0L1c1jXny5rkcY4A6Nwufn8XQEOsMUMn06aQSdSC+ikkRU1blcvPg2xxd+QzSsfl7pp6Y1d7qcsSbclDn8UJE+SYd7FtYh+pqhaoBC5nG7bC5+fwpy3JrCSlE5D9K7aQbRf2UZTouXn8RJ5Zr68ll9uSUNt9WMqREPdRljNH8Ln5fDNxZMwgzlkhGUzqgdL4PwUETAO7/K8VzcuF3vvd7SVPLWBFTjK5nETRcvyfFlgR//AB5URe8HJxqwQKKThpqufl8ez7gUmiG2zr6GqmP8rkYmYgPp8rn5fFwmPb9TeSQkHPGNUCbglTliRUTK5OXwtVk6Nif63BGqknZ/akiTXxZ1O3moc/gR9Z9nL3jLE2UM7X16aQZtZc6Aawubn8bLJOKh5DHcWPFddAdbc2+Ck4z56/Rd1zc/it48o6e6zEQbi+umQatuFyg3DfBcvP44bIWaq+JbxY+2N+86oZTrIb/EdsELn5/FxEzJkzCq5tJn1nVgzQWUQTNNHZc3P49w72M52ToutImt/wBXM4COK5eXxQMjvMHqzG5PKdhjVA1beyiJHD8e65+fw7wRR/rAf7ODHTTNeC5wcRxdteC5+fxPjR9siyv4t/8AOkGvJczGz8eS5OXxKfVzyGWnxNmi3V2vcB+qKA+Hguf5Pi5DQyA75iDG8u22nEzU/wCVzNoNCuf5Ph4lJbSRtmX2m/bVY5E8cVy7da0dly8/iJ8YeWEkExEzc04R1YINbN+q0RUw2PGVDl8R5KFnt2fd+6maj0vVSP8Ap6KSNBb8XNz+NkgGbSIzQWsPfTidW+amJqbOi5OfwpjorxXvf5M/2/XVd001QRN9FDl8ayIJOF8UN2HN5mNVUCvkppfYfD91z8vhLAkxCBiz3Ui1vGqGRAfogms21fouZ+I2hiGEBwihOcYdJu2NVsiQJNnCg8M8Y8n9xlqz/wDU43vW1vCIrIuFDn8aCevXla74z/W+q0pX6UkyuZ+M7lYieBBbMIQ/TWP9GLjwL0UVNdVDl8SMQEwk4BQ7eLfreNM9A+bCaHmAufl8cyIRGYyDmlGWfTVcBMqax3Gb+yg/ExCCYmbOUJGKJ/XRrWeikiDxYeihy+MZidgj2s3Ey1iM/wDVC2i0gKHL44UuFK9oxOVpzx+utMigrDfkjGCKCW/dQ5/FBmFMwhjkxJFX6n1jSDvbosTNvt81Llws7xhqpgzuppBkUqHv1GvkprAgMqHL493IQARIlUs7xp14LHI1ij8lz8+EqpMYU9PGJJGJf00gGODfmicbUBfN1UuXxlcduUxUW1FH4o9HvraNuix3ir/FB+KX8ZvEQHR6mZ/71uBseC1sY0U+XBhYnqGYzjxuT1xpxAo3xUzNAaeT6fcX4xaQe7sWiEkK9s6xpeVVBdvVT5fGggJTYiMzHuGkT76wvWz4MIpYGQ39qL8cSgeRsKJ1ZHvMarujkVpNO0/Cn4E2xEwJYDy2eVkOtJJnVbuy1FJdlLwPGMkeUhE3mJZmO5+usLxL5pJgzqXGqk8ccZWFPGPcCxDAM1teqqa5WWkzOT/aJX4t7bOKcTdnLAoT6VqebqESd6KLwTqgWJgj3T+M31NUATdPcAYLh7peXxLQQVYsB4k9MzOgkC60ie7RTeKxF/kwIQbL1FzrU3gJMzUe4ScuGWOK7+LOxMjKwawg0qy+PknHKoAop+PHud21Z6zXhOcfppgkfCqQeSDwhry3k8Z7sziYPXRQ49o0fyiAODbC38cpQslR4hkzlfR0zIO790AkC8U4/j2SPxtDxyQRKES78fFkzrDd/Ke7Uxrz2UD44mWMGUb+0x/W+u3ALochEt2WPjuVWOo1e2ceugxpq3ut3U0twlF+OZkYiXr1b8ECd9YQ36I76y9UxwGvFifIfG+SmOkswbmsPRaaR+Qj/FMkFYfa7DMvfvkdEizPkt3GJJq/FOcIiIErxFnGBkI++NInotzPx4fiY4Cx5KxNTIHY92gmLRD1U7Bvn6lNx+PIjJ9HaWZg/wA1rGo380HIXGuz/d6IHxMzA3JMKtRXXiLogDmnvFQE58ZuywtEDPRRrDTFeutGMWs3zUnIyImG/tE+KLjy5OaqmUklknu6YpSfdVJFSG/pOfGwMFTKYBuYhSc62vMOqL6pvA7ESLD0iyJiU++gg3F9E9wERZ/Co8DlnyHMGEBqISg9NTUbfCJkfzVMfG+JAkeVvJ3qczOY1jlimK6DVE+PiBdTtiZ6SNXvjVSSa7fF/JTSsiWOat4+6I5OdwII7yffUibGB4vyWJFjE7pv4mdjE8ln17SfXWBm09qwOhI+U/HgH6AhU9JRw9tAmagQgWjTi+Cfj8SJATMxylZZt4zM/T7aQd1RyNhZ/t0/H42eM9qjlMX9WHlopJIu31QcopfwfRU48DESs5mRzCxMcovEa1RXSiwJnonODEP3PSeRZMridbnZwtIJkjRVPjJiFdpGqo8dj0vU0NdPLxHyidB1huyofHVoMFGWWf8AaFk1uIhPoG/NPx+OhCc3y8f7jbx/zrEi2R6clqWs4fKyc+PApLftTLviYj7GiwkWTE8o1VeHxIvtjdERmsnHiRG26miYf3+J8JVuPx3y9qtJTdb442xPprVOIARJpoq8Pi9IZaHNI2RfilaCTFS/Wi3cDvEKp8Z5QXm5SU2hLhZ30SIk1KaxSH7qp8ZPjmIo34z1nP3xomxoFuJmS5VDheAqSDkSVt6nZ6aTBreEnnJo+oVT4+qgY8ZZMWctz/zrHLSj5JAgRRX4/FxKqJihzDKrZU6iDY+fkjc2kXYVf45RYnaYZXaISB7Z0jUzLfRInQUb1Vj4dwltIDFQ+NzB30STRIJPB8Fc+Ha72MSVQcTI5j/nRQgkVTIOJ3ersqnxNpIy3XJqOKjmSXH/ABpJAqfRYGaCyrx+OOUsKIT5f7PKiXPpqJlOhAb6qx8UqRH1hdndiDetaQIMp/54nr8Kx8RKHjTMd0e6orF76eWz+Ugay3VV4/CssQok9U/1ysd/vqaXNT+rAQI/5V/4uxET+ICbm+Vk9NbUbuFo/wDjdXPhgnpcBAVMzDcH30Axpo2EieEFv3V+Pw4PGlBg8mIsOUXU9MaNZ1TQiivw+IzYXD5T5daWPptoMzt09UUBhh/Ctx+F7ycdzlK2YHvjR3SZFXxSYFBTkVbj8KEVcZnaKReICv01iaSJVGtS3xqrcPhmI6zQSD0eqZYVjUnKDIDbhBFe5urlXPiuDiKUJasMjMRlnWnxVDGQCX+q58UsHHxbZwJYdJVOupBAFahWBq/FdHH4cCWDMpAYTEoD9NHcZgLAa6zsrcPhlxUsXHEhuounr9tHDVVTrHkuk+IWWSQ8aksmGd4IxoORg1F22MLGLPyVuPxZPFAnE4oRbQdaSfDVXECb/Pur8PiMxZEYmY7Wsy1oJI5P6coilP1V4/EyyeKbtrio3zqe4xA+kgQN+Cvx+OccRMG5MVMdFxvomvGU4iKCnO6tx+J/vRcPHZocv2Y1u4ASaPwVDCtLq58ZnjISEhL09eOpxJBghVFOL9F0cfhjKu/pElQfo6J/qTRvdHZFqNu1j4qoqOkFYxfJm7dGOQPNUAJoK9Wyrcfhjjuyh4x1zFOIczokank/xXBkDR+St8fwyIh6yyLLMTUXqDkAZFA9U9sVFaq/H4SCjaUY62gS476Jrd+l1v8AXBvyVeHxQEUKL41K+0hC1660weMJ7NNFf+FAIicTLOBQwMd9T3VvR0XQYzXVvVWPh3ZyR+0jZTeH9TW7oIxoAsMQKUhvdWPhUyK3BxOjI8Tr5d+2p7hNeDf0rGEUMirbNuPw2OLs2gBAiSnFYzp7qQ31V5AAcP1V4fE73B1IH/1K2dTMGFhiQeLdlbh8WGDiBTMZ8b5RNMQaO7+VYxk9ty/lX4/CbhM4lmTqlf8AGok2VWsaeyqfDMZjkzGX0MxVvfT3cLKu0xB8VXj8BJXJZYbIyw1Fd41MwI0hXBEzajZXQfBBu1HlBUZWOKT4mXRMkARCccZvu9buyp/EVPjMbmGsv4wmOromlLPqqH/r7SJFPhW4fH+OzKSxvE8TBljMaMjsugwhv0VeHwhOBVZG3KMCHjoOU6+qe0Wfz5K58N4Vci+J0aqWfpWufWje66DHUMuqpx+EE9seUdQ5XMZYt/Tvrd0idg2zXbw939ro4fC17X/1mrZ6+moyNJJu3TmqGJ0h+ytx+AiQL/0InHjvau+pGc3uN37KxjoBRv8AVQ+CT8QqFTrHYZn9NbvjkkDwH47+Cvx+GjEzNcZkL24rivpqTkJq/wAXQYa1TcfggIIZW+LNyBP/AD+uk5iaxEPkq7DMG75LoPj241eADeGDs7xqJpJVjCT/AFf9fVUPhxMWcVNrTIQEvbR3aCdYhX2AiAqnxJUFsR+XSTl1Z5f06kxfWG5VDCRBFIZfyq8PhhZ4ssuRug4yQQHatScptpwtxXTsp1VuPwl1ubEMkytfuzqZg8gW+CrtBDeu/qqHwklPEtsABl43QMtaO6m9FYxpsHZWPhRNr5OL6txck40d380uwnsneePRWPiE8ofb0HfA1LP9tR3EHtG6vtIo35pv4oWIWK9Z6rIVPprHKyof+uldPN/iqfDFeNyMxirMObvR3gito+V1GMCdHyVOHxTguSuVRe09awRomnBPYAe19VY+GOUicUIxewu0qb76kZUXQYSO0z6bqnD4xmBpDrWD/wBoJnOpJNrl9E9sXsaqh8L0J3q7uOtx30SBUbPgumOFhUqp8VVQQoRVzFcqPpo7nV81f/5mYsqHwO0jU/ib2xQ1u6g5G5unsNqQ/Tkqnw1xogRWLr1MmZv11PdJ4w/G3kumOANIqqnwzkniKHiQgm83a7aCQKT8KuyC2fRP/CCzx6WMwzCuHIbanuE838+CRhIjU6KnH4mXEJsf1RDOg54g0urGAJky3y6FU/iiCHvyhjqi2ufTQcttVWOBFaCPp7p/4la4+1lM9A40yMVo7yOasYC+Tcqp8MAVxgkIsOUsEoIRu3qJPdLb5WMBERLf3ZPx+AmcwX0UkZFsPHEroOWXJWP/AFSKjV1fRV4//u8uwM1BvAwknJv0nUnICqrtpNb+6px+IcyszQ43qIY9Omt3CoF1X/5nZ9FXj8JP7mCSp6IsbMdv7aju9VfYRJp78n+MfFK+ydrRuLplg5/31PdpiX5Kuwgeapx+NrcZs449wiXHiLRGg5EzL+3ZV2HS7+FTj8UtcYQITHSFlKn7ak5Gamjf2r7aVsflPx+FNuItTcPSfKdbvkAEmiTjMC4VT4cTEOCvqnWP8aibwZo91XbT1TnwmWWyQlylXi41PdWBbm/ZWP8A1iKU4+ap/AxMRmd9nPiLE+s6ZCezTh+/fVOfDVeQxD2G5zxl2+mpGY2EKsf/AF6ioPD6dFQ+EH9zx9ssR7ocSYTpt21PdI4qhhWsApz4R2nclibLhO2dT3maXVY4nU083qqHxTmCGYDEwQw4R/XW7jMi+6oYg2b9FQ+Ly2l6jVO8KJ11zmDf+ZV9hBjEc/rzRPgSS5gOm9P44jbTJOqvtmgVP/4eNsYwyRTEMsfruagmz1VDGsAPy8rJ+PwoxEQYgoyhUQ6xyFwqP/rpu+VKX3T/AMJMk1XqUdIgQiZU1MgCCq7Adg34KvH4AwRTS77LxqfJ++pOWJb6qhidbvZUPjEkCbkIeXqwVZo7ots9eioYYi+r8058QZGRveNz9wxBtqZyuLPzV4/+ozx9W6IvxHKc8njGIO1qcqS851u7IQbYroMABGpTnwbQsZ90UXvB7eXKtBzyivokCCSLN2R4/ByNokjy6RczFHX01Jzmxqq7J+H481U+FiYjrBkrPq9TW7rHRv3WGBH8kSG7pj4hrlLDtxwtbSEVmtScqzjqunYbDZuFTj8E2k5u9kzHiH2wak5DHVvjfmt2waU8G9FQ+HxyFlzZ7e+Pcd9T3bGioYDp8pv4rIZuKw8WP/b/ABoJEcXw6p7ALCgu/ZN/EXTQ1ReBiiwdFxH/AEqGABNG/tP/AA8YDx3ueQWSTLy2jrqRkRU3bsugxJrWzCb+GwiZmDa31TL6RoGQmVhhAT8fhUsF261sycn1Y0dwmBZUMIxmsthPx+GkIExX7XtGBs66e4CpFVfZNT5o8fjGsXftxKHLrZgqtT3DSKPwVjCBXg3rRHj8JEgwmCXrTETNVvrZZmYl+aR/6zrZ/qofFM0sOJQ2UbeMMa5nMTV+Sof+uxNt3+JuPxBtc7vrACgM92tbLME8G9EjHjVuyc+L8VDtUT1jcsl0HM6StlgCOfsmfiSpy4I6hCzlnfQc545N0VjAdskVfkjy+Hk8f7m2ZhfFp0dxmAt2wZj8VD4YhBplIiiW+S4V/p0d2WsSPpX2bXfrdb+DoPiMGTYd3fW78qAXW7CK0Bnb4D6Jv4jk4NkYmsNZQzhl1u4ixqkYnGs0THxWtHt90ZuEiOK55fbU9xieKvHHHZuE3H4ibsHbBEWuWINBIFobdFuyCYu9HVN/FhzdDXRDkMxZHpoHCJVdgJiKN+qJ8T3XZIMM3LjRM8k//mRnPlt0+038M/j5ywpVfpbjtrEkGsAJGAmpH7wfLdv4R90JdY8uxZdv+NE6C3kq7IMzQrfwzYQAMI+3xvqY0dQr7SP5MV+vr5THwm3HF48iGME7+nbQctyt2Eji7ys/BucRqMWBPF32nc1p4quysP4VP4pLges3iYWYmZztqSa0risMecPc+iJ8TtvS7l7MEif0aSQA/mi0UnJuiH8SSHrSjErQ8aCcaJBMFX2ACwAPg7pz4cTAkQlDMeVt+utOMcdlu3fXy9Fj4ZduzbAKE3MveIvQSAJIh8vRHYCNX1WPh4FbOeUh1JxjW7jcq+zI2gOSm/iGE8oCsRAdYOMH10TAk6n186oONxQt+6P8Yk3NLBxAkzaY9HWr3DchI/8AWe2srPxCjaPui4PHK3DLoJpAu3zVH/1k0pKP8UMQoibpsREGd9HcjtEUFUX4ST28qkJORVKyHjTo7pF+bL5WVD/1z/Qv7ovxO/F6zPLjTWcEo9zVTjZHYZmk9G90P4SYTLK2kYEomZanWGU2sHVIwMQRIR/hZHxSenJAZi8KRfpqe7EiAX8rQYrV/ZWPiSKCvE4wGYlZC/vpBxrK1hJv19VT+JVTiVtVJI45f+u+pBxiJT2giJMpD4wWQ6lcfUvzZx9PrpvOznRHYYpbrdvVZ+LEcS9vImisPja4xp7hx8/dV/8AmAKyt/E3yeJPEq0BZL3cdDROIECUDCkAm9m+a38Tb4f/AM0SWwYkh21XcDULdlOnhp4I/wAUAhn0g8k3JmIN9ScoMZGkNwt2PVb+ITHGWtgmpzc5xrD/ANkb3bKThxW/jji0cYugI+snTY1Xf4KewTb5WPiikg2Y49JvMFug/wDsJPJ8FjiMTAJ83b0W/hxxCIsJEF41vu6x/wDYSZmpQcNdOqH8f/qVmDjtH0EGNBy4vmscZNbzxWfiWUMQ44zlmCQ2/vpGYA4N81uyKVkpf4mONDM0zvTlRiK1QyE0lUcIEH2D8kP4io4SvjDZSEMeQnujR3TNbP5UxoNkf4QZTdbVSJz5MXk1jmYpaHp0R2TIp7LfxAxCkWwuylxTH9bae+bUCDgBXX9lK/FCVRykmaAN+k51hmdWwg4mJ1b9UD44nlG+cSM8eMxDfrtrpOURrDqg4bBt2W/jBWWGI9r6lxLo7iaUU/8A5mYArDpLul/iuAiSmOqHuqY1ictX+2R2E14lb+IgiZ8hh/1YqzofedaSaZe6xwiDAbZS/wAUyxFN3bRJBLPT/Ork0BI8OakYi79UH4pyJ0ZLUYF7j9dYEg9UHGsaIfwxG/txUBEhP4w/51u6sUkvZHZNTcFA+EJueTCKRu48WY6bzpJNLwiAbXfRB+PliTLOeK7AZsjWEc1Jwn/Uwh/GsskQT1zvtEB1emrsYrCjssDdDwR2fJZgxFYTlOP0+8kiKmo+OaRgBvDYSPxHFjxuuMxeH0YY9NUCCKVCkg2fml/iI/FHdjkzWGMV2/TTWeEhY4weD8Hsh/DRBWbiGTjuceOX76ruj9fkp7TD96Jf4t1Z+kbeP7j6/wDGq/kCBZ8EHEC482A+i8vi3P0fdkxbZOsCDWsqe0GhFC/VK/H7rmBiPokmwM+jvqgcYkavxY4GWIi0l8VN+N3Po2ELXIjb7zqrWJUdgH07PRB+OX2lzA2XDQw4YrbTI1sufb26h30Q8Ic1DibzDMO/eNa4ko7NYFT5PyU34ycLvsRvni8Tij121YMiu75/ak4kCkEJX4kms3mo6xLSbXetIpCDh/0ahv3SfwIMCqMTEEWjHKf8a3djlQmkKTiOLbCT+OCI3TLcfkMxym51cybw/BScCf6rf8fSyR+MCRGbnk8Yj8ZuKh76QTMEQeDut2U4P7/Ej8UBHIZzMUpUScrj++nu3lc8sMbZCIfJ7JX4mZqwybMKOZx/xrTs9nyU9s0OgNNFLl8Xiw+Tser5Wv44x+uugy2uo7acPzr9pH41seRUtWoXEQ4Us9NOOdIy1so7e01Df6pcvjUZJ6qKoVeKr9Z0jIaN+xU9gFhR9Ur8Mk8uIKiBPKIoJnLOkZCZFgoOFLv1dVLl8IshdzJQKzDOHjx/41YyAEaqYNyh/FcTHW8sJ5Bym5/TW4m7KntgSZfmovxynE4yhtFlSrFY6aqdyI9EDGmjl+qR+OOtbQR4xJM8VOj66qax/wBPko7NDEMdfRTfiYfFqqs/GKDi79Y+mq7pPEPVR2i1JLupPwz+2DlPKLZmUaYxeq7jFxLfuoONaQS9VL+LaVLMqgMxMksdNVPCCpy/9YitbfCTl8b/APcTK1Aze4QffWkj/NJsuXYL1UX4i68aY3SYmBxbqpM7qTjSK+D0n5ScvjgcTdtrDm7r6aoZarmcDkKKXL48Pj2Uv/CXP6aRljfjq/VSMcjdhQeFnulmZgibImcd5dXANqBScDfVuqR+LqRRiIqBZQZPTWGR7dX6LkcSLefm/RR5/GbH0SvqwB9tViaVb5oAFQIEqPL46lOh7VtS/R21QImi5nGKCvo4G6hy+OGIVmuIe7Mh/wB9tX3ZaWKk4b7v3UuXwye7jC9GeWYb28Zqfpp7+00U9vGSo8vihgOKuQbcrKAMf+I1Qy3lczgKg29G91Hl8Vr3Sfp7Zkbh1XdTcFvylczjx0826KPL47iAakLXpIh07mqGWs08lJEc291F+IFu3ZhBXjvTqu+TN2/JcssT2xBir4KHL4/x3GD246cmXKTf31f8i11JxILChy+PeSwfBYyDkuvtWkZn/MUGv7+qMsTEkQ/FQfgt8hEZqQSf3G76Vq5FxC59pmRZQ5cOWPCWdhKesAoR00itSW7KMsRq9X9qD8alkzeJqOkws+mNdMiBwLeq5nHHooPx3BSzBUCSPi52Meujviuik4TXRc/L4uKoksF7Zdq6P/jVY5SJs+vwoIg0t9PoocuC4hwYVMlTMx4uMxqpj+m6rnBmDdQfjk6QBHL6hNCM6ZJM6N8lBxg1v0C5efxReJmN+O+7efXOuoJj+vhR268PN/a5+XxTyiaZZ9sLEG8NnSNMnQaeS5xBoAC/nRR5/EDTMcQmHMu0492OuqBkgGlVBxPUrm5fDvAmL6ItROZ0jPtpo3VQcT3VEBc/L4xmpnA4KnxFiZjvquV23C5nGL2lcr8NsCcj6PQ/bKP1NVO5EbqM8Qdm9Y5rn5/E7EIQTcxgo9scjVjKkXevR2UHF7evGy5eXxROJx5QWMyyJttXrjSDqDTZR29xXNz+FJdrso3gl9ehqpmmrfJc4l/Hp+qD8XjKtZYu5umWguGNIgiRV+65nE/5F1y8vj63miJoRM4v+r1QMf5txU5AE7VXPz+MLjym+j4jF8lacYvV41/k0L+lzODv4Pdc3P49gLTDDDVV7eU/pqgSanTr+iFGsRJ+eq5vk+NhgxSTKNxsiWdH11YO2rfBQce6gfN+S5uXw34x7SO+yOwtO851hkIJyh2XPLGG9NFzfJ8UZly+6WiFAeMpjrifWxkQCp7Z0N9PLiuXl8fHYr2q8o9JAyMRitXOUXng3spgigqufn8RCV08SC4YGJT/AI1u4Xf2yucXmq5+Xxe6S+/7Zu/yneO2qBgSXMKKVBs5XLz+KWSZ2iIJXv8AfF6uTbTioIP/AFfq348/L4fKaudokrxsnf8AxpmDAouRAA1g01XNz+KP2rPSM8iWht9Z0nLeJU5CLWXM/DDyaZBV/KW6kx0rVnMU3XPLERBpi3Rc3P4ZYq3cyJWSZkxWnE7XHVRHCr9Vy8vh2hCRuWGeWGIHGqBGl+FNlHadZK5uXxO/Ht7uOJokkUdVNJN1zjTHZ8Fzvx0hKu6sDKsSqY3209xHOjfFEQKWDbK5efxzs955ftbkRjJG2umNf/s35qYIoPRy7KHL4p9AswTJB6EMxl+uqmKlvipyqCft+a5eXwhCAw4W7zEsiiT00g1rtRTG65+XAlALrIRZLcTkdUAY2Qa2mX62+lz8vjvAqS3jj18qyP01UmOD5qSAGyoc/jwwdfc2ZWPLjMSZNYGBEy/BAiLEhc3L4fG5TFcoVlcmK2z9dUCSeLfsjT62XPz+OJnkhBTh77z3v/GnurJFVIsYGrdFzvxBS28ekhmbLCq1RJsBNVIvIuHsufl8WBiJYJxcCCSoekaxypRbWlTDfgocvjZZKZocXD7bZdYkRsVE6AqHLhM1JmuU727enppiSJp92dfNBgUNlB4FUeJxPvViuIa0kxzUmsjVvZQ5fH0P9ices75nTrwWIGsEhR5/GEwRebjpNV004iDVAyMgmp8/dc/P4lFieT0JuJJ4rUBekGKWDd0GYnRReJhjlNuQ4s5hKFOtLrEdC9Vpj/6qHP4uJC4F/IFmJnp6f51VTSP68lIyNhBEOj91HlwvxubiXcCGTCaZ1CxECRDuovxC2PGEh2roDVdfXWmLcv31ScvHipvxyX4sTL1V7xNG+NbhWHwWOUGs9qny+NnyJ4wOYu76EzjbQADT/pv2WUXhK1P4s8cDXFnp9f8AzVYlBJiLfHsyovCc/Wa9ys2zCppgCoTkDqJfkwk5fGjOJXJxlxZ+1JNYAkRcImbXGj1UvB3lR3IbW4wxBtjREcESOqk/HBZUZ43MXc5rVcqnj7IAJET8s/Cny49jkS0nKd6sgv6mmOEHo/lUKUN1L+EhkeLPqccdY8sbbaRkfdvXdYGtCLN9UH449qWm3TlUYmjroO8Ld2ppV3Pik5fHIV7mRj3FkqGN+xrduNtEjIxEJPDFzOdwBYVKIWPTWJIcN8ViDvEJX417hAPIksGOqR/3rEVrEw3CwJilHzZSvCXEco2KvA536/8AOsZmUjLbRJ4e48hkmmvslys7axAituCwzBNPd8nEvAsyYZCZD6NY7a6GbwulLareHGH7SQo4iiP6jW/r/MUfqigEaJvByTXJIvGCb6zrH+TAoFpAHFF4WMXEHLx5hM7wrvrCtC9X5rd2+nVb+LlEVaG/i1EbtxrDTZT3RZtwicOMTBKlhJN7kbdfrpEzC0kmK2eqb+OpFnqbLbESR0uNEgGvg6rE5HS3F8Ux8UF+R9vEdomv/G+iRURREkWIqnPjweNSVJXGJTeSvX/OknafdIyAF5CPjEDG5HtY5ERtvNf06xHcZRImRPa+b4pvAWpYjD49Bw49KdJkCbF6fKqcos/VUPhGkmpPdMqXGMBWpml0HKsiLv5RPjEaCCV9ylsw/TQI4mrdrWW/kHUlP/Gz7WfdYHuJqKJCS9YUEkCywyFIotx4VhCGaOqz2prVRNaTRJvFlTjwjaKHAk5YxywddtHnVSdzr4XfNU48Zu0xsntHty/71Prx5ok6gB9HVU8IZojFj5ZScpDfbTwJoqkkXr6Nyn/jMP5PFvjxksCSV5XOgkRrCAdQBdlU8Cjx4sbbRNbQ+MTidTwFXzW0rAl8E58X40TZXHkxYQJAMFaa/wCtG/tYEARfdU/je0VmTDIKMH66nXgtOWUAtvRUPjAxH5TkVBKYMR0rWnImIpR6u6TFt/RU48K/9dwzCdILZrY1iard1a/5b5p+Hx9IpRKiJjxxMQNuY1id9VgaxxVePxLaDjojFQp/tUVtrSJpr5uqoHSsK3H4iy4v21Hk3m4Kj6axNaX3WFaiK66/Kfj8dxFhuKzCEW7/AF1J3n6QDJp10VX4wi38hYEmlip0SbQ3dYGb2fPyVD4sTx8eQdWBLJd5D7axm7fuquaWVz4+TiFHeoM4Cw9P86mIuigqVTj8Uk5giscboKrVGZttdJA1mJ9lb+KDiePUJvb8ne11E1jZwqqKz0CsfHQo9UYH6Dyql1qxAMEKe6BUw/dVOHkMcZ7eMxPeRwn2+uigNW9FdRwMvzVT4bzk7zBd3BTemT73b3WmkkdbSrnwk8VyM5Og9Y/xqTP+Uz8WVePxFKrAdi4ieV8c1PfW3NIWIBoLq/H4rQgiqqcLsj7ttANJivHy48lUiI4+qqfFihInjSdIGJMH9Gp3mr41T/1AXRx+NIrE4IHM4nfWJESkARFiVbj8SEZhPd4s0LKozjONaQTIt4u61gCP9NjVV48AejI4l6FzX/eprlrRMZAQVY+EqDjKJ7vG2kGcW93Wk5VyuqiBS7dFc+GXjMMwvH2pEgy5oXG320XkzUIIEVu9Ffj8JM+Puhqd5uVjd0V1/wAvZMTa1VY+K73QMt/Qj10Ai+NnVMTU1K6OPw3CRKs3ymxjxCIUgv8A50d9JNvDzumO4cG5VuPxL1SqeNKsBS8IfrrA1gRDeiqp2n0f1C6OHw9jxaxVIjs3tqDmBTX6/GUVdVXj8KliyS+IRILM7231/vie0xIEroJNdF0HxMntomyOSHfeZditbuhABxMm5fkujj8XpLhmVQj6WRjUE6mU6yLPe6px+HpRP7u8Z4wQJO2mswfL246q6TUVf0wunj8ENEtDLv5BMMwM7X/bUkz/AEG3usL/ANCL2qr8fi2bmJACWLsXE9NE/wDXrok4DkXS2ytw+HlfczcmQ93is6DkPNV24xxl0Vz4rEIimYCYr0nxiZi9TM0uFUU5q58MRHGJIhmIczcxV63d3D+rN/qwGRpl9vw+LcfhYekz4mJI3BybTep7wT/5Koro7QrcfiDk1XZHlTOJiLnOiaVbsqgwQS31Vz4RSLanCk48i/FnU9wqG3dOOMWs/FWPgWaCJFAEGoxme7rA8S3qqkAyA3XzVuPxZbkl9SIJaIAuemdTS+j+eCQCRFNl0cfjOxGPc5xiQiT/AK1JvUt/qu/EK/H4LCKGRXlIEZ/5IdtYf+ybJ7aSebuVXj8M8eIjXisTUMYb/E6ak3lV2yJ1fgr8PgbACeU1bbcp4zb1dT3ej3SB/Pdcvn7dE/H4J4+JGxZOKwGmxlWMSa6P4XRx+OPEOL+kYT8g3jMmpJJBBu25VDEmobtG6ufFBQQ9UYxv+IwY66mRxM89U9pv/wBNuFfh8XZsAUgbtnevtokgREB9Ffb/AFxfRV4/Few4iNyeN3ISz6a0iINlQwFJm6sfFLxYsSROrL6Q9Pro7oECxFFXZSBbpurcfhcEWLUwQ9Y4jepJgyUjEAPRVPjf9e4zy6WJhSHRMGj6v2VDAiNgrcfhx5T0P0bYf10HIk6NsrqMQcv5b4FVPhmCiGv9pqN5l++p7tdFQxIrvIZ++Stx+JhPFczUdJ9u4LqSZrpPy3CsYgWsHw9Vc+OMEyiBSqRES4Ouppq2UjAmmlPlV4/DAU+MUtNLvMxD009+uN1XO/L5VuPx9YHDWJuPHf6fbUEgm7f6rP8A6wY6N0Vj4AgjKoyopBgIL+ug5AVXQ4mQdQ73Vn/93ZOvTJR9vvWpxzrD8kjARybKqfE48ek0QrHrxPy31Mg1JdVfZHKvn4Kh8EuGuRccUp3n/F63dXo3CrtgxSW9grnxMh4pflifdVJLFv09NSMya7KscBYXr6dPROfDYNpg4k4fESZYlwF6O67fmuwE6K38LkBliySxuHOpGYNFQxAxnSG/JW4/FEdbmDlBFW2zWf7xqSSZMUeivHAmqsfEMR2fdyhBAuOk9dHdlMlXjj6fO7hVPhKmDciG1l9ztH11EjYp7SRL2bCpx+CVgu5Fcz1pyfXUZZjHHtoQ3ZdBiSK2b4qp8TvByIK8m8F0+Kb3Gt3G4bKrsBMqh8OIn3V+NOx7jrPfU9297t+qf/zFNlU+H9rxbeORu7iabdvXQSNF1GAnhKofFCQS5hu4xPLxU/trdwqKBPYAa3ndV4/ArESd56CmJ3+poOZIrQq+ztFBVvmqcfiA40yTi+QRLKhMjjUzOX9EK+2DJsfD5VePxhMSmWCGEOjedSSTvKvssKN7UVT4iGZKGY4xLBgWc706jujk/D4VjGLXTHxIQHEyUA+jg+saSZvLbhdOzFsq/H4X21OYtOs+4HpWpORun/8AOLUPQvVlV4/AmDjlnE1LIBK6iZNTyVDCKVh/vwn/AICIhkCXxQamUOLXU1hljpddBhvTrPA9dlR+MMcZZ45w4iZa22jXOQSyqH/rINZFH9pz4eIkPisz4kXHfe8Z1u/hXiq7DYguyqfHseW6RfGPpykn7f31PcSG30V9s3oLcXHD4Vf4doSWNpbyn7b/AF1IyyuKiFQ/9cmaQ6PRVPhilA5OwM9PyzdvXUEmJFaLoMAdKp+P/wC71vPID8Ye3f8AwdttlkOkqhjqE/H/APd5MQKb58ji9GZdSM8QOKoYk9HwVT4enEAxgnMYiDcw6DniKT7q+3qAqnw0QSZqZW5tGb/51PfjidiqOFpFfR/Sf+D3UVZflRZGev30dwiLO6oYEXNW5THxSrMKBRIXFFxP6amcoGyR/wCvcSqfws9YjaRWOO/lBO/230A5Dr1XTspGruqnww9FpiOw3ErdaJMV0bhV/wDmBZ3PgqHxRUmaj0sRheP31BynegSMI0Gz4uU38IhPFqLJM9gV++scgdeKrs8Yb5Kh8MHu4ninWYbiRfGJOup7wagP1VjCTJkHdvdVPgiQa2fdKhxmYTo6nvB5fqRhzl8/P7TcficHlklCQCII+u+t3CXsq7KwbQqcfiFA42BMsW2x5RNhtqe4gRZ8FfYZqaP1T8fiVYOJ4u0OaOrL9NEzQm+6ewC0l12Tnw/ky1bTCxMJtCQEaJkyF0GNsTo6U69FT+GVYYCSyInisQMH1r76mdZfyqGM0pxTnwxRxrxsd/xKGY6f0aCRMkqxjIkxIOjCc+G4gCe//wA7Rcag5DW790jEipnZU/iklaCRi2i9mb20DLHQVVY4GbGW7pj4epzZUjxcIwSdIdHfqIVjAzR/Cc+HoTNSyAxnKQxv01u821V//mPAJz4eUTVgELWI2M9e8anvHdXQpxwH+To9078Ny4tLzNKnILvGjuMTqqx/9YHElsqp8Ul8W7j8pt6G8XqO4g3Et/ioY/8AxhY+JE2Z7LgpwCCaxJNrN+6sYY2D8Ex8Q2+PGmE4kswYHcauO+saC5bYVDA9VT+Ci87AzGZLSV36ajvM7htysMIiPrTgqHwE+3ynMswBP0ONR/41JIIblWMD/lvon4/DcnF6M3F3I++/XGjuAFf8vot2C9X4J+PxcYcdz9vWYdn11Jyk1rt6K+z/AOU+Cp/FDMvIz41GHEydX9NBMiwVdmkQHdHj8Ryu3vkn8cxHeO/bU5ETD9VX/wCdf6iKpj4yfxhjBj2zJMd5p0kiKkSkYzQ7v4TfxQ/iv4pHjL7oGwbk21PcLv6V9oIht1THxYIC69pLvsEV9tbvG5fi4Vdvgn/ha2MNG/8Ayt/21HeYo35Khhjd+8Jj4g6RHGawyYlIji1nWOc7vkq//OQaXb2T/wAIGII3mFLX/aRzrd5Fq1fCE9kANvgmPjIWJQm5Fyj0lqNScyeAlvqkYGIyNOiP8ad4WSZ9CYYh/wA6nv1+v17quyRxLt6Jj4Z4jBMBXEi5nHuh1PdJj3V9pNNQ+Sb+CG7EKYqJg/EFI9dJzyiYq+LssMJ/zEpj4sG52vydyzP6ffQctd/RuyeykRVv2RfjlJKqSCYZx9NYHIGBsqx/9ZAoHfyTvw1DxYlmeX1LcCdpjRMGU9kn+dn5+Kc+JTxOOxbnJMs8o5Hf66kkiumyRgQJPpumPioo/wDaIhvHKIN8751jNkj/ANZFZgeHgm4/EzfiTUe71Sd7KdtQTS3o3oq//MXrEOfRb+JmsGIfFlWMlwkJpJkCYjd2VY4CJTfxWJy3dlz3fvRo7iq7YkESYR/huN2CUlx/+MMGiSDot20sYLqj/DaetEizuSxmvv11pylt0V9sEUW/i9zP6Np3rO5oBJGnd+rD/wBcAi2Pj8pz4Rnp18Zxd0M9c6DI5rDAzPst/EUPHk+Kv7lma5MWfbRJG1Vfb/0IhM/CQrxxsVAsQ/lMGkGCLIGM/wAizfRN/FVibDbLiGDd9NSCdDVI/wDXEHk7IfxJmah/aCXv5TiOn21u6TQty6JGH80o38pz4V/aHUMJ7nD7SM63fFrv8ScZuZf44WPhZn25kAAttc7aJHGX4eCBiNB5/ZW/hfyqt4UhWMTUKbaZ01VH/wBYAqHHzdY+NIg4+5uMiF3BL/bUwN6cluwXb2cP/Fd8uLRRJVmFiAn7a06YpgTMVK38RJnkkSGPqqX/AH1M8Q+nXok4VoFv4qJZi7lpLqfLlJqpGW4936oIrAFVn4+P/tuECxIzUg0fXRORESOr9lXaSYNyifFCq5/H2nGN3NE/111p0rAVHA20b+1v438sMUwXW9P4zbX+NaSBWwQP/Xl/ktu9N/FAWvaONguyLPujrWqkGp8Xokf+sgWgdaI/wlZWWCZguJDi1/adSCQKz0+VP/5nQDthuUP4gR7dzGFnjBO+gbNsp7CdJb8JRfiBEkxvybRxSnEJ+urlt2QMDYAN+aD8V+0dsQyDOIGZudQCD/RlYYGSCBsj/CSkcmUgowTmCcae4XC2OJhb+Mf94zUB5YFIOUqR01jlWadywwMxSdLtys/EJ2PbcEDxIRhgnWOW2vy9Fh/6jxQ/hggzg5Du2keMMmnug81uyTW370TfxEygDCYsnf2RnvoJ0W//ADiTqhx+Pj0h/wDXqR5M8QJh21RyMAaIOOUGLIHAB2xRDIviVtXpoPbS3m7rEA2Eirf5uPx8ZAZLCJXqEUDxjvrSIkBvktljkaxXVys/HiGIYuK6tclqca0jVHZjjyb+UPBIS+MEcfGLIiEeUtbaQQTIDfqntjhVs3W/jcYrFKpI9Sg33dYnHo30U9lahb+JLGgjcTP+0mG9PeMtJylEAGH7JPD/ANv/AGXF7ZIta09w62Rlgf8Aoej5+yx8YVXlgZS5/wDYBmbgfTR3mY0b+FjhVvT9Q/jUmCYJPLMYdxJ09+mLfopOImssckHgmxvsTkhZiWTGnukaxKntBs36eWfihJ6qbTYRMszOP+9PfT+bG/yntBPBb+Nah+1pOYSJk09wAmik4CpD90n8XJPx4xPEMQssUixeb7ddbuj/ACavojsnwQ/ibg7TynLNkYm9bvERKjtJ/o+TfNKfHyGIk/JUW/1utqNJyAqKZc09k4zD6rPw1MRbgvEbS099PfFJb+VOWJlv0hIfHxFTPJKJH2tSx1jT3Ty3bst2GIAqg/GE2zUlXKwyRGemkZ2IfyoOEHkl/ijftETRBDva6sZEiYpKO0ARBmvXwQfje0qxNJ6yOKbnWGXAwt/+eIu2EP4ko4jHWT6Svij/AH09yjtBEE3L4/KTl8UTUYZgidpn22/rqhkTUWR2wK9GUn8VXxhlcPGQVyBZOtJBnRvmg4nuOOiV+KbKWusOyjVrpGWQPD1UwR/IblDl8fFknkxOYjGcQl7aqtzZ9VBxOop4OyT+IUiWGwLKKfHBJV6e6KQ2XKntgT7vql/j5bjPjC1WciStVvqgaxopzxxqNSXtxSfxpMhyyrExDVvtC87dtV3H/myg4Y6P9QfiuPEPokMFnuEtMH99aY5BuqO03BBUz4oVNxsbjEyysTt01fdkW3zQf/XSr3fqg/G5EAQV3zT+U5xqTkQYIK59lZinsonxbAYfc5lWvxgs/TGr75uTC3aBXRLy+ImPdxi1j0cVv0nSMzG7fqp7NRVvwm6T+MvkiTNp2IYiajvOrOUgCni/JBwiCEv8WHxAkZjiTAXDMnEzjW7q1u9eK5ZYC8GgbspvxzfLiRcQ8Zkiy4zEfrqpFsZlT2Y6N9En8IS+MfRxsSLxYi9aQbmr6rmcZEPipfxREsK72O7iTjJt11cxZGWMyYrD57pf4l2HECR0Sjy3e2mRN1zOMxvHBR5fG7nHdziFkjjjtXXVAmaS3Vbt/qdH4JH4zZiHbrGTHjE/pGqGeQFdm/xRlgRe0PwjRJy+GagfFHFhJ6SeOsM+g2c+ymI/mT3KfL4ZsnOYJCk/axPbXTHOROinsI/kbPmpcviJYsm203mdo0gya0XMYwKzKly+Kh6JiOhIlQrqgQCY2dVJxF7HzUf4oYhN8cqe3lMcSd3VAnTVc8sNS9nZI/G5pGULz7VsUyf8a3doLtuVz7a6An5btJ+PInu5XvHRnkTB/fVd8mZEB2QcBo3yU+XxEsVbJ2nDOD7fpqp1Nm3KjtJoaCfxTfimSCIuIuIxhQf76ZtBni6LmcdbS+XopcviwBF4ShllyVDOqGXMqTjWS25UH4drZx64GWEUcTXfVdwIkXfi91BxpNbPd8lDl8cF8YmOyjm+VRqjuJIl2XPLCDS6ly+DLTcPjHHkQiTHG06aoZwLUUQBa6i8IlH1dlzMJx/2mb09wuahQcQaQT+vZS5/D2zL7ZZm8HQJ6et6rHIRS7eigiOIjyUOXxzibj/ba8srfbXSSK0hvxQcSTSJqp8vi6CVDGCauTkMemsMqVK5dgsIIChy+NKyrCEPVk8kfI5cv6zrpImins10XPy+J4tQPkyZGMxVQ8o2zpmnaW4UHATYkej/ACijz+KfTflb1jEpHrq8chasN2XPL/1//I1qocvimQlMDyjL3omHppqG3soOM0ypL5srnfiACI5RJ+mFkw4kvVd5mSaLnnhNdJez5KHL4uoTdkzZO2Yr7aqRezdvGFyIIrVRfjrqYog2eMcZZgPXVSBo30UHH/5P76qHL4guER9vSYQqgEeuqGUmmvNScZi0a+qjy+GOS+MZIN4ll/KN9UCRrR9Vz7YBmxfJc3P4pdo9vUQQ2E1WOU7z9qSIEC7dVz8/jyE3g9OLEfiWf1N6qaA0XM4xU028brm5fHPL8cpnFwCPJhjFaudatu6ggkRWA+Chz+EDa8v7bcyipy7basZTAj0XPIHS0vw6wuXn8OA4iGdlL2C28RrYmDU/q5kAiOT/ABR5/DtnNfrTQ0xfTpqhkCIF31fjzGMV216LlfigYV4xNgfudk3jVyZrF1BwkbaP6nwUOXw54km365iJy7GkZayG/wBXM46m65eXxw9NpwR5MXTEetfrgPFScSNJXNz+MEJZuAznYHNu7qwRrELnHcZ83Vc/P4U8aiAl3Tiy0EIhpBvFjouZxjVcvycJ2R7TuHc6dtXidDRvf2UkUiknRc/P4pmTNEEufGPvm9UCuWeI0MLk5fEpFP1ZFaxDtOdWKmRqyoM2g6l+i534VPGJXZ6zfVJ6sd5xqzlqJCkijqubn8fkeP1vx3FWU4lh1db+r081BFZDfJQ5/DG+xH32kDB31Uzz+FxA6wuTn8fQXdqiJmHlExNb99XImdXe6nLEig3b8oXPy+PiAHV8pgF8inf76ruNci6LmcSRD9Vy/J8fQ6dijZqRMQvfVNsKcgSbUXNz+MhnjkyCn4W33dIMmlm2FBAGtJHquTl8U2kAcWYHH0YfXXTu3quZx2iavVc3yfHy8jMzJecbsES6rGNP82U5Ygh8n5cYcvg5XOaLq91pcG2nupxXE4iZpDf0ub5Piu0bZJZcxTM0hv8A8I8OLPwoI7RarChz+GXan3dUvl2knsarE9orUR5qNZFLLl5cAcSx5Gyn408kh+2kZE4yJpEv5UEUjdzRc3P4+IREpFoDUclmm0uN9IMmtNPh8Logrk58JE8ZDrVhZgR/vGugmklczj/0D1b6qHL44YrKQ8oUY9xs2RpBBqLR08/FYii5ufwyx4nuO/bsHjG/TVDzl+ddVBmCRZ8zdc/L488Ubyt1HHEM7zrpczo/hQaV0e8e/JcvP4qw/jLByE5M4y79MaZ0mnqp1jVvyUOXxLMhDvTMXSMzt/nSCL2foiIkawubl8UTxabYKuZtOjVTrpJuKqTEyfvxiqhz+KVT2jCdG+L0ZaZz30DICmiJIq+r8FzcvjBggknx2WJIgz66rWtwpj/5Ws7KHP4odybwQxb0xvRnWg61LeqJFrh+K5+fxrSQ1hZkhoBUg++mIqKvp0QaXlv5UeXx3P5bRYySVEzbqtIsFBOgmW7rnfjpPEnYQIbh/wBdYEAi4PN/aior5yoc/jSgv6vFBCNiTWob19UxvQrn5fHNQw9YVxtn7Of1qgF5b2UxArdQfiFkk9PRipatxvptQomDEPgo8vinljr7u8fkzxu9M0QDS9fBc78RG1MYxEENeVsaZnVEkGJu/wBspc/jTsXDX4xMH7q6zN6wI1FVpxPq/hQ5cINtyn1v27eue2qAMzokd2tS/BTeEtHqy3MR5Yv1i9Ei34/ZEwPZ0UOXxwR4mCpSXGDPFnTWY3flwQT3VEy/BhT5/H1ksCDsjJNFz11hOlKP0TpGVS38qP8AH4yW1yfxONskeKpSVdumh583VFYrupvxcYieQm8eVs4ImzWIksUf7KBWob5KbwlJBnefdEcYgSY/TTUCPyUCt/B+Km/HHQrt5blRBXF1qTt6N6rE0/ky5f5M/Fj3BX7vIgJnisQSv6arWMTRY5TIPop8uAOEXjMNk+7bi8ekeuI1Mze0t+q0n/m4nxSPCQnjI2ZsWZqWxvrrTWASKJkTJU34wiBlgwxVE5JA3rVwbN/iBBMUhl0SvxzPiDUo8dzqzdrPSdEAQCC31hUZESI1lI8I6RiOLhzxic16a389UDI2mjfvRDwKJiVyHlUVbl8o+utBEkGqRkLCO1vdJ4TPi3duYs9TtnTYVhbuF4EmvPyUOPBh4136cS2ZiP0NdbVb6qgSTMVb9k3g+Nww3UlBji/iX00GTai1dLN3R/iImeRx6Md5eMKjnOgX0mVjUxFeCL8Zf5IyYkelhh8t9bYiKLRIikN9eKPHgeMePWRbuLVWL6xrUOV9vX6WJkxLdk38ZmAjk2Et1NTiNFj28HdBzItd/KL8bE0EBEIBW2KTSLxFFp29dU3H4zZzgBiqa3GWpmzRJArErSZrFCm8UmT6cpwz44zAaQASA3VYVsapjhQ+2qibjfZQ6311iYOsKgQP8ieio8FC5zERKrGZMLqRANBVTMmQ26onwj7TyKKIeMQCNdW41hM1jy6Lc35o/wAWTxF/Ip5HWc0dAD61rT08m9EyJms+6c4tQRs8QmnkSNqMt6P51JMJnZUOExuJJTE4LKCf7/bCOjY6qKxIp7Ufon48MpAkKZtWAgiQ7a0x/OSbGZu36aqhwuaLJRbaxF4N9EwK1Ll7LA8n+pz4yRjapQeQDIdCK6b6JpGz0WkAVq37qnDhUYiJCrKg4uJemsJmTElYmceCqfHTJycz5WHpCiy605EzSeCxIFL102THxYzvMeJAMyn/ADqaaB7KpkTaW2FX+KuNTX5KUu0A3D0B01IIFPzdBMGmrd0/DhttsFxxFROgY9dRGn/Q5JmnC13+Kh8bZ7WsKoCi2FL5esRpFno/VAIvorHxyFzH+t9FlxgjbRPRVE0N+O6p/HEUHUlVxEyx/wCdI1/+X0sDJ4/Hgqcfj2hoIiI+2M51Na2ALf0iTM/9N/ip/HbIZ3zW4CNx1p1gedm7qxBMC/krnxUUhmOUED7eLWPvote1lr0sm4/Cd528cxGZidq9dNzJb9ljx/zxZV+PxOF2L/KAyzcLF1ZoJOkjyTa1lXj8fuJFM8UPCN48nP3++pvQe6TNyX5q/wDHE7pOBUPG7HaP10V5Dw8fpIixuqnxbQCDbj1IxbrCBxCRQU/yqnxESj3tljFmBisdtak9pMPp7rUBgt+a6OPxQXe0+MoGbytagTNKJM7t+CofHKOU8cnUjG7+saSRDlMGJsFfj8YMswEQn/zLATRi60f1ayBJjkwrcfimg4vYa8pdnExv10Ag/wBKwCBShcq/H4WcTbIKuYhSyq0HJNIJM+g50VuPw7oVU0YJJism1VrTSAmK9Fbj8UflL+O1AoR1fHtqRkC7viqvSxek+Ktx+HxmC0j2k+ivT1NY5WNqp/kx3W6Kx8TKwj9W4CkImJA1INE1BpUN+Cvx+LKBColS5jeNntWg5RTK0OqoUvWrsujj8NElxxkXq3GY20Ek1CxAtwb+VY+FgZpMTG6OQHOpJINYkJAjmNa/q6OPxTRRy6ML0zYn+Nao0WO2ytw+LaDvBLMhuLn1MaJGt1oPcDWZdn5Lp4/AQdHuT2KpmfXUdwJrEqqi4Vj4bNxiDJczc36dDSDPNUMRZyr8fhmPHjtZfGMNIMQmd4+uokTOV/JIxl31fS6tx+CVE3DElyWxLHrXXSctRQqhNDZvmq8fhTbjMrOTF72Tqe4ERdthWAdDRx+7349PH4YhRAgha2WEaa66mdNX0TiLjXyVuHxet5Zju2zyve+miTfFvkqEGhoYbK6OPx9+pPEJo3CGCPtqZ1Ld0gTze6tx+G9in/WUT8qN+XfOmdALpicZ0fFdB8XGSDeuLJFnQOO+LxqOsvn9KgAaavoq8fhgYK6E79eUjP10TJ5t+CrtMgCoVuHwjTxZOgmMM1LegkXCe2Hb2+lc+BEnY5ZvJLHoOyakk9vB+/4r7J/zUqvH4rWmIbOjImOTL/bWMAUuW+aRjNBfZdHD4skv5QlIAYrd/wAY0HIjZVFzAj2fkujj8LNHQk9ydeMbUdd9R3CJ1SATZvxVeHxYQgRmuV9ZIif76xyJuahUMaVvtSH1V/4xamEJpD3VuQxWpmBS4b+FeOIEw3Ctx+EiA8ZAiEVCYmerFaDlNWOj0TjjNwrcfis/yQG2zcroJpOioYyDv+8aeyrx+IFCHegg414szcOdaZjufRV2xjsr8fhNwIQxxWeVxlIf+9T3QaLoMW3VX4/DirRXHay5qK9dScrqhiL7ePl8qvD4AuMxfFcgjsOp7iaa8XySMCd7PwXRx+DlkIB3VkQVgQXyNByBMFlWMKQZmVXj8EFveLxZZ+NP30HMXE1b0VDCdFU+JSJ496m1mEaR9dBOsfivsmwlW4/FxSs3Lj8YzvW39TJNZNlQwNCbAt9Fc+ESghv2kCZmW1vG8aJI5t0VjETx/Xfgq8PhAg4zEQ1kZK3pdY5bmh0VdpI2er5q3D4Zq22YSoLVJpradc5ijfkritR4qvD4Wp4svHlExOYa4niIRtGscyBQgVV9sHtFXu+a6OPwzPkIjAl5hg2PTUExq+SRiIkhWPhxWGYbZA3bk/rfRjkSCQawrGEkxeX67qvH4dyftyuetXAfXU903/FQ/wDWYtB4PdVPiYoi22mC8KMdM6DkDlvRXj/6xcXKofF7ZiKWSKmusCT9TppJlvRWMBQ6t/SsfDUeOXxRhCZ5G5jG3bUEzFV0GOtSq8fiqbSp8b2Ecd/t+gSCdAXy8044E1CsfDJRBVEMhbs42uNT3V4N2XXsH/V3dyqnw+JOc8vGMbxXl/26nu5RzVjEnmq8fgvesyw4uoIlPX9HUEk31b0VduIE7dW9VQ+G6qU6sxghgma6Op7u0VqX1XTsKt/EjgyVyKtmoxb9NBy/mk62cJGJIkxDfFV4/FxKo4ozyZ3wFcSjUkm5u+a6dkc5eyofAM+XFif9aYZuYMa3djFDRbtI4N6Kv8MSRmoSSAxyP/rR3UEqscMRyfL322VOPxvR/GyEJvEs3HRzqTnpSpXUYzEiW+irw+EWHj6DmHCxkV31OWWX+rEqhiSaxI8k58J0INkVcSLyX+r1jlFCbhdBhIqJDf4qfww35ZeWLyApECE41PcIoumOGwD31cKv8J6kRUcQw36zd1qe8a3Vdgmkbq3D4mPImbik4xDAMRe2g5iwq25V9lRsqcfh5SMU1mDoJ2qdQcqVoqOIvSX9bchrT+FVr23mUqJQvlA/TWmMYBEpGAAmTKqfCFoTNHGLZSpmViJzrmcjMDZdeyRI82U/H4SFOA9+WIcx5b+mJjT3VqnsNjeHuqnxA48aJfH3TMDHfaNc8czCsYVk1VOPwi1chccpJGG1g/61u43ys37K+0AREN9VQ+GU9uMWTFkmRj01HdlYlV2EGtj8Kh8PXKYbqpCUwaCe6F0xwilwVQ+Gankt4Vg5ZawmO+pkDk/VPaQaD+W+HNOfCwUOJywwSwIbeizOgnGZpdUMQDFKNua8fiRqBuZagPaHXyftoyyEgxVyugxGQkP0VT42KPxzZvn0j+2uZJNNykYyZIfun4/DN+KGBQtJylh00nIwugwHdVw91Q+Ih5McRRxcptF79cag5EmgNk9mgq/nin4/CQJMsH2kUySdurqe7LW4b6KxhWtkx8DCx1lWwbNuNeWdbu0no3Ko472/eb3VePxQbQY5Kr+RkCHxn66kkTBsVYw3CofEKCn5MBmYneh20dwGNB7rDDIxN/S7Cbj8VzGzmcQQZBJdtzQcwBAqugwL93zVT4vSDHIj7xZkbb0dw0un/wDODWpT/wALCx0WOPi7dXYuLvUHLIGBEq+wHSs/ThUPiBkOQIrHHeC4JKJ21qkSYlIwAoG+SofEh+OdkMqxBMqFanurE+DCR/6waTBT/wAXEPIalasYmMBhNT3EntNPBdR/6xFnyTPxGJz6W7Hlbc3omahykYGRAhthV4fDbOM304xdFBqcs/P1fjxXQYyII90x8LBRJIipViAcXlEXvOsf/ZpF0jE47x8WcKj8OPJJ8tomiKZ8hHUjMC0n98FX/wCYhOfCHt/Im/aUUJ7S5dT3ntkiir/8wD3H98flN/BIhw6tm6rBMR20d5fJVjiB1TnxNlPWiQb29px69tSchLdXZV2CNweLdVQ+NL6v+v8A9VMgy6xJNPdUMNoTeBHtT9z0UMV1X++j+iqH/rMxSNKN8E/H4jIPXc2UskCG9ScshSaeZV9pAq7p+Pwf7YsHEFzXQlvR3VkKhibuej3TnwpIgGC+0FAF3oni/VV2V7o+eL9k38LHuQ6RQdcqOxqTnWB5vmkYZbSYTnxg3xWvdV7jsRepM6XVf/nIu36IvxQ2ZYoJJZ3nlUXFmt3QJ266KhhNHw+lQ+FIDkbgQxktrCGpOQW7cdpKf+IimTLVRcsnKlXtqZr9qhhIsW60R/iC18jtU1MhY5C+mt3Caea6dpkDEN1VOPwnk8vF5TNjJXKKOp1dScv5gUSMZgS3wTHws8qiZPLEE3UFta3cBGzsnsn/ADdlMfCzXAkc0xaFRdXXTUnMTw5KxgYpPn5eiJ8Xth8aICQja8CM5/voOQBq/hPYCfdN/DvyeIjJN3E7mwVrd8Gl4VHGLVs+D5pj47hyVB9+TxnkvFf76O8ES3ryVdkiRdP/ABEy+Tn7blEDvTf31IzirlVlhFBAltlP/Gbj3genblGD11hkReH9rdpA4Hl7ovxMfgBGabn/AGhp3nroGcmJqqOAvrxCZ+Lkk8aZv3sk1b1HGdAyHjZv5o4R0B0fsmfiuVIOlPG//knl5E/21Izn/Kx/9RixZRfigMsxGOMOSJh3/q9YZbUTj/6tPLTqmPhgi1yzJJbklvU95JrIVDGLCjdUf4uOQVXYPEhWyjT3ZWVdkGMrMcNDaE58ZKeMxMERxjorUuoOeWqccBumPhh5PjyEByQ9aVMM6DlQCAVUaeHtaHVb+EpeJgpjvDMtsub09+WnkkYzB48Uf4b8jjvFRArUSIl9vs6O+b/f6r7J3OqofEhHfjtEJEx5Hjg7DqSZBCkYzeZQ/i5wmaCICminAoY1UmRLfFV24w26Jn49noOKgGYkqNRM1N1R/wDXpjdY+KAWJiBuAYjrboORtpzfRbtkQJl+a38RhRWIyk/jVwQHS9M5Gz1VdlZ1ZTfwmy8pDLjy38tsY66O7LGkD8bunsrYN7pv4Y5YbuQDYKYzV6JgG0N1WGMilx4pj4SAOO+bzLJCRU6wyrOWrC3abse6x8UxHF9SY6XY4PpGkkjaAiBMm/si/CowWQpyQQzFJEet9q0dxf4yt2/10WPiZnxuOMMcUol7NnrjWkk3EdX5pgRJMBH+FkXhxvd4jmZnMyRonuEA2W//ADAMzR8EP4mD2iDxHbcfxh+xrEmxKoYAzC38VXxBiYhkOgoRBUnTW0mUjEa24S3snPieKbjFX/7RcGNSTQjgns7qmzeiP8TtEIXypJ+pKrXpp7hQZN6o7Jp8eiH8aDGOn/4xisPTW0BF593fgkAWimiP8UdOlAGCRXaO163do3xU9smBMyt/DynJKdvFHGPKcVjWGQvVvzVEUgCgQ/jwMQZMzm6TJ/WdaTpMrUmY/opv4mZkCK8jYZUt6/pqSZFa5IGJHNL/ABFgi5qRYema1XBBBpMS/J3R/iinobSxPjPV/qHTNyXqt2G/FxzdJW/jfxpcUv0hk5RG+J0aS/1Ixi48g3ZL/GwduMAG1/UTO+PppkD/AFYrdukV6XCb+JXjB0XGcss1nROImTL81u2nH180f4ejtMx1qaQxnWkRBtrVbsIgES2wlfibJ9YSYLxxOrOnuF9m+ixwxIgeDKX+Lk4jyKj3MuYUMRl1iQOEvVaDjSsrfx8ovjLBEjFZ/blitaMdCUHAaLfxVYU+MTNw+ICL5M7/AKaxryc/KxFb13YQ8N+IYm4/zsx99Iiakt8VIAETdyt/G4OBMEOarsSHlpoJMlaBre9vO638c/tfpMR2MisbfroJEt0R/wDnFNZs6eqD8SZFhtRcYgapSL1RyxyNLLHEk0uh/HxxDEHHaZKiiJeJp7hehKk4wYCR+MKOLiS5ancYr/vT3SKrf/nfezfNH+IbeM8omCRtrGFft1091Jps+SmNNW6pP4uMpEdCUUggfKprrpOR4dqewjHupPrXRb+InG0goNTNxM8hcSa17xE1f4pOJAJsH6Lcvji7mVswbOIgGcaBlB0COwxDeyHL4oZO+2WPS4n7GkZgiwh2UjAkElB+Kq5MelVUApxkjWGQnT9UjGnw/hD+JiImplmv8YdvpqhkJht8ztkVD8Ev8T+Vel3SxeJAuNPeLGkaqThA7BPk7pH41fxGZJlWKR2dvTTMcljgRQN7Jf4v9gY5LVKivigKzB0rVY51jSFPadEn8ZiEZp4st+jHkA6Rkb69U9lW3yQ/jHYGCCOIBNkMtv8A41Xd4e6nLDtvUP0Q/jgd8H4xNN1TIaD/AOzybcR2WAoEP46zMie6RYuvbMs0Z1Yy10oynLGRUX/Er8aE3+5ePlOY6zJep7gK68uq5nDGY0b0U/4Wl4zK3VflLA5jVjMHWsfCDiP8zZ7pP4uJPtkjtsx+LAE99V3cdVGWJGrhK/Ecj2kxUEIIdiZjT3weKjs1Nd/pB+LrjrTDcxEzC9F045mVHbyluqT+NagiY6KVxMPEtxpGYFdTsgiT4uv7xSPxsQ0BdXhGpTb/AI1fd5vggYieM3YSvxg77Sk3LvBGIisGkHa1n9lSccuh5O6R+PKTKRx6ETMSQ0YvVTP+ohHYJ4+fjD5ykfj2FRYkqoGZ3iemsTieT0+1EEC1A35Kb8fLKy7lZihhsV7OnE43UHGbA9qny+Ea6MbeUtsJQy+uqFRdQcTcUmG+Vkrw4xBBRDnlIM5tCGftrQbIOFxFeT391Pl8dxxOohWT2iROfpqxJGkrnlgLG/NI/Hg8eLUG4bqEeWDp6RrSbl9bKO2aulHVT5fH4oIm9OVtSobl/qNV3G4/y25W7RWYSvxEb1bNSbrP366r/wDQ8J0UZ4xlIH0pcvj5ZhuPxIsHrVar/wDQRRR206KX8XGFeMTP7WfEJgeVPu7T21fcCQCQX4qD/wCuYINPJuyR+HdDkQVbslz1no63fiTqCjLEExFOTdVLl8KvlA1W0rbetIAu3+Qo7QKWI0U34wIuW7ZMZKeuulei55CbinKqm/FsI3COZhXiHXv3091azLqueWAJrMN6qPL4oyKdOLJ9qzDWdWMjSLqeyOPN8tuSm/FXIG1notpUgBJqhlB/8VJxNjZyp8vikhC/3eMs5mVVzpkCxESucEnUN8OChz+PByGmvHr/AKj7lftqxlkKiynsOIjUw39Kb8b0WMzlMS9fv20jLU6rn2XuHq/RRfiESHiLkNqkiIJn+/TW7q9wrkoOE6yVLl8WSn9bm5/T9dUDJmstsqTjuKqP8UrliamZcYx9JoyarvAUHEXj8fFT5fCxIz1ZhocST/d++qGQLbsufbfdc78KQbVLLMVxAnHk6oHXQqCNRUSp8vj2eIEAxxsmfIzj26e7eS3+Ke0Gty9H4KHP49uNUdy94IfxP+NdBmbkfK5n/wBdJN1z8/imGEHfiF/kjNikTDpAI1dG6zE2nkoPxyGX9eSxLHJys/QdtVN9/JcchFYgSoc/h4zvxSms1MNjH6O2rxypIu36qe3MVuG+oUuXxoqjZasPSZxEwdY6aZl+Hv7qCJHsovxkxTN1T6uV+saoEEQVB/8AWQJF22FB+IhKHALVmPQOmq7hpZuq5kbrl5cOXGV4y7PRRY/quuundpYLif8A1i4Ieqjy4dDkyR49gt4jTEb51UiKKT/65FW/ngo8vhmaRoSJwnK06eWsMz//AD4OVJEml1Dl8RDyiXqTiS7LonVjOTBtC5HHez2fRQ5/EDNNZyysYnpnGrxyICgjuBGjdVzc/iirTtBKRXquMmkZC5FYfsoONei5efxTtkKxvA3TD3/vqsTljMVxUHGbxE83xXPy+O5l7lPEGRZkTVg2C55Y6/r091z8vjZZKjiQFzyuXNxx+2NNqUmrfoufYByf0ubl8RNAkNb0W/iL6b6udVzIGRXO/FF9V8siwe2UL7m0aokX1UkGpPk3uocviUx1mZtsUi4nGf8AhmDMt8lxONZIboubn8UPIYKegchqMgW247asERQ0KDhqBSdPdc3L4i7BQCxhYiZbVvM6QZoG68pXLIbCgFVycvi4mGSHA0VMxGOm86ruJmae/VBx0yt4rm5fHBXH23KPLk3Zyx1M5NdJMxquQGhenFc3L4tgmf3ccruVxIiVH/nR1grmcd5hsrm5/Et09+I8tpuZa6XqwSKFvf2URHDWGPH2XP8AJ8T/APRdZdpoCjf1jVdwmA3ooOOliQubn8OwEDAoeQ0RG2Z1QIiTQ8G6riQfF09lz/J8UzUw4SGBZi/Kelz9NIy2qIR2zQhw9Fz8/hvFR+Ld+S/lcx21YyESPJcziKkCofmuTn8NlJEwKQOaW9s6sZVq/L4UQbv1cLm5/DC8pzLJVR1OQVJs6sZmYIUnEX0lcvL475Zur/GchStzqgSQCLOVxOJAp9rl5fCCpREzxvpU4lCY6aZkVuH9TREVrV/K5+XxLBEBflxsq4rrHTVCg/qvN+C5HEdW/Bc3P4kVS0ZQHJU5J6t7aqZ/kGReFHb/APFc/L4l8iOG81PIUveTP21QMERIM9FzIAtZc/P4iMUFG+WhM3tV6073XM4wJK5eXxA4+qxyHJtlkyEa6A/zuAVOQm3+d3y31XPy+MyqGbTiMybGxjfvjWJFsVzNKG65efwu83SQgyIe7FG/Y10xy3iVHbArp1XM/GyiN348pMCVyoxUaxJob9PZSY0s2Vz/ACfFFJvIKF3EZj/vtVjICy0a2XN8nx7BPacFykFr31UmahQZxMiYl/i5+XxyxM5WQOneJhjVTSt1JgHmubl8RiTibDMMZhtiGumrGUEGs/K5kyZLfRc/P485EuIZSOLaSF/1tpua3dkZDyoubl8baT45YBGaJgkYZrVaSgwTWRl9PxUOfxmU6ihIbYSIP6nSDs/N8Fzjd66Lm5fHMJifoX+43fFnOmlj/pbI6Cihy+H/ANZSW46znJHXSTQA2UE1M/5b4KL8dO5Ilj+3IzMga0nuv7OXwmIs/aFycuBLIRUDKTTxjMX021Qk2bd0km33zUuXx3PLPlEAxJIvJh29NYzbgpjZQ/jGUVY2eTANzAE46Oq1gij305KMjkDYN+3KPL423x8pFHiTf4lMERrCBFYK1YMnh7rn5fGsMPLy5bwoqT4ofejVAUOjceaOBNApcvjobJEl8SZ3ny5f+daQBGm30gmRvs3ylQfjYkmZ3SlmkhhMbRqpwsaLayPP9UX4y2eMNeUAxE7TkrQDvVTSsULfgpPxrip/bydyOUkTbGIM6aY0NBwfum1MhXcKXP4jJxA91mIoxmJv00jLIUvDfosTBAOyi/EuI2kBJsG2zjtnW0lvXxWmI3b+VLl8dx02fLD6ExyvVYyRamnspkWmC3zScvjsOW9RcVJIVKL9PprComoWkgVIiqly+OaHyyMmCLhuL0RJrs6LTSQ/BTfirkvFirIOXXN8b5fTVSAeLe6BlLfqp8uFqQxEDG7K45UT0nQASK2SLzqX+JHgkKcWYOlxtCk12nTy+eDcaawp/wAfaC5uO8RiL1pxni99oWFTu/hI/GkkHIsKZCCLYsjWMU8a836JmOFnqk8GUFARlIGRiHeXOqMyNUd1yaFthL/HMWyWmSZ9ZeMGsZmIo39IJAPFw+iU+NzMhtvtN0vI4rH6a1DzTJsJBG+uqj/GxYYizMXKx+kjWuisEg3h83VF4e6CGYIyXDmHadSLdfRHcbtu6J8ZlSjJxZEz7Yggj1+2tawPCz/VidBfn5LHAYXyeRZHEh9zByvdOkGmYsB2t9Fo0L8YT/xxM8XlMUndmLmbNE5RyCmMQJpV/abwhI4kSpj2xNjJUGmtyqxMDWXvX504Hwh9rHJIycWUgpiWdFSJJRjmLmzfyj4qEJ1m+KwM2sQd9YRqnGhreN0x8YYgn7wqMsGEo66OBq/DXzWBJrIVD42FAAeTD0KGIk/xrf6EF/iJjWHv4Jj43qFWmeVstginXWMgVs31SCTon4/ELLLmY410zDM/fQSBZu62kk0T8fj4Yieh+XqGanbWM7O9VpIjI1RPjZmON2J7WInyzNI+utwEz4+S0kjW6p4MYYnkyNKYtsX7aCJHFvdMxTKqJ8T+lQ5c2x7tu2k08VgZMXPgq/xspK2SAAVALXtN/TRQ1IEQi2I7qA/jYVOPxeggkvZxJFdtSSaT/kuy3dIpPkn4/Flbm448fpHlQe3tGsSOVW5VEi9PHqq8fi4lvEDlshB/sJG0f1uGW/hY5aBvgqnAm5msC/tgH6Q7aBcQ2wsawBUKh8ZP4w7XhxZMkrv9NBoJCTPbFlQ+OeUQsC0UJA45cozok9tNXei0g1uVX+PI+L0ndqCLnLsawoblI3jwb8k58bnC15WEDFWuDb9NOsaN/KmmJixCscIjArU8iRiQ8sMr6eupvcuVQjQVLcpz4cScmZiaGOQeU3ax6aqd4hlUONxwb1VuPxQRiSzKjmMRGJdRIJogkkd2g8nCqfFmBqp5RiSoPGaa/wDGikwbKhqXvq+iscJ2Y/8AUeJTEShlyaYPg2UAm+Vxu3zVj4ipHH48RmYtYBnb66g/+O+6QTMAiNAnPjelrhQcoRcTJ+uk5S2wqAEC110cPi6RfujaOP1l4zP21OR1L8bLAzeninPi2F6Z8kYl5SwhBrEzQ7vd8k4yObfCl10cfjqcRLInLaNwbWWq1P8ARNtFQH/O7ur8fiZgOVUlHFl+8Q6JBF3+rYiLx7q/D4vSeWanlGDOVgrb9NPcbVp+vwVEU5dW6Kp8UHeWJfTBj/rQDJpaEgUjKIfNyuj+KrMd4tjE1xlINtEwePB1VAjTVuyrw+HIZbiGlKhuRj+tgmLiqZmNJ2fqr8fhWKZZoPPkEtS/t7X/AJ0E7mRPJMiwAo3+K3H4mRUg9ZaIpyw9NSaCI0dVc6DUvUK38XQXiBNcoIzGWD++iQa6+fVIEc3ZX4fC74gahbxLchPTQcm7c0kAmRN2/pX4/E4SpVglqlqXx0E1pdPaRUU8uS6OPxRUREEjjMdbC9TM60SMTE6HzfVW4/CTZtB3ppMynedHcRagTAIPNdHH4ZfdaDUEYidqntqZEU1bc1FJ0Ktx+CIYlxJUTeTpoyymgomJvTgavqr8fikxKdJazEwQSY2/TWJiuj0SASO5V4/CZWGD3SFXFnKbc3qSTodVQk01b4Lo4/E1BBmc8YBJOVPjDj66DkTyfP8AFQjercq3D4uUTgIquJgl9pLGj+Zis6KwINqLo4/HE1TMQMPEEEi7nr/jQQSG3zVDGfbm/FX4fFKrxiWIyp+NNAf1vqSQDAqPduie0UGq6OPw4pKjAM9dsHU1OWQNTUKu2bVhv3Vz4aFxlCSBrZ44WitadE9l+bfiVY+EOMe2XYMTN1LntvqJrN34KhhMq3H4VZTP4iTVMy0Yx31u6aYxCRjFJruqnwRcBywD5ZQuha0HMiRlUK4IMCjf5bp4/DQBPul8bgurg6/1WpOchhIAn1VeHxWe6GJmm4N2J/zOpmakE+L6KgDEaN+C6OPxizDuDW/ZJzeP76xJsaK+3d7K3H4pmeK9VgRe81GP/GpJAMyq7Sf5+fvwV+PwweRUhgWdiE/vGp7poq7Tz6+L910cfhN+IYh3f3G85+n+JsIfjb390AKvH4JKkHiu8bTQ7d8dNbuPC7fsrA9Hw81bh8JRfGa9Ykj1rvOiYqK5K+wR3GFbj8JmEz7oBuSO6beuiTIBt1VDCKCh2fwrHw+REVJ7U8L+vtjp10DLVWMdtG9l0cfhUJhIKKQSbu5+moyJut2jEw34WVePwnKHxnCS1+TMGfrWt3AHVdOw40b9rqx8MR1BgwDmAM8Q0d08i+c+6RhHNsx5ro4/CPSBJM2UTgmtQcoq4/E9h2LCpx+CiLIcRWUSWjpvo7gulI4qvH4CAw0Qb8YJ4ryPL3D2udGRrWYVY4yZGq6OPwkvtPE5WpJlblWAfpoBOl4V9sCm7+6qp8LsRxyQKSJjxMwfpoJ1L5q8cIqZ7p+v1WPjsqBh8uTIe2oGnrqZrSpCrHGeT1jp9GtT4d55IgMDUMgW4eMaO82LdFYwAMAVrqrPw7vGjNzAkM3If51AyxmNeUJGG2qqfCMbl1+0DkZ2xjEaCRtX6Y6roMMrUhX4/BLxI4ScsyTIEnGcN1o7ucNlWMATNaCz5bq3D4i1vi9KYqPoToOQPN+sK+0xxVOPxSNVV0o2SPjiTU92ivHH+mPhX4/ByCJpbQSLGd4PoVqTnNLc6qxjJiID5clTj8MGImVzEeTOMFs1jRN39pGOx8g9FU+JlmWcEIxX5Me5Omj/APTQQC/Cq6DAAVuqnxMCQBvka2ST1x3h1PdVWMBHBVOFcRqu8T2Xl+mpmpIbdFXYSZAfhw8fFUPgbYjL4kTWZX7TEaDkBU3XUYaCn6yug+G7CGporEYl1z7wBqkf+sWDY5qn8UteTG8CYQokf+NbupJFF0GGR4VVOPxSgGEOqSBZCMTOdSZvL8lQG138aKnH4bjyeU8ceKOZeVk3PfeNGWR7eqvspJhVPhUoni3MbpERymcTtqTlGVYlViAD78VU+O2DPSYk+2PHrqTnIqug/wDXNpgPinPhLHi3scQqyKls2rrokz/JEv0VjCTJsrcfh7bwt0ZGpCn7dNHdGp4KwG/lV4/DF4DePbL4ncRn/wAak5YzxL8l0H/r7juP13VOP/7vhdrJgLtNpn+q1BzAHwntgzoqHxWVEDYipSWEkUmg5mFeP/r1u/C6px+LrPFy+2W6MhDeLrQTtEc+q6dk10DuqnxF0lxCsYbGW7/qdTMB/WyRjSaEN3VOPxCBG4R3EncanGpJ3b/VQBmSqHxCFeQ2Ti3lMyp7no6O6JbfSv8A84vx9vZhPw+HJEpS143jI1xO+NHeZpqr7MYBuG+ar/BRd7kerMxLMueujuuIdFYwP+obhW4/AmeOLgggCggJR/q9c+4biU9hiZq+ab+D0mYCewuNxXfT3aTzf0uw/wDXAFNNLN6qv8d+Q5N3iBcGHk53xqARaEj/ANcig+34p/4h/bVQzNsREOId3H6z3waXqrGMPxVT4pt4gYulSQctwRqTlpWVfaa9pqPQcOac+KLMQS2SVFs271rdxNNff1VDAmhHm+jih8IlD4trf6Qk41PfnJMroMa9pij5qvH4WfxKmEJR7+XZnGp7qX/E9tw/T72VD4XeOoBt61iZ31JygQ/PyVY4f12h+ibj8LMQ4FqpZiYCI6a2WQAmaFUP/WRsX4Kh8ErPFhIc7Q4M2dsupOWIsfVV2QJ0l+fH7c+KPyiojxaJ7d4++pnE/wCd9X8KxhNn9pv4sUzcQ8vWuPpoGcC8BUMTrq/XyVePwqDHRJqcB7VmnBRoORk0I3dlXZBnT4+VT+K55HEEmc5K2Mr/AFuEkgQkYQNXD/FTj8NA98GwZZW9SSQaQ/BV2g3qifBURMoE8ZrdXoxokE3XTsuRZ8/tVPhDgwSMt9BfGfFgj0jQSTlE6NlPYZA9/hU/iccoYCPE77z/AKuo7sb77quys1Cc+MYUsJzEzt+NZn/OiY5ePJV2HGI1Tfwkz4ol2/bydwTH+NEiJMQ38Kuyg2fPkqcfgiwJqQiXu5BjQf8A2X+1Yx0NA+ac+Ki9okJlL+nGfoanuF9avinsP/Qfo9U58RMQt9LiouZ8gvQc/wDp/i6dh1Fn11T/AMU08ZsSJz7rZhb+/wDeRns7Khh+uj0Tcfjb4xQU8gZ2cKJ2iGtPcZk3ScRjA0DfgnPhlA2kBk2n2z4qEf1nXM501fi/BXjgIOR8Yh3Tnxr7mRNxLexDK941jloPRPYBYDn9pj4Xk4nrVcpjbJ+X01Jyy6eyrHEN/Sp/FFgEFmZzvIsRqBlkTwVf/nJiW7JuPw0eMfSUvIQX3NM3JbYT2VEl+qc+PDO8iBLeI8qII9NTUaBsdYVj/wBZJbfFNx+IWSYaCLYvIAbPZ0EkUVdscn7pz4i3xkiIuP8AYhiNByMSSnHAkVi/CS3wb+FIU7YJMn5Co3sbak5A9GWVQwpGkvZP/EwEdzYaW1Nv021gRfK5VD/1ma2WPjhrF3lkNmfGGDbQTI3L0VjCdBH5zTfwet9sMklGIw51Mjdh25LAUJir5J+Pwx4hVzMsMYqwX9dbuimivs1on4/DMgFG5HdykQuxGg5Y6meqe2BcxwbCY+LiSRATH411T/xqe4mov1VHClE38YxEAZ4tXts9LjbQSBcSW/xV2f8ARlUPjXIEHXfrYoQl06DljYWb2WH/AK43fr4+yB8fJevE5BAFjjMxO5cmg5UsJhX2GLVf4mPiMwpbAPI4ws3G4/1sd1Ni39p7MhZN/GzeJ44mLS7c320DLEWHWio/+sTVP/CcskB2urX3EEHfW7jN30+knCnNMfDudaZ2JrJNm+pP/sE0snsEAG7f6i/CZEzirFlqMTUn/nDPj5vw6p7RFBLZTnxARFhcws9UGVp7Op761mOu6YMVs3xWPjF3ouvy/Hd5KwN/+NAzudXwSMKiU5wCw5ROE6URHGGDGjvJEY7PxSMMhlOi38RMh/6sXXK1iy+9baf/ANJo3yXQ43ITfwnJQ47vVmBMCcWF0d0WNW9lu2kJj4agMqlu+GMsdunpo7zM6LYiCJtrT814LHx3+LymN2D6KhjpoJgyaBV2UiyP8TEvGoB/2IfXZ6aBnkdS3rdHbjPFu6J8M5Bipr0jqi7TGt3AWVDETOr4InxKWQVAsEVRexfXQCJnR1W7Ynbxey38e/tYwVJkztbt09dVJ0Cof+vnL4+qY+JuyZDB4wNd5HE6k5G5EjzW7Yh/L3TfxkRvBK92o3c6JPnw/Fuya77fT80P4U8bePuWLcxTj69NVJNxKTjAoC5dEf4o3ioQ8iZzTuy9dScjbi3TwWH/AK509Vv4y8ytpPNRKEYvGtOQgmYbst2TW/11RPiq+SMCFOdwL30TkDYXb6JOANhSej1W8I/K4munp47GtJnn4J7RcVHRZ+MjpEM0Z4xaMTpBM1qfdPbEpv4yLJaNpRjy45zTvW16k5GyBgZ4XdNE38U448upckbJ1GftrTaYe6YyjnybPND+LC8X9pF8oiHARDfpqjkeEysMTQD7Wfimji1MvuVgWVIiFxonK8vxT2kVp2rPxVBDiZWFTFddAyM8eKBiBahS/wAacg8Ux1ehBKFLpmkHdaI2NeL9qo/xzjjiMfWVEVEemjuMwCt2DoVn4v8A15OcjG9TC56VrCb0W7SCsfCTPi3+4k7AKTH10kkC9QscTFd+Cb+KhTlbAhj/AFny27dtbuNTSUD/ANeUxNVv4ccg/bBEz/8Akgcl7aZMdXySccr+qB8QApM4lWJ9D9o99HcVuzLIQTBWfiCAEXqp0s6fXQO67rujHHXQOiU+Px/zMsbREOz6aozZ/KRiTP05W/j7cbI35K/jnpDoMmj3UHEzFy2ygfGTBOS1Ns4OvrJpJJvoHL9lRx1N1v4iFjmw2OE4tig0J9eukEk1I91PYdB6vdL/AAv43+N1hW8h+mtNZJF36JIm2ix8KYeK7coVEHsQtd/XSSBwW7ZrDeiz8TgOMYwRDe/KorbRIBu7qSLHd8HxQfiAiQ2QFGePZ2l7aoHVSMTEm3RvVblw6LusjEGRFmDtWgVqbI7K282b/KV4Vnk+1tIYchxQD2i6qu5R2CxAhDl8THcWJiZbKhY+zoxFeK3aCe6H6LfxIQcZIaccZWdrgaq9Ynu2n1R2gJX4ZCQ8YlnkniCdTPfVDbE1b4I7dTT58HdE+LaBkAWH8sisLOeut3SOXs/1HaAZEy7Jf4XoJLTsBBYzcOk5AC9Xp7KO2DBul/juIivGIPQ5TIqffVTR+ixxN5h+n6l/jhiDyvlTL6scuNLG20aO6kt/SnsNxFEOXx2+1IKd3jQjmC9XjtNNkdv8gerZS/xCQKTUAVDWIb/tok91dG90HGkULuhy+OiFaahh3nL5b9J1WJIMmH6IGIiAPpK/Gx+1Zhi3l4wuQvWArqjsF4b57JX4vK4KG8eMzksCNJkaqO3zKR+PtvCQSfrACn39NUImAscbxMw/dK/EYWow+XGGTyiVk61eqE8G91PaSZFcZ0Q/hNpTZnMxmjY092pL9EZYk3AeyR4GZgXb61NpEbaQVHYZ7iPnzSvxx4jWZY3RlqY4z9talm7qe283ISPwtTCTOePWpY8iEt1YyxNaht2gjHSJS8viIiKJiJjysDec1jVAiao7XvqpvwnlERE0T5doC4ziP01QJvN1OQJ0+PeqHL4rC6GalJQcRIfd/XSDd8VOOAN46UfzySfxe7Z5bXcnQYCTvrRS5iW/BTliNZftyU/43cMssKDMuGiQ/vqtKGj80EDzb00Svxg4RxGVzDEnIy7aBJHDf0ruoOMmBcPkkOEzcPfxtmZ9sNur7qP7U5YGa2F3P4pvxrAKyWskyiFyK79tPd5Nsrn2iINPZ+fmkfi5eWOjtEkjtWWwNV3gi9FJwxBjW791N+MmXiG9rNiykZg+310g9ogFTljRuEP4o/8AWXBc0f6hf9tUP/YdG/NQcDqL6uQpnxsTWRneUudrTetX3RTZ/SO2LWhRfjLIrqGXIpx8Xy9dUMpqo7K1jxh/aV+LjO5LOZuKcP7tu+kmOL4/ajspupvw0hyUI6ztUy4A++t3YjaVPaZ7oupvDDFEL1MysPf/ADpxJoPBnkogTwblSfiCrZsDjAJ6pNXqhkddFBxjhTm+KR+LkMA7UxPRY9f7avuxJnVu6jsE13dVHl8f5eRZtcdVb8We2q76gBu6jtEwL6PRTfiutjJMTNyhgR23xnVTiS27qDhAUn4i2B3nP7kMnlgMaqSDANX4KTiAYL9vJRfi4k0RPUiCoccsn31RyyIjXdTkD0h8FN+NvdnxJIhuCJhk1u6zb4LmcAaGw/FF+MlLDxyNPWsoeturOW27q9FJH1u+qm/G2cRnOPyxDPLN5vTccFyOE3u31UX4ehvZATcDcvidpz93HM43fhqg4Gf635/alz+PlE+JABDv4jnFryjVY5g7wufbpD81F+LjdnFx4k+Ms97dXidnvopyxpGVSpcvjJPxc8mYKi4MVpsIfzx2XE4naMuvg+eqi/ELeQxMcsniekl4NWMtP+VGWMClXXTioPxy/iZeyfl7utmD+mpAE2U5YzXw2e/ooc/iZj3FUTHWIZ8l/wA9p1WO+i55YgCI0blS5/FV8aysRMZWPJAMTqhnF7y+ak4mKUIUOXxKRyJmw8YuF5DNLV6oEXxMdVzOJm1d/hc/L4U6k0sTXGowYnT3wY4t+6g4AxqGflR5/C0nEZ/JC2SmHEzqhmCYsftczhHMKD8TBiHBF1YOAUPvpsZmynLEClsuqhy+LykaW5EAkbMSReugzgSbLj2EUxb9lHl8S8kgzEjc3Ve6u2qETIP4o7aVodXH4ubl8RPWbDlDYjXrHU1QyOq5Z/8ArMw3px8Fz8/hDs1NV0/bNjq+4Zf1ozyR2zxhvxUeXxXLEHQyTU5jk8tVMBcjgJ4xv86Ln5fFJEY41VHRZepvvq+7uiX6qDhSu9Krn5fEtIMLmQ32W4XVWsVBEf1Hyufl8YFENvGWRcVU1PTVA5ZGCoywOtQPH42hc/L4g/btVT08UxmY76oZHSwXMgmkrm5/ETKeKFq52Sah+mqkx/JuoIIP822XNz+LlFnkxeA2TCWl5vVd01Lei5HEY2kNuVy8vioZiFYdovxgQ/41Qy7SSL0b81zIM2q34qD8e8TAAROZidt/qmdWYmLIywXP8nxJHKEk3xI7d3bWBFQYndcThWB9rn5/FEyXeLHZnMmqnbz0UdoJ4Lk5/F0DrmJKrlPFmUdtdBlI4rmcbSf1c/P4qUJPEK45ZbswT0309woDcarkRIJouXn8VYXvfGmT8WfcjO899WKEmaKThS9X1XPz+GpL3kiZjoEtNZ1schMGQVzIJELk5fDtHl5b1IQ1I8VH76sk3K5xEwubl8PGYKZuZ8lKIRqM3q8csgI0fioyESTL9Vz8vjqQdplDpycO/wCunnxXOKQZXLz+KBAzNMcupQS5PrE6qQL6EMvxUnHr8P8AFz8/iyXcVyywpUpvxnV45beT4wuZEmLcVzcvj7Ykc7GEiISzVTNX0XI41nZufFc3P40JRnse1mIvieJfLSDoVJxmg/y3bZcfP4kWDxJ9CPdeDPbrrqIIrVciBSfFu65+fx9oXLxub2OVESa07GinLGeK5ufwxHlZuBsszM0y6oZzX1XPIX2+tVzc/hJxCd4B2BzAt66dxiawuRxkS9Phc/L4vKy/cyUclNi12xF9Ma06at3UQJ1b/Fzcvix/rGJ7wRDada21VI7oq35qMhWSufl8cYDlGJkONOGMhif86uTcarmRIkW3blc/P4/Fw2Oehi72HWBENuVjjU5Uhc3L4jqTTAxxm8PlFR0Z1ck3FKt+C5nHuNqrm5/HEhL1Nq40ykTJB9tUCYoW/JQRsubn8VkgUASwgkJ6zU9dOJ0s3ZAEYyFy8/hzPTxupw4LofprrJH6pMkHc1XNz4QtciWbmWoAdhs30iCIEcn0UR/Mav8Aflc/L4pyM+Ri4FYkILXdxqrU0hTJIpt9rnfjWJAqYGv2switbx/3jlAsbqYpoTxXPz+OZk40Nx0BJHMejpxgCW/DRc5EKD8cErMKuAWN5kJDMmqmTH/X6pJh/fso/J8Nk8pZENpPIkuLiI0AjZ/SNDF3zXNz+J7s5SYeMVBZc99XSYv6vionYlv5XO/E5i8rLDcRHSttMxQX5Ipz9hDlR5fG/wCsh0WIw4J9v9tOvEvkjL+RV7Oi5+fAZk8tp7okwXKfc1VipFL7fF34qHLgwi2yQgTyqpIZnfF3pETNvVEjpL5/ii8SMPlnAzI1MTWNYk6qf82UH4TpFsYagGWSp2XTJNoWN63U3459M0BcHU660kUKxEGC/ZR5fElyFB+P2YNysdNYVFn1r+rAk0fF0XO/Hcnl0PbJN1M2oZnVRSBROURS6ly4hPtmWQ7pPKdo7bzpgm9lJGlik5cb8UZUzQdycyz9G9bEUsgmdKcHopcuDc8Zd0mOMxNYr6X00kcUCol7dHCi/GkIiu0VnMm99vTSK0NHssY02fpok5fHu+pEOIjGcutyrVHdSDbWXq+E34atFvIZGogglx66wyM/0EgiIFIb6Kb8UTQQMhKb+R24o7midJPhz5evypBs35e6R+IVsjMNUUTDiHbGmchQCVREhT/iQoEywuWEzMb9JdVMXvyRlQ3+n6JXjOyC3y/WQSNojbW0r4JGRsYLJS+FwKkk5yWBck+sa3G2Te6I1q+j3SPx7HHi1c/VcvFCv1NUedZWnIm8hSeCX45kg5ZYlLj8tXFKGivu3Jk8G/PHxsMmSZSGzp2OQd9Tb/6v4QcidDTyb2W/jYclpJu3vJ/rnvpjuN1pBPa+b8k5wLv6vu5RP7oah73oK39RBsicPOgUH9vWLHl41rUnY81pM93q3om48AuK3WQwqVeb+ugkZXTOIkC/4t/FAyGIoEzWy7x31pn/ADTxQchfE6+fRU8EPHEVUAETFm6f0TpMzIFG6IAm2qY+Lyc+2ugLUd0jF3oPdeaqpgcT0THx0PiHHBNseMQT6a0VJJqgmLFMcLITsnHDMzm8zjWBBqQtNJGnHfmqfxj1bghxPXJ+mNSKCQB4OqoVGwTfxwMmcea4mr92+dMzch+Cnu2HNMcJqYQkAXdoEwLoEVnX6Vd2QFubfuqeF4aYiYmZSajGY1IgCgq/tSDH+oiVQ4FSAvW/Fgm3TBPABYEZSJlU4/G0Zl6AxO7li5d/7kCs0MN39kVOiofDMwEHSFIrtRGtMUrPV6pJm5gOqf8AiiYMbgsUTVkj3/TRMweCq9Lvi/ROcJlpskinf/aLe/2xoMCBV0ROs6N3VePBf9ouCGVc9Def7a2VBSyqQBAhsqvD4zx69DMS1PFgqMaMpnZ81iQTOM+z8lTj8RRJVyqQD3c3n/xonwSd23xVePxFkUxJyz1qScP1XWkjn9C60mgj55v6VuPxnJ69pIIzNfX01JMURXavRVPiRkvAePHjndmB9poECpb8+Sqx/qyrx+ItQLVJYlCSlnG7nRU8RHk9kzoYAeqpx+FIqBgWUgFkmZzPppkVBKZ1tzuVQ+KwzHjKKpRf5dpOrtomTHh8LX5N/SsfHJMVx8s19I4skLfXWnQXK2M6kv8AKbK3H4/Lo/iCG+ycpm4/XRJvWFUcobqrcfhpDiRgOj3Xj5RGfX7TNID9U0mTdvzV+Pwm24Hlee04QX6uju/+Wng+qR58vVV4/DHWIbBB9wy8p/G9o1q2sG/hNSTLfwVfj8cXEEiCc19FW3+r0GLHXk3uqAJP5+q3H4pTF+7apMmcGgGBGib3vw9/xX4/GZh6XAQ7ZlSNp0cA/pXBsb/rKvx+LAmJMgesQCs/86kkXDlYCamiqfHMxxPRLo3OML3OusDxbCvmz5+Kv8fxJLQKNYczVRyY1J7dbpAigs9Ffh8SiSJKfjGxFbKf40HKBSiTiATN/FX4/DESXJQck3vlJUZNBI4w25VATR38K7wrcfi/by4tw7LEwSygq6CdRZXEVCvw+OGEV7xxKCsz7Y9NSTNqBMaTTxqujh8VFxx2/EIWkbe3edTJiS9FpEkq3x/EAEb1eRCLAVg6Y/UmKN/qvt7r2/X6Lo4/DGT6h5L9rnpVxqSZGno+hTECKxo3srnxEf7REvLcWoIgzPXQSRWE6SbPx6q/H4RuGv3Q9GqAes3Wpl9Wwqrq/ZW4/FJQO82RW82V3+uiZNZAb1VjHcV49FY+GSwPR5Tgm4/6vTM0EwHxVY4YkSNeC6OPw0T0jyo9Qa3Op31PdXdv4TiIJGr6q/D4dkSbkkOUq/tZjWORBnT85PVWMJ/nR/avx+KZybe2H0kKnkf8agmITiIMm7/Vb4/iha4lUfShd5X+/bWyvGRsq7NLzRdHH4XMJEZDq/iR9MakkUs+vNVAAAESW/JW4/BjbyhIojawNScpqVURjSH4qx8PTiSyNe0SoiTKffU90AkW83+Khibf8/XjZdXH4iaCZ43vJkiDEev+JM4iSmNYrHFuqrw+CJTj3XKDIUBxWe2NHd3Ro/JVE+Kvx+Konl+g1HkzM/06mRq9lfaSaBv7VePw1/qsvjcrGakLZNIz2Fm3NjHE309H4K58UQZXJybbc5JVvpqZGUk3D8E9pyMRRX4/C7GY2mSKWAeRJBmemoJo2FQxMTFVY+ICA5RWBZMElZiMfbR3TUmT78/tUMaCaVbhW4/BX4jZIgpjvsOcfXWOVI0VDHXRXPg5wTKMThCpJSwNT3iev09lYwA/zRs87K/D4ZGYYJTiDusvJp64++p7srgaqxgQANJVz4bl6Ez0ISEb/I0TSAa9PNUATiKcX0XRx+HHLB3iMcsRB2jU6doFZSMTb/ourCqfC9GckXKQ/t2X01iRSaBdMcTbUK/8Qn4jC7zLAHVEf+tQMtNVfaKE/CqfCJusdfHavdPTedYyDUwNur0TjgY7bB9Vfh8URI9cPoEwSJfrqSayFfaCaQ3FlXj8MwozNLBJgQAUm9SZAmVXaNH4/Crx+F/EwgJAbA1CTO3/ABoOQBkD1XQf+vWFbj8EsQW5iWgnaJidbvIE6P6SMIImX191bh8O+x/qEhKRif7432nIjqfN/Co4mJ0Vj4WiCJ6w9JjjgA6Vo7hC6jAkmG7K58X7XFxGIbiDHHpqSSKzV9ExFOKrx+IaTiOw+7qJxlgT01PcOZbYVjAiolUPglrymCIxdU3XI46DmRddey5MCreysfBgSx8oznFpIEf1Wg5SYmQ3+JGJ/wBaQq8fhZPy5EIMVJ1lmWPXUdwsHyV9ldpL03V+Hw2KAqPtmPcTGFWtSSYpUQ+SoYgCCay3HkqnwqQGHad1mnipDPTRINctlYwDvo+aufFcRxIR9SG2JzxPp9NQTRWMKVqG/ZV4/EseWWIu/rED3jW7u6gqA25vsAqQqcPiIm8DMLia+qVqSci/pdO0xAs9vA3Tnx8csL+5CZ8uK0Uz+msa6mNFXZSg+b+qsfCe0iZY/cFM56eWOuoOVTNID3VnClIVOPw7wVgPc+KdTHIH6ak5i1JXTH/1iNXwcKn8T4qDJ4yTIQTteNSCTApDYVdgLfFX4/AiUAuMuzurB/bRllTch/KsY4kRwVj4X/5j9kbFQdq6ajvHU6thdOyaCIVD4o8vaEdYs6ZDU94HNIxJNS6NwqcPiuN4F9YgGlWcpGscgr//ADkd2l/dV4/EH0pLonMkmM3qMiSdG9l0Ab+VX+IzDaxPkF7bCz9dAMm4VjGYm6c+E4rFReeO9qOKL1HcIg1s/JXjjrdt1VT4MBxVo5PpMZLj66wz3uFYwF9dOLoqnw7xDnq4P1GHUjPI0NQnHDwhP/CsszMq4jY9D6mjuy0t6vkrOJiCIq37KvH4qj6H4yxbmF5X9Om+iRP9Ku2J4Jz4v2sbKTExE/tFBm529dHcBaVYxGtQ+qrx+KabSWlU6m+ZanUHPG4iOK6dkZN8lX+KB9tOP8ORKNTJJoawnH/1iYP2nPiOkT5QAySVK5s20HIneW7eqsY0rUwIT8fh8Ufccm1qKuXMxx9SdGROkRL810GEGYo3dVPhYkmGVl24y7wvr/TMxSYPVUMIvf38/CfhOfCh4kXJKPVMEco0SDV/Cr/84M6clc+KWLeT18cCGxNvfBqZpPy3CsYagUbv5UTnww4DiVbUMyVA/f7aD/7TbXV+3qq//MkdX5Kh8XoEzUwpuwQjntGo7iTSZhviq7ZNKt/dE3H4ZqKQxMyz1XllnfU9xiRMt/S6dmmjoqHwHJPby2zIu8Uzt9NbuiYqVQEGMYjh1+1T+KSg3LOT+VBsW71BWpnc1VgCY1fFP/EdIBpiED7/AOJ20UgAS38pxwymQKPl7qh8UAvF5LHWmJCfHv8ATQSJ7bHZVAJsmPh5f6mB93i75Gxo9NHcAKQxZVj/AOrGa3VuPxTuSEceheQlJN3OoOekUVn/ANcDo69E/H4oxcxZEk1DFxoP/smqR/6zkIEC7fgn4/HLRMqVxZq7WHfRJv8AivH/ANcXum4/DDRUE8uI+MKduLKZv+2g5TQvzXQYCZN1U+KQyRvgl6V7gf11JM//AFWx/wDXvQ8nHLlVN/FOOMLlSTrDyyseuNEgASZC6Y4Q351VD4MEWDKHHPI2e+pJAE1WGNtqOFT+H2tFQG8m5Tx4/wCDOp7gDWyvtsQ+SY+Ezhks45MnkoxMznOtIfoqGECmif8AhlmGD9ownkwsgg2fX6anuAEm7/FfYBc0LbKp/Fj25ZZgQ/8A7TW7hPcDySMO0QbJ/wCNtrx6daxHJCo0HLQXVY/+sBE+MjN3umz1ryvbR3E6Kv8A89ojfze/o58QVEgjcziV9vbtqD/7Drd+vNUP/XrunPiYUHNSSwfWit71HeLe/wB/So/+syQbt3+6HxLCx0XrLERKCJ10d0CBLCT/AOuaDdMfEyAhVgcpnFKzByfoaO8RuVfYLQU58ZNjN8oAHybJTjxbHU5ZbGTCv/8AMgQE/wDFeHJEJB9WGnR3C0o7ZACY+Nz45Oo5d/yCZ/51JyGi6dtIN3xTfxvkMETcd1DLF5zeg5GKSSA/BIwuCKw3ZE+KUsQiLZ8iYBauf6rWORAkht3VjCBATnxFksIw4UtaeVo/Y0EnxTjgO2bvgnPi4ziMf7bET2meupOWcQqGEj/y6fT4Jv4Wfx7swxjKSxWtMbQ3CoYA0rL+k58UMcTxllDjVT0Alj01M1qfbzVdkmsTKofExLlKE4xLG8G5cs6J/wD8X7H3SP8A1k0G2jKB8XHEkOwxMReYm+qiaxMzF1faSbB+fkm/i4ykrMR7gd4iCbXLmdBJIrfkk4ZUgAj7T/xTgWGhWD1sx3INFLg6P4otFL1onPiWoN8coSK2In+t9TIGpjk3oq7TpeB7vxR/i/bBuoTxaFGuv+dExUPgqgf6Gyf+JKeuCO0ExVkXqZBv50fT9rsFx5so/wASiNnc2eVpvU9K0ki7fVIwgTH0mPj49yvy8ftBDTL/AG1NDa87oH/rNh0b3R/iDkMKTKoNsXyxGPtoJ0msaLoMDEanh5Qj/CRPjH0CAP8A2+mn/wDQTXdMZAwbBuUT43MKnQCJO9wT00dwgCzfkkYUi6f+JqizkMYgZZhMf1GsM4J4F+KrtkyDsmPj5DCCtrx5QRHaWSZ/Xpo79Ct2SUf4+VRnMe7BMNmZl/vo7xFVscMRp/L5Lfwt+LZbH4/uTlUG6O2sMwTX/KsYSRLlH+KXkE5ubCMEx5ZfXQM/4rRbsEyRdtwT4uqICytbuDZ0d3cJ3ScSLSJeyJ8VldIqAbqto3/863cdLPd+irskSQA/z7WPjD3Pum6uP7piydbuBjcIOJBgt8E3jxjxjcD8YoPRg7OomTNqVVdskfqb+PjXtTcA5SAQMZvy76TllEht0WOHGB4eyP8AHCeI3/8AWxIWzgf6rQMpokY0JNEf41/ZbvZKw9Iz9c6wJ0mFu29aPj8IfxTMcA7uP1gsip1pWGBA/nZ8Ux8UVyN3P4yN5IgH9NaciZxW7XKU+LZDELIxPI9z6jm5NPdFAntxqSaJj48xATvfIlZ/1hiq0d29nz4LdgoLlthE+NbgRoqKlgrJOscotdPZo7I+DOCcnt+9yw/1tqK3E0f0t243Akv85rfxM1Oy8bzTYJbHpp7jr5OnP9SANG/NH+LJKbfkjfeZwdP+g5Ei1fFPYI+n9LPxUztBKtSOz5KeMeunuNJtKMcSh/DJFDGwSEuYNumt3EGkv6W7YqLmj5/iP8TH7WheQMydWCG9InjfyT2QKv5W/iT2kG1Rbe9ZiXvo7pFJfBT/APmKyD5LHxp0HGJvA1iE/v66xypNSG909hJ3b6LHxOZ9ULrrCrOzrdxJqG+iDiBXV8YQ/jTrBc+KpNFTtZO/bWkGkS9/RbtGlm3RngsvWCAzHqv+0O2tNIW7e4dpQfjSN5gGcvHchY04nYMrdu4Mjbx1W/j5QdaYeSF4a43L66N46v1TFo90H4ndiIplKvLbeP10gmbeiO0QKSWyt/Chkj6kSKYy+udAymtZQRFCIlvZJ4PEuGoxxSrxOAfuVqprSlVjhsbPZ1R/j5ZCphR4pCpPVFa76ZrB91hgAK1Dfys/GsUBNwWzRcxZ/atBJ0vHgjtkxlD9Er8ZXtH3fVqNiLr/AJ0g5AcEdsU18W7JXhc+MjN+LKESRCZzpBMQ9dfdMTUVHX59UX47lCJjrI9njJHGpxpkj+S/PdSMYPaS3wQfhwvG89fGOtpZ1xo7zdIxFcbxyWfiioUDZRb3TP8AfTMHk3oo7JMm7+0r8WKXBD5AsYYYRdrxrAkH+bdFu0kACd39rePH2neaRDf/AGmoOsaZM8FPblNamYAY+ErwD1RE4pARTAXM1662tEdhJoKcXzst/ES723A+MfVcffWGWR5vWzhYikUI6pf4rpvC0Pf0Ge+qrAJFFJwmoe2i3gzD+UX7W8bdCCNAyIrCk4UBozzSnxchlqOVMciLi+MXLqjlBW7MYoG/xB+JniAx4mxRRlhqe+dAzgEkF/aDgAJfyl/jRaYZbiPo8Tf/AMaof+zYyfP2R2x15v1SvxR5Me25E5YHG236ae+aA/10UnE6JX4gLM1MkxuyLIRvGt/+h6yjtLb2Svxk19s9964yMb6e6BV/KBiRQCOSTwXGI3hwt/kEkfrq5ERq/VAw10fBD+PYOMHIjOCfUc3ePXW7tTMv4upOFIrPul8OSkwxGCaVkfx29cd7ZEc9eiDiDypzQ5fHOeMkP2IuEm7q3SMwBQrn2YE9NG/BI8Ag8YucUm7ZkO366ru10WOBFP8Ap7Pok/jJm5GJ3ZxtJH9d6ORFtlBwJHBvqlfivLcZah8ZJmV741u83p0R2bxRK/CbJtLU9vccqXfrOt3mILbqoOImoKn/AB8kWPIzALJ+6WiTpWrGYmDYOVJ/9Y18kHgEPLj0vxe4X+TH1+mnuysP8qe2sgpH4xSC1oRgSWJBwf21XdBjSFJBiuuzdJSPxgZAhuClLaDtqgTO6kYk14uHvKTl8RCoUpMswGIhiv7Xqscp5IywP/Vypvx8spCsyOSpc/jxXfVdwFqhQcZ1psh/Fxi+8Td/ZjxjWGeXNvRScZMJP4+O31m3bMz3NV3ECoEqMsIMat2spnx8lfGGK+pfitjWdb+NVEA3FC3RI/G1V/7EQ5VWG4cZ1Yg1Fo6qMgDWej91J+Ibi5/cjHlMbeVv1vVCAIlScTG7fskfiTe7ljif8ovj00io7dH0UkTS4L4JOXxr+nVzvkmdIJxmJfoo7N23VR5fFiq5MUZDdZsDbfVd12/ZHYIg1j8SfxyZkVQl3iI3EGe2qGe1uS5nCAZupvxGUEnlQEi3GFiSu2qH/sPRvgp7dcfFS5fGH7YLzU4MvlWqkGuqjLGONVP+NWKzjlmLlA8hNYES4UHHQCG9fFTfjq5VbkurwtVMasZG4gKMsa9uz91Ll8d36A42Hrg76a9H0XI1FKFsKXL4n1WyC3jCvRL/AL6oZ6Wb4+qO0jgovxHJIGS592e8VxDed9XMiCoOEf1LbCXl8TTUT0J4nGFmPbf+dIh8Vz7JoLsLnfjGgSaYaCZuB43fSzVSRUqcsIG8KfL4lICZoIImiSsB6GqGQFTup7BMmj8N9aKXL4y0LnHFrLNLxt5XTp7ooVBx1xqG6rnfj5Tnju5AmdxmpDrqwZbfBQf/AFxXV+yly+O+jIkSFwksxHSjPTT3mKu6jLEzAs5UH4pErk4oJi+V+XpqzkZnJcTgQZiPvy8lPl8Mz7YtZfdgjxhP7aruEzopOJ1AdlDl8U3EQxymd/bTeX00ily24XMgAmLRL0+lL5PiIYkO4rJmxk6X00jIUl6MqDjP+hy91zcuEzHFalnqyuBpOvXXSdQavl5bLmf/AFzSvipPxl2PGIRnOHKmemNIz11fJ+CjLA9f340XPy+KcHjOIaZY4y+7yhu9dBlHJ+Ck4kifX4Ufk+Jf2DbYGzMU9Xf++tiSDwUHECkkE+T8ei5+fxSwk0QSxcDZFcb1Y/8AZSl1z7CLv9+VDl8T5NIuJgLCEpmMaoHqFyOIj1blQ5/F1MPLDlGkk2/vpxyjUBR/+YJo/wA6qHL4vIUJm47UeIoMJuV/m6DLi24XI49FHl8eckzmerGHqdMaoZZY3u3dQcYsJ8KN7rn5fFvCflZEURi6xnGugym91HZA4Pgubn8ZQQkgolDKETDZOkZZYmSueWMmrdNVyPxe2Km4mvcxcgcplvGrGX9S291zOAkmaz08LKD8TLET0YriwVTyuX76oZRe/B6Fc8seHoufl8PjNMs2dT24P8Y76qhsp1qoc/iq+hZh7Sy/fVd0FcjjWdy/h15+fxVKRcEi57lZesaoHUXireig4Du1fmubl8flLbxmOJCt/wD1U+kVrpMXfgufYQK6vzXNy+KQMAYW2bd4vjVv0xpkxTVv9UZY5Xiq5+fxXsITCF/px5KpqwZtZcziTidTzbC5efwtt8eRTNB6PHkf3dV3kUNcXouZxJxgWXNz+OSuKYukRz7Yinp104kzAMlczjFOBb+lzfJ8MxBV2PZjpJXbOqxyi134fS5HGJNGfxcz8U28U26MycWItka0gx/KjLESzVc3L4t94ZPdPF4hF2kP99V3Q3K59oFG3suXn8O31bRDulEPrDroCJJFCoOMSQKWDuubn8UlXYwk5GDksETP9tPdBAh8FBkHgufn8S8cR7uUYzYPeD01QJ7u4Xh8VyOIng3RcvP45mOM2HjUlYBkxtqwRazdVJwIrDfp48vP4ozUiJ0i1PF3xi9VJD8PlcyAaN/i5OXxTJU1JiJKIi7vOdUK1H+armRAoH6rnfhhY8pPIaS/xkONLJn++rGQgTQLmQeF2/Zc/L49iuMz5EnbDVfTTINTeygib1d1zc/iSCAvIe0PKOMlZ276vGoobLnEma9fthc/L4hmrBumbb7V1cOmYiKB0XEjuBGrt8c6rn5/FFHUuHk9rok/vq5kibQufaIkUXJz+OSCzeGUWX2kuwnSo1UkVo9/L1UnCoFn+rn5fFFAVBCRA/8A6RqDODVXjZ81zyxgibvY+q5ufxVLWcgSzE7Z+urByF35qTjWSubn8Z5TEHeTG0ce/wBNaSBenDmucAgxZ2crn5fEAz+IMMyQnVZFbNUMv/8ALV+KDQS/Vc3P46xyE2OVNsl9IjOq1gwRVc42XNz+GcBD1iOgmH07audp7vNSSTjFguZ+IZoJnIwzIy4GfXV1/wAl2U1il36eS5uXwkMGRrxOQBb0w7Rvqq0EyZUHExBsN/J81zcvjIkineU2Qi8nbbVg14qLbd0Nsc3L42pm1IIFP7qT+ukkDKSFBMUo3yUH40HiPlXpuXMyH3vTMFt9VGUz3RU+Bb3UOXxuIhhicUpm18V1qSItL5IPH/RdlDl8e8eI7ysZwO/KcaaRUKciJrUv0+lDn8dTCTJ7XfvTR+umtjXEKbUu3uocvjc52PG8yxNXEdf01XAWWgGhsfB7Lm5/FO5OPxAXldss8Y76dJFlMRcXb8FDn8SsReYSMBi93p+ukW7tFNYoaeI9H4qPP4oYJtZ8j2nWqOztpBIpL8HogTlybhQ5fH7Z3RxfFVJYj9z2M62saIBgwLzZR5cIip5T1Q+wIxP6aR/RgotwDfVS5fH1EmYuxECW3L63rcrotkfbzf4pcviBw9WFiSBWHG8OmTPFEyYIHb5l8vZRfjzP7cJGKvA9iaDWMGIpk35rV/6qFLl8Yy3B2GZUwkXq7QFMkCH6e6jy+GWYjEYfcUh0D10UtWXeX0ROgupvCYu/LFsS9cEt+mkSJAs9EZVrBCk8N996MZWLgDrjTIOVZfNbSRD4KTw8pCFM3lk/bMSxB/xpEiCKhIgm0JPC08eVZYx7uoK3mdYUGl1u4gbBvy5p4Dcxm4xdxSlejGtJ1tK04xaqm/FWHyO8X5SRK/kmkZeD9FpIvVv1SvxjUMBi8UTPbWnI/wBFT3CZEEnVJ/E5HPUtWSE/a51j20v4rd8xftSfxXPtthCGpYsxvk/trSIfNaSPRT/jhorkvKEyxN2hXS9dR2zXRX3QfvzWfiB48XjFcRAGc3Y8f+NEiKWb5oOXOFjhFxEXCWQbMT4v0dEzQ1l2W7if5JMy3KJxfHHLLgJjHQCE1qAzw/VuNZG6fj8fXpcdszCweXSdNBQaaOPZYyLm/wCUROBMuw55R2tAKv8Aprf1C38i9m3Cc4X+2qPLPk7DMy8r9NAtchbHKkF+jCY4GBgZXBxZzdNJoj/5XD4pmwAfKfzZMcFgtWX2zAdyJSONb3ppM7NuMAIr8eCY+NhQGqkhjFAzDraiViYykUyVP4k4mILsZmTtWdF7fKAcssrVKJwLlVHBXGak3nk9NTyjwVUEaJ/DBUZOtEPJJuI66xAMTdnoiTEKnH4yS8ftm+gRMXOtJqQEEz/oxv0VP47oqzPuwzgCGP8AjWJIElNNKv2Kb+OExxchmatTC/f++pFuD1VTkTJrHT8VT4rhGIy0erIkB3iNaSBIiZWnYUVD4noZaZiSVTMxM5nU3Em3m+ieUkPr5FOfE1Q2p7ZMzlg/trSJjV80zIpENwzU+PlSG87rHpCfXMbaCdP+n1+1uT/U/wDFj83EJxE3htQIdY5cYettVRJsbhdB8ZWGZaB5YiXY4/r0rWNobd1q28nxVD44SmWJh3ykr2wagibH8TSpFlQ+OaDeJHtAlcXlJJeI9daoqbt/SRataKh8M8riJW3lMTDWZnf/AK0yQKANsrEtvgrcfh5dvUllzM7Wk6mcbV7VUi09HrdW/js2liruiJ5Kem/WtYT0b+0VFrt81U+KX8c7tUwY6XuaJF7t6qqDGdRKufFNmJxCcZJsis/1GgRbV6LDYX4vVNx+LjcDMSSCeVBFYk09x6Jkj08p9HK6OHxCCC5OUbViAuvrqCdKAs7pBPRW4/FO3JLMAWXuE/101MSKe/x7JFKU8fbwZVj4XMFxBMYri2m5rSAYJcPkqAJiv9K3H4QZDNM4L5HtPynbprCSE3EHyXQfExM1LMEA70Kf851JyEwRxb8lYIJVuHw5MyESO8whPXp/fWOVBFNFQEmtlT+OmJf/AK3cr4pg+s/rqZm4kthUIsV0cfigAMhKnipDK0WNbBo40kHd38VQGurh1V+Pw28ePjhmLZr/ANceROpB4KqD/Vv1X4/DfjEVX3rlGzOADW7j0D8IVDxq/RdHH4rAza8W1udmDO+oNai8p1/oKx8WKentjccI4g0aRMKgD1ni3xXRw+GdrCJLCx/JWa1BIBo91u0HqrHwPIliSHOwR5ZpicTrHLtlvr9KwKmlOvFdHH4gu/JFbZvZvp9NBO9gmCKCFc+LDx8k6dnqW8o/zqMiB/qhe6oYQTjaVfh8N/jv29s/pf6RrE6q4BHEKnH4m4R4+0CnpkWJg29dByEcW/JVFa3FX6roPheN+r7vUMVv+mpmeAVxpyt+q/D4rga2mqLLln66kkgTGn0qAmpfu7K/D4iGt73yLVxSTrExdv6CYNBw8HrKvx+GCIjlNNzP0nO+pJk0eirt3FB1Hsujj8B3mN68uzxgWF+mgmL1L1dFcTfTyVT4tmdogasY8Ydv7aBkLi6rspK6D4oEAjdAwbO8wf8AjUzrlUt/KoYgmRL1dlY+HM8TaSuTmGgPH7utOhVAEYzcOj6roPiyI+Pt/KKIIHscvXUd211QxHno9Kq3H4Ku9uMzC2wzjlL66nv1F4VdtYFl0cfitwUbrRCTbERoOQtjWW+KoYE4yNm9V0cfggwjEXPJvixiYj6RqCSTBVgVmlXurHxSzHLZjZgGJ0zApEg/VlQwpINFbj8Kl2BMkXgHEEPZxqZk8W/xX2gGTR7KvH4RiX3YqJkf/wBNFdY1Jy/5xtxSBcC1PFdJ8Vd43qj3Yvk2PWtTO1kgDSG+ivx+Jkpweiv7W8366kk6a+PNWMZrSAVbj8UJiMF2049QrWORI1VjCBABeivx+KK8YAsbVzENEHfUEnTxfwq7Cb3o7q/H4BriJD0ON1OYSTv99HfBqqGOujfNW4/AVIDASE8ilRI38nRP9fzZv1VjCKEUfkrcfgiNlp2Zs+sO8Sb63cOCsA6tuFbj8SrghaCaJACzfpqZAAItv97LoMAP61fJW4/C78bPGPqTLDUaMjNikYwQXyVj4pyeRL2jH5XPEj+3fUEwTsyrGI1u/FyrcfhwQnGy5G/21GcX+ux3E1NlQxpW8834dVbj8XH1Zr7RM5RWemgkwF07cjQah0Vj4mBo5EPthrfHF21PcbC3VWMIoW+Ct/DiN8zQx5dSI6xoOU1Jb91QwP8AyaBvwKufF1IwRCF4uyIHHXQMiKi6f/zIinD5c6SqfxJD4+PSYwBf2empmlwG9VeOAO8gzr8VV/4p5RNXyHjTxIjE1v8AXWkCuqvH/wBdOP6q8fhtKCWoOKxyn2ytjqe6DPmrxx1cdPpV4/CzcdyM9Pbcx2f+NByps27WMdA3Dqq8PhkW691zHSXeoisak5AGv+n6qu2nFs+6ufEUDVQze2yR4w/bUnOOBldMcP6NH66KvD4unCrLX0YEuz676gzqbq4kRonPhZlneQ4rUgBV8puzRTpxb5roMB/zdlW4/DyCOPEOXWx8uV7VjvjRlmBTRX2PRW48KjyALrj41Zd8QHa3UE1kjRPZIpx2VT4T0MX4huzA8cRoJ0PkunZqTVwq8fi2xyM4VSR9rnUkjmPCivtnRvnyVePxO/FISUaY38bX/jGpOQ1uFXYBeBLeirx+GV/bxO73N+PI/t0cak/+wjn+eT1XTsAA2b6qnH4oF8UASCegKV1K7anumnq+av8A/OD0fVVPhEmHPGW8vtvy6da0d2cP2+SrP/r1N/hW/hN4Ad0cVEo9PTUjLaqvsMChlvruqHwxCZYhSCDKIbhjW75BZVjAkWq3+pz4VBggu2UvCGZ5ag5jeVY/9cWqVc+I9Jgixifaiz7XfGdSanR3fVVj/wCvYfD1VP4bvgxO+Z6gZa+zrTRdBhFtlT+GEgOOdhYUCkmSPSdR3A3JKsYmNWFTj8Wwq0UXdhPKiR266k5GNi5cqh/6xFA3+qnH4haORNJVlbVV7aP/ANCL810GFbsclXj8fIUqIGYhndZjyxeoORIlbsFhV81Q+EjBFSkRDOcba0kCh/p81YxM1lU4/DEEFrka2J904mtBzx6810GEyNPdU4/C2MXXFB8Wbn21v/3qSRpHut2c4ft+Kn8Q2GzniwMP4gStb51PdvddBiZixVD41/8A+cQR5MrHFsfEnp/UaDkL1NW/tdP/AMxrMDhp1VP4jbxE+t/chRfpqZIlIwGtlQ+K4uNvWqEh3+/roJirfFXhgLmFQ+KUOIQZnxwYbZVxuak5CIkzPm/i66Y4wJk1ZfqqfxTBFXTO6iWxP10d0TCof+sC93+Jz4h/bUAcgpvLvRtqTlBpdv5hWP8A12mH9qnH4P3QA5WWVuuLO699BzOjd1X/AOcmNZ0+XCtx+KqiMcfHtfECEH11JJvD3VDAgtsJj4jOUClUal2ib2NByyilpVj/ANZGjb1VOPxRyPanq3XkRvLc41JOUWb3VY4Ukat7Jz4W1jjV+0bI6o1jbUk1uf32VDExTfi2U58W8qMkJxZgeM0zvV60glUMTOxb+VQ+I8l9SpZwlm9w6nul283ZdOygnzpwVOPwox4hKF3xuCZ8bTloOc9OlOSTj3Vc+yp/EzFMTPYN3F311JzECKBV26BMfEBGXMyu7MyEB3d9T3G3/Lfurx/9ZMQKN2VD4jpSFggS1Ib6DnEA3LonsAMQ9uXqnPhfSavyT7hcd6nUnM2Hx+PgugxAIp6Jz4qIu4TPSbGTr30ZG6sf+uJMUfP1VD4ibLLCRiBmIrfFaO4zSiRiSIux4uyPH4l2PIg2qbCMUv6amTE6G8N+tdgkkGiofHUAcTjRAyNCsFpP1nWkTNZ1fl7Kh/65VOPwhAsU7TPqXEH21JIqkYZZCReXb5THxzD4sZvkpNsAWX9dTONQqGJH5xTHxmQetygIiBykcemsch/nT8XTHA1nf35Kh8UEeIUxxQdifcYI1Ei4NWU9mnm5TnxIEpXee8qQTokXEfqe3AmN4Tfx8akmEv8AbMRAkddE+Hmr7NhQhvZOfFcHH3VXo13sNEi7figYGNLw+if+HZ4koxQ9mYMy6nvuQrGOlSJd/fkmPiBCBz5BbIRiJZirn9dSSDjWV07DUeDtZP8AxZhUmF8Yfx9Wv+NPf6LDCRNG7I/xxyOJO26TgGOINBqe7+JFl07D1T8fhjlGBGDrMRM1fc1P/wCkiq3Yb2j0bCY+H8TxOQ5VMiT+NQD6zGp7xB6qhhWcmyn/AI3E8WRqTi+q4hI+2t3AVrfm/tX2DYwHwZTHxJBCwgwbI2mAE/71PeOUp7JExV8E58UIRKzNFBB/ryIYnUdxIpZwrGAB4Jz4xY8VkvkHK2+JbkzrE5WNJPhKRgIJRPiJAC5DrJ4zluH01PcY2T2QJfROfG4dpxExgx1h0nKP87auiRiBpR8nKb+Po8WEvyXvMAs/roHdZIwPGrhH+BfEyRE7BNUrVTPbR3ZcPtPbqW7o/wAVzspTMiRaVFZ6rrCZjgqGECS+r15InwRmiyIIuAjaU641p2b+VQxGPMp/4kMNXNRGHC0T9tFyIger00VRTS3NOfHhOOSeIgf/ALSddSYGphYYgCReW/hOfFcQlw7TE4hMx03+mpJAGsKgBYRXRA+JuYGZVcZJnGTc0yL1hv8AU9tKbJj4dpZld1JhZuKjre2juxVEEaU8H0THxBXFHijguuqrP9dtbuFyKrdm/wDoP9RPiiAvGCb7mMempOU1NlRxJ/qH6+H4T4ieiNr7vawEby46a3c35quwkSbMI/xDSZmJBKQzEFUNae7XUN0WOECaPqj/AB8T9qMlsbxG8x9Sc6kkxSG9k9hsLjlqmPjb9qjhuqLlZjkM9jQc6wd2/FbtmJFQsfEtHHMZwzy9Va9B09xBro38pOEi7cI/xseLCvodPs8o+mt3i4kUScQDXRE+P2pxkJ/9SpklR0d3bEpOEkavpr9pv4pzEvRVkVW2G51PeADHxokYnj5vb1R/jl6WEJZbYMgB00j/ANg0qG7rDEC16H9q+KP8bn6V7qgbxCn20DIRwO63aAEf4yqfGMnGrIti5dbuOhEt80jCSTq+az8Zb0ZNhZzZY6O+yRjAgx9IPxvKCekwoxRtMt3rd+yBhNYo35Jn44cvlNqTERceSxD1jW76Vh7OUnDhQPl8rfxcSn0p5VjjmXbR3Ho3+UwxN9G+ix8fGUJY9oQByoUxNz9N9Y5HVt7rds8jut4EQM1I9bA/9Zg3309xub29VQw1WPjJW+8HFqKMJXrrHLb34IAIFLeqP8QPky3N5CcxFydMa3fJI0blUcdhRv6W/hK9sM2wYm7D8ax/jU//AKVu3utFSaQ3dE4F58kSZJWDMsj220nKsUWOM1Iol8KYAw+SzO0rMwOtJ1pL9OKwxnom/j4ptIeNvtcGIueNmt3G2pbKDgQJPsg8CKnijWfTtkPvp7iaGz8lPZsBMS6I+B0qsSmQtaCI0d2mq3/5meaB8ZmJm+UyEwY5b/iOjuMRPkt2G3Dh5pv4h6uzOYlnHZ+usM6UMC63adRJDfslfjkrjTH5TiMxx9JnN6e+LmqTiRTUrPxEzFVgMpGNrvSM/wCK06vlRHYbATTos/EMMclWEWEzbWEI6a3d/wDKIT2kCaR1brRI8PU4u2I8rLhc60ztKxwyJruw/dB+KvFYWIRpRFn9XW7jcaIGFKovx8qTkZ+qUZMjydqnT3VqD5P6W7dX7LfxTAgHWPKutNzrd3aVBwGIsIQPj5MJFkYWPJqOUwF63fF29kwAgfHAxWJh5flNi/iS+vrqu/zb8UZY4xXw8fJ8Vn4kN0TuKsirBONHdX4W7QBJpkh/FHUkVECi8RnPX+2ie7opOINH6PZDwSIu87h2IgSfppOQgrHAXFuVNeLCH8aY4lJQxc1Mko986e4Gp2U9g4ws/Hym+PEitoaFVCzyjWGQfhD4JOBAlbl8So+MNVPGe0ZsA+msMxMGpb8lPbJ4w/HqkOAEnGOUERweltC2Mf1OrOU8n0WONa1fNB4eJLMf/PIJRnozOt3DqjtOVB9v9Q/jJRm/V6S7RHeeunvOkWQcJFYbd0j8Z+K8mS03wxlfdyfW71pyuIhT2gm1PnWHxQfiCWxYozsWTYR6aRnIEQSjsNjdD+MwWbntUndhnLvOkZQpI1ZblZ+OJgIIqbG7CNsmsM5FZhsrdsiKpXhyvFXyfbJJG3d7ae4Y1+XooOEmbl2Sfxdod8kYrpEek6ruGLb4pyxmqR+KbiwWZ3zFLIR6TpGQ7tO06KT/AOuo18+SHL4h612UmC7W4YnSMqEhvainsN9+e3B2SvxhLLP7t2DMxB5LB6baQQaGIlT2V7REt2Svx8o/K4mhjelMlaT2i/23xU9gBiBCH8cZ2kGCZd/aQQLnSSCIjzUHEASAk8Hx8fEStzaOs+UfrrfyDQoIx7p1lvileAbAZVmehUW/XWAniVIxPSd0ngVCA5ok7N/t67auNS35oyxyIkC7fuk/i2Ii9py5LKGGM6ZE0mFGQk1t6eSX+NmDMpU1cvKfcY7VqqRBqpyw10hT/jVSNuK02SuSCT9TTQAGSCt2i509dOSV+MeUOwzY3JQSBcaoGn83UHA66/mym/FP40JsnjMBhASdJJnduymNxS6R+MaDyGZnxjjSmBZ9dYZaHQOijt3s/VI/GkxxCd4gotDcj+/01QzA1UDGd/BI8PpAVEVvewcq3I0zHVHZNLt/CR+M8oSMQTM+s5j11YzMd3mueWBsK1q/pI/GzeZKpLcucXj/AL09+I3soyxHX06dEj8amJpl8iAPb+Nlz/WdUMxM6/KnsAr5evHzUngFoY9sVE9piLGNUM9Jrx+1JxnRt3SvxPujk9t2QhhzMjqhnoX8qewbCd1Pl8NI53WWcyIdnVjO0zDeyg4g5Q91N+ImhmYYk3k2BIP6vWJpJUf/AJk3/wAvWOPmoHAMdOWYPEGM99tURWtG5UkTba/RI/GnUoXlRcE5Zk4vbGqFDFOD/fRQcQTwSPAWDj4p9Jjt7q/trd0VOq59hjgX47zzUuXxPpUUcQYvuGdWP/YI4zxUZYiNK1q9PdS5cGZePVm4I28gniwaoGA/RScABH58Kb8VNwDtYypnkR7c6o5DSpIdlOWFj5Kb8VSM1tUWDMyzj7aQSTI81zOAnl05uVz8vi43MlXSIz9MozqhllYW3fkg4bgu30kfiYHi+JPkH4q7gIV/edUM5pBiFy//ADk6TKjy+EIrrIDKSwTJFPTVdxP+rKIOjfEKb8ePEIINgmHyT8grrqpM8S+HJQcRNaKD8YZ4wdM2AJ3Gf6xqpJMULd1PaTU3u/1T5fGszIb4kj3VIuP86cSBQG659sHj48Vz8viuETeBbEs8fdHprpIiS/lRlieDf6ovwzG5DHEauSb450jIiouoIisQHsovx3Xd3Q8ZN0IVH/OkntElRl/69MoUufxXiQQnOR7MJ/nVA6G/BcjhRvlKg/GbPuA6nTOCZY3xqpjSjsoP/rJBBD+FDl8UicuJ5Y/GP/qzkZ9NV32fJcjjoNWFDl8YlRP5eKEhvfESGanGrkm2gUnEmlZspcviZR4wwzFN+OZzX2NYZEVlczhSRNFF+NZgNjEQhS8WXbbVggCddeXp5KCDE1krm5fGhRPG5KlIzjFv9Xq7mGHRcziTU0MOPxc/L4upC1A1yIsrKDq++BWy55YEWb6RsVDl8Q28bbU/HbK+OU6RWkGDIUHGKNuZUPk+KaIdmDEyUosf51eOUV/Fy7DjpHJc/P47eJJ9MTNhJiOkxvqxFzVvVSRA4ui5ufxGPGC04pEwQgxMzt/zq8cjE+a5QdW3oubn8U9WBJyA9ZufvH6aoZC9ioOI6Pm6qHP4WFh5Zma3IIYpjOqGUUFCuXZjcLm5fFSV3OUM/wDtkqI9F1U7k3UnEgSAO5R5/EycohXMkdgsZm6caoZUo/b7XM446c1z8/jwklK8oaNyiJE0jKTouZ/9eoXN8nxCy8Y/9uJymXZI6OuncQImnHg2VBAivB/S5uXxz6MhTs0tbw3uaudB5LjliQdqeviubn8UMnF5NZvA31i/XVTSDQLnBN4Hu3Rc3P4oVCp3PLGCKSP6jVY5ExHspywJHablc3P4YIR4oyfj42/RxHSY1QIJm76srmRIg1frPLgubn8BCp/txmjfxLjNVBqhmB/JsyufaTcyuXn8aTKS1SM/Vz7tVIoBZcssZGwHv9c1Hn8LnLMThZiOMNaqQKBczjR7BcnL4qJ8doBZxs5RXF51WRJJUZYQLQSuXn8W/gUvU5DErJWD66sUBM05ey5keHRuFzc/gtMocri8sTHGZJ/41gRM25t7rnkKxD8Vy8/hLIhzIHSf9eMKf1euoJd/dScSFzc/iiCUqIYf/wAZz7Z0gmZxiq4/+zEkTo2VzcvhmsXZuRUkq6qR/rcXUEHEcG9Vzc/hYSHqjL6wvkqbVOqxzJPBRkKaSubn8bDxqL+vFjMokkemqB1Hq3uuRxC5eXxITAJINwK8oj/j/OqBBpLeq5kVm593+rm58LMXvxlDEtvX9NdK9sLnlhMxeOvSFz8vjGSBb5LDEb36ae7nZ/ag46btwufn8dskHUQY3sTEbTqgRHHy4LnkAYGz+vNcvL4ocMbYMy7mF+rqhJ/0uZBml30nguXn8TX7afypvHIts47MasEVs24UESaA+y5+fx+McazUxD0i6iXDfpqpBOs2UQP9N8eqhy+JFpJUzCxiGWcxrA/zoej91JAidZbK5eXxwNJcx1ZTM66V7pF2/ZcTzXN8nw+1oE9q1GyzMg+LUzqgQTzU6iKF/C5+fxhV45KNn5R6FsXj+9CbhETb7fVcvL4ZMQu2VnNGK/TOqBrAoBzXEyCTo+q5n4fdOMsjNvtSORym/wC+rkwAbIy4eb2XM/FmY8YgYViYyhhvLpkzRtlcyK9gu+r5Ln5fF9YZPbdRnca/XVAgbhSbkw35KHP458iQYHfx8jquyH0+2sMqAmSpg1Po6KHLgipjvimAmcv+NVTIN+XVcyD1UOXxzxJBbJMkzxwxAGZ6aqkxWiCRiJB1crn5fCBXEclIviJ+VsT/AM99VehKDuKLn5/EFwMsjV/mTME+k6wJtopNJBb5dFDn8LgDiQQI8cxO9z/fTMUN50Qe2Kiviufn8fi0w9ORBAbL/eHVSSYIni/pB3Mvk/JQfiRWx3zNbkbPk9HSKm8ht1k87ctlLn8e+C3o2YIJXiMbvXQANq/CCdBdR58EeuycsMdMGMeuqEEViqK2L8nxUnj+MHTysYnD7sfprRApRApx+va6k8ApiJyLtEsMROcusBtq35rVA1bqo8vimbckYZ8ZUhmbJ0iCaKAYFq7v1UeXxxPkME3xMySfsCCd71V/815t80kxyUX4v22/tx0ZDHTrUGm1RTVuUa0+VJ+MFJ8SGV8sSJM4VfWdMyJEEqQQ/p6KfL44bC0vFlTVWfpbOtINSkmklv6SPDxjdjCylmYqA31hBsgT3Ri+ST+N8pjjGJfyqWKxW0/bWJIFZb+1pFxc+6T+Ovxc1i56iyZjbGg15+7rsi/+SID+UnL45F7VPqtwn31QoAKyt3ACg1SfwiVxEdtnpvQv31iSKa7qTlfduyn/ABoJCBJXKYZiIvpWmCDby9/NJyIuW3CTwj3VkrGcijaf1troCTN1fdoZjq/RA4QXF5pipfK24S9JJNjVY5g1BR/jf3BPTplkgUvvqRvNG7LDKaTR8eCY4YwlKxf6Cf110mvLy8J9kTSxD4wscIH3TsQePpPXrvoMTSyLgU24pjgf+ye7y3IGW4viderWis7Bv1TNtv3Z1T/x9OLAss1El3Bn00U3WBMfzRuE58cIhFqDDEoxa7aZIb9VVSCCb+KofGY7UzdYN0hjrGpqOvNTIufxH+On2sd5VbQn+87abGCW3ZUDFZCf+OmY4vWGGDxdj2/50UFqjZB/q7fDqjx+OTHLl28CyUxH5Lx7HrrSJrC1BQV/FTj8aFwFGyQBtEycj6TrGTRt80GaAmQn48IIXE1yzURBfTU5CStMHu1VDg8pqCf9rChkfGqxrdJL180g1qW/tUPjHltEARVNByZLufr6aO7bdvgtewkqp8TUybBNZrOJiPW9T3TtPimgo/x6Kn8U9P25lac+udahxk7lUDWdVQ+LlFX7entohw8YA71GikzYzxWEmogVfPwVf4zjdzYQTAMdrnF6QZFW3VbSl27XVOPx7+OUf28lWcSVEf3+szs35pkxw8ff6VD44EiDBRLEy9YjjX9RpnGpb9FVZpZ7Kp8WGOs+TjeSJrL3NFNrqseBo24VuPCYwxExssxdX0nrrUxkNu6kHX1b6qp8WxBcSs4qGOmX7Y1M6AUDEKwJnZ2VePxyIeTEUNRUUosO5ra1iyRFxHb1V+PxY7x+PTxyTVY2vOg3tT0f4mPDxVePw3MQbMPKZzBL01M0uJbcrCnIv3VT4yPdbICmZsUMSd406xSFWlLPdWPi/wDllbPGkzLDU6iZEmYWAMHann4KvH4gJpzdES/kPGpk6aSbaHzb5uJoJ32V+Pw+1opyzEUkcRav0nQDWC26JBkxcR4/Cvw+PBAyI4XDETe/fUn/AOVosVYECjdFb+JKccojCxBNA2fWdE0mtPlUBIrp5PyVz4kH8qPIb4xm0aw/bRNpoqxAsH10VuPw7BQwBxTZm8MA6numSaiN1XbrpHD3enK/H4nMPS8yVV8cLo7hZOIETlV9ZdFfj8LyJjl5e2fJzcdEDQcu0wILf0uox0NuFV0cfhxH6DxLmheXjHo0Y1Byi9kxobvh7bK3H4b9sE9LtJFU6TescgLiVQGy6D4oaioOrNsVakdd9QDu29kwY/8AGdlbj8S9J2a5LOyRG36akROr8OnkqAI9w/lXPhl3SShBxDOwD99bupJmi6AaGIV+Pw5mdvG5ZY3iDp221ByFh4pxEU0VePwvVBY38lzEqqzpJF7+l1YFIjRdPH4v/Vq5SKcLZy39dTJ6KscYNG+Kvx+KZYrpGcnL3LEl961Egazl7KgBZv1Vvj+KJOIBJUXSzLm/rrHI6t9FXYO6crro4fCuInC8Q5EzOGUauc/TXPuEgCev0rA1Cvx+F2gKb4xxWJlZTLvZrEki5n2TFx/0Jey6OPw73FHiRSpv4ws8u16k5Ui6sCRNLq58UbYit8NNJXjob6cVQBNtVbj8fb6izLKMApM19dBP/wAZen4rGMCTMlX4fBXFgeLc4npBJds1qe431+VQxMGLq/D4sGTbx+jkTI/TRP8A1RvzTAiTLfsr8fhmuUWrizdMrEtb9tYkdArGOoBj2V+PxRC8YqJcz5Jex/b765zMzG/k/hV2Upo/dW4/ENwTMxmWSe61rAgG937roMCBxh+yvx+AJIM4PdSzGCEj6aDmT/Wie3+Ymv1oujj8MXQwRK1W0k72T9tQTzhtwkCYHo6K3H4VgBs5T+2pUQmfHR3EWouvaRt7+Kvx+KWTjyblOL0pOSUu+b1J2L6LDGK0jj6q/H4aY4xEV48fr5YEP6rR3U4K+wniVfj8Q4vvvvEzRqTlBrfRUMRrLevVX4/BifJkvITRBLj66O6kKxiBTV8nRW4/CRO2xxOsbWLtedSTWt3yVdta/wCp/VY+Lxzxcn7fLbJLS/SzQTNRfqPF2XQYk0L4K58KhFiw23SQf6vab2dE9t7pGG4gq/8AGiNdkzVZkH2vXUAnI1t7+Hwun/5SJ1b6dVc+G/xDYaM/+viYHvrAjWS3CsYkjhw5K3H4aiIgZgximNmLo1JJJg248tlQwFzX39aq/H4Yoi0tZNhT6pvqe4EyZVDGSN2+ipx+HEe5QICBZ/2lgF9dburRXBjZ+foVbj8FyzdRFy7zJymWPrqSZBE1VDGk05K/H4C/aSZyHEPW0NzGjuINKPmrGJmmrcK3H4if3dVhxQyyNakmalV2ZTNw35QrcfigOQY43JbWeRZL/jUkgUNy6LoMTPAKvH4noxZECbiE+Mh46O/XXquvZrSfRidPdW4fFNRE1NSXkjdDH+NSTAjRI/8AWBB5qvH4sSsMe0yY2ljiRh/40HIA2qr7AbXe30qnwEyWo0crlSPK0mY+2jukcHwXQYUOpkOmisfD9XDAsApHQsvUHLtpKewGpH6+Kpx+GQge7yiCrkYFJ0d4ivJv66Y4kCD0/fRW/hOkRgCC4tmv+9HedKqv/wA9Dq+flqrHxT+1abC4gJwGH9dSSYrdVjibEv13VePxMREA58czJEA2r9Nc6X4LoMZ4vf8AFXj8U/t/d+OTLvTMnX/Ok5jGrb2V9oFNHzV+PxuYOLiy4UeK7mLu9RM/0Ky+XkrGEH+r+qofEzM5YLIYq+Xjxa1JNF07KybP9cKvH4Q/1moZHrgtwffQS7K+wA0vL04+kpz44Y9zEMHH20BiVtfp21EgDSbe/B6qxgQa6qvH4YClmAqpMLLyIv8A4a0f/oNCJ1V9lTN2/VU4/FXGrbHaIk2L4xtepOWRMaas8VfaCa7t+Cvx+CYIWNgH8iG4qYno6g5EiaAc29VYxAtuqnw/+pnF5EM8ZSO9Vrd3GSq7NdYfNWPjMsXxjPZb+p11PfSlgqxxJqLt9U58DgOIL+42hn2yU6n/APSk8NOfHwXQf+ua6t8VQ+ERKKr7eUwgjegkwL3b5Ksf/XtWVU+MTrymGquHZMx0vR8WXQYiIKofEccE1DNsjPIbmX0rR3SFfYbaPgqcfjcH/wBVtvBRBOpOWoh0VjAEU+m+dT4gR48VwyTdrPpe3bU9+VjddB/6yR0b8FX+BccQIrLXoTEy6gf+yusqscYEJz4sCgXIbyV/qS7Y1gTyOisYGJAk7qnH4RjtUedcUjytCSM51Pd/NSqGJpF3RUPiGeXtCOtv1+kY1PcBSt0nGld24VP4j/sIJ+8xLP10d3krx/8AWDap2cfSpx+HETBKKV0hjlu9a1J/9mkVbCsYa0j5VT4nICWzDuxQjxFnQciaaPqq7cRSpPFjmn4/GuQlBSGOhFLcd/TUzoDq3RXjj26Ggb6yn4/DhBeSFqpNPS4eKZ+uscxEE0V9rbCqfFjxPFuV6bs2+6t9ROMVP8vkqxwHQN+6px+B/Jz0jeL8X9uscgdobuumP/rOkgJ/4R2xtPtiAYsS3+t579NZVDCsmIlvjsn/AIQySRTByjYjfyn11Hf4w+SsYE1NBKqfHcrRNXAsLE+2BL1OWWRsFQw9LpjhUozdvGyJnLtWpJNw/BXj/wCvlGoVT4yMKMMhDtspb46CSKGAU9ohv6VD4m4AmMwXuYP676J3NfboqGE3Eh8XdPx+NySxTKyRCtoLt1/toO1l07MaGNPB8038M8j/APmtjGHtnBP66DliOarsI8U58MAdKtYkSYlUIx00dwFQ26J7DEaHh4bqh8aMVxmmPGFja38nU94uNOe/wrGGl1Q+CO0uILy9Cb66B/7ZEq+ykRV8kx8RQkx0/Gy5iGPpvoOZ6pGEjYlUPjpXixuwCb2flUzn76591dG/FX20pomPjRliYBMRFSlyPJ0nIEUtKof+saA3TnxsgFbEElHIjiwsfpqDkYJN0j/1iLV5/Kb+LoVI0TLMS+My8m+sakEdVQwNjEpz4iY8RHxAeJF9Bc60nkGwr7KkaPTpzVD40xETzheMMEYqfbxc9NBNKpGAik+qc+PF+2DAGXvcRoMwQLpGAkTUtmvkn4/DeHFkvrMQV6upJIp/yugwoRqxxfBU4/FM+xUi8LT18TUk0iYo9UnCI/8Akmfh5VgZpZrMw0TycaO7/wDxb/VeP/rxsKmJRPigfcWu+Yjoogt9dT3EmdY+Vh/6xaDWEx8eRbhaal3jyxiNtE6jRX/+ZiAG2dKcfhLg2iWHYYgaxc6k5TXR7pxxIvD4pz4qhtGvx2G8LrSJ4K8ca0GjfrdOfGwiWS+OGPSFW9T/ABOsKhiBUTAe6b+KMq2TkPLBEBn065rRImTEPQpGM6UTHxEFOJuRh7SxE+h21jkYuH9qzgb6PdNx+IDfbflKT1r2/rrHOTFJun/85s3Pun/ipPBCbczVsw9P11HeSaH+oVD/ANZJn/oWZRPi5e4eOzmE7AvjQb51u4SDLfJIwBFbhP8AxPjAyz0HfeSlf6jUHODJCrsBsifEVhbzxEo6TcLcae6ms8/3oqGIyE6J/AgyxcxO9MBMg6nuOrf6t2VtXYckx8RueSRi43HNaO4xSxVRnYtvgz8Vz4zOyV0tPKZN70d0C/8AKQJETR8LJj4pbIym0jy9ZfEO0axMVuOKeyP5MymPjcJ9cQwuS/v6aDeW+XkqGMiNG9ln4uTUEMpy5LPu9JiZ0gxURQP0SMB/mpR/jcyZZglu1kx+upJpGmyQDSRRs/KofHNkoNoj5BExTO+pJPCVQwq35rfxGxndgn7oJt/fWrMm3ikYxs6bvim/jMeLbJlhv25iRJp0E6t9PErdnKFj4jPjAUTxr64b4pNaZNBNZfmr7Zrw0Kc+IuoyJCbdToOiaUmUHEjeVv4sSYl6Sbw0RDvnRR6KgBcfS38TSEGYUiArCM/U6OsTzn3VAV7QZIb4Kn8e7By6KkTNfSdoNH80vCOySIntb35o8fihQTaZdpufyqTWJFwH8qiP+m4W48OqGNpVUYUz069dBOJoscK0Eh8ET4ogUvtVEQmUZ1hmP+Q/pUcQTxR/j2yVBCIYF3yuXW7tdOaDgej5Totx+EBz420T1tqvTRMm0ZKhjN4L59Ef4SAfvL3IWn7OjuF4oaeaBiRV+nr8pvDjUF48nlO046V99buBppKRjkRJgBD+MCSnIP5JD2EqeukEA8N6O6rtJE3Mpj4z6iT0amRWC9AygcEds2iEP4yK437ZEUs3CpvSDBjRAwN+6EfCYEueRfGhn3beM+ujuiYs26PaOLfgj/FEwcX24OJfSVlAjR3BYYiOHj8s9Vv45mOHEln8a5Zucxf30yBkkYc5lvVE+Fr2wTHtiIkMRN+uNScseEs+SQBMrPD/ANbE3C2y4FkXSDvqjH/1j/Qt8P71W8XMWGDlwtF8p5MYOmNH8xwWGMGRaWyjy4CSO04HZhlwERGiTMFPbB4N/Sz8bHWd6iQQLhhHezVSJ0nk/JArQX8Fv4+VPFqPdiUlnrZo7hY3cJOO9Rz4IHB8fxnrGJIy5ZelDpOVaN/VEnEE1uEX418Y4E1U4HDVmHQMsRQESp7BY2bdd/G/6zfJIgVyFwgMnrrZZYkUo2wjtxFK+CH8VL7qZgqcxWU/qtY5CJW7NNIh9UX4+SskTCECbPuTILis6RliACE//mBawQ/iRhmDEPGIEnDPrK/fWGWNaNuEdtKR4IPAqeL9Sb5bEe0J76Qb1Y80nEgc1vDdIT/1oC6Wp4pouaf5PnzU9sTcnwQ5fGf6xI28VJKWb+0awIvoHZbHHIiDQt8oWeFfhN4Jl22qLrRQcAnt7rnzfFK/FxgqbTkJu7BBxhjVkg0pd1ujtyI17YnRbw4DtT+2MkE04Yjo6wJhBx0in0f3zQfj4yOOO99KkifID+o092mr6LduUQDQcG+Kz8RzqxkmbI3j69j76O4AViEDHIia14JT4+Plvicfo+3d6aTBEhuy0ZRXVE4CeUZSL3s/1wmsTBijeykgkTR8/wB8IQfimJJWWGsxhgNzWOYsLI7CRaPBD+OJ67co2c1Ia3dSID80kCxd9Vj44mN5wWeoAq531XdHOVJx/wDkPVD+Ks3ygQRCjy64Cf6NHcJiNG6oOMCfdylfjAATdYCaRMSNOq7txKDiAbUQ/jiIwGfJMxFrU/13TkCNPCVPbBkQW7pT448h6hV+p9/trEiQ29FsgKRZ6JP4hD25k/GZmdw3/TT6RuscSKB+/os8J/aTsk8fwjaB2xmNNJkWU9pBBqkfiqQhgwJkt5JG04/TWkEcUQdflB4m0l5WiWZeMjc7ffVULb0QccsakT4hB+PHuJeTW05DPHyzpkRFQI6oOI1DtZD+NWJEbyRlVgSZno6KHmG7KcsMRTVv4SfxxObISMxQyyl43jTE12L+/wBWOIvSEnL44zxgqMvk744s4++sOHk3xU9g0mW+qV+K+IEHkxJUT/8AM5mL1UnekKTiNDNkHgyMUhKT+T6f7LtpBOlxaz4Ke2axLiz4oPxw+QIUbPWaBbNYZQKn2RBIrD480j8LSM535DHlNMv+Mae8x/VCuZwBpD6+RSvxKWLDnFntkBv9NP8A+kc2/VR2VrSUjwZmnk5i8zP7g5I19NIyEVmG+vjhgEnhnJihDIm7X9tV3Gn2fbmg/wDq0t7+SX+I9Ee14ELk/L9dV35c+anLDezukfjrwzNY3kWux66oZagWdUHH/rVv2KR+PkVdsqXjcrf7/TT3Dg3dQcRMOqny4Rkg9spPEyv0C6+mqBkU+W7oOJuX7JX49oi6euFfb6Kz01QyOh9FJxN406vol8IOqrBS+0iMHJfo6JGrfTguJxEUS8vi5FRdQjsZYkpB1XcMspLl/SCIFbKXL49o3bl5ZxWN+urkWK5nGsG/j6qX8JHfBfIvyv3O/lqp30QcTAS8viGYSZCIxN8Z5SzEaQRSPFvipOBBmHZ06Kf8bsKorRu3/sz7dVzKjtHa26qXgVWzystMsY5OPVjVAmrb0UduRNapP44JvYBj3ZRkEmHpoqDUbuFBxkm3R8OCR+PkjQlZJ37hILuasZAUsEHEG8zVwp8uFtBSTMw/plbdtUMqQLS/nzQcKnbd16eyTl8aYOLOLglxblANtOOQmKtxdcjgNaF9VF+PdO/tGIUkxKh+muncKxyU5Y42keM2Un4+JKeXHHlyC+pPjLXommk1hv4UnClHpw1Zsp8viceTd2Xyd8bQ09dWOF1yyx3FWFPn8SEPHI4IbuGJq/prYkqBjc4kfb+SpcuED/tRbLMnaWfTbSMiZJt4Px1U9kXFP1uk340rxE3Z748Qi/oasZ3K59uh1L8dFJ+MJwTPKGbZPxG6Sv8AGqGU1qaN6eKntlv1UuXxR0qJmLgh5Zhuets6JvHR/i5nCciCDDfRR5fEM1DMem5N8ddO44gB+6BgcRSIu3YqXL45LhzHHyYqSEkny1QyH2uWWB0Eeb8FDn8V0El8U404RiIjV4kROnmpOJillPl8XXMDjMN9ZekP30gg2suWeAgb81Dn8QkBympocEsRZVbX31fdliCTAD4qewEzAb1UOXx9SIohJnJESHJ/p1QyFhEKe2kqfL44VIGGmlSmumN9PfMN6ricDABb4X8FDl8ZPVMw3mbC81H+NIyOllJwpxfsoPwkHjvFsTk8rI/6i9X3ya6fGy5nA93cQ/T0UuXxxMh1/wC/0r+nTJmAbrkcZt5N7rm5/DEtsl7Tt+TRJrp3aEKO2LwBwfooPwzyMmVHjTbJ5ZaOuNPcBuoiaOdFDl8VfjxSEEa3YmWc4HXQUNbrjliCdQ3+FR5fD0aKS3kTxWN943+ut30q3OyDgufl8XT29ZmAzIsxHZddJruuZxM/1UaR63lQ5/HIyM4gr6wls2+mqGUCIEKMgAR22lc3P4uVvjxmZx+swpI504mtH+/SjLERW4b2XNz+I/1nkMPGqGneD3OMXq+7UzEPyXPIS2wocvhNp4sWsiGfLKsOrBMTQ1XHLGLxvZuq5+XwwK5Iu7SoWbmNuuqGRtopOMwBb5Khz+MbpAgd6QqMXy+2rxM7iWyuJx8C2aLn5/GTEsJCcoaBkWJMbxJqhlBkwoyxO2r5ui5+fxIkMl5wH4y8vyF3zG+kZYkEWL0XM4kTRc/P448mItAyTIVHlbGOurxuNX9rn205fv0ocviZ9CIhlK2rGqBxNf8Ar091ygg1vsuPn8fLEYHZWQqSN/L01ciIuFJxrXzXPy+PemwiAjiyBECx210kPzXMiaWyh8d1zcvhYmrh6o7JCW99YZxSKtwFBwFtXdc/L4bkrtMXBCMYZeudWMjzb91yONa3b6Ll5fEVXi0RMjLJL1r9d9dAaRRtlcssSBBqZeyhz+Ignvcxj6tm+sTo3suUTUV+1x/J8W8n5DMC3hqSe+2rBNh4eygisUJXPz+JWYoLguEkk5RiPv6aQYp+e75qDjoL6rl5fCsmSogfIF5XKu066T2mq4nHn3BcnP4kfxVWFgMqm0RWqFbH+W3Kk4zzuubl8ZnjG/tFL6/t5Jid+2rEUK5dp/yRVc3P4xaL6KwKAqVJJ9dVMSoP/r2qfV/q5+Xx31hiDxihRwWd7rVAiKWbK4nERpvTiuXl8UqSTNyZrYek6o5aweCg4EVDlQ5/CTuY9tdn/wCovDj01QyMV8W9VzOJNf8AlcfyfC8cCBEEyDYZCDlqhlAqpyoCR6Lm5fC8ccb64NhfxQMRWq7gRTwfyuWWP8vf9XNz+FGXHU6Qg4Z5XnVDKaKCDECzsFz/ACfHMzx8g9dres279J1eJ41XLtpYyer9Vzc/i3A3IREzfk3BP104kWyf6oN4Myufl8cXJG/kOaBFZvlbtGrx2iS3wXMitR8Lm5fEWRMRMirnG/8AxGq7u6NOvk+SiDDZXLy+GxsZYknY3k5QROqmvb5rnGug1fkufl8cnlKSVuAzuYfqaoTYaN/ijISY/wCX8rlfi6j/AJEIZqadX3CePFRmADK5ufx2SVV72y8kmFnMaqou35rn27Lmfjlx7uTtV8RiDlGe3/GrmIIP8qLinq6esKHL4nIWmccobSOTZWkZAUK5Z04Cr5rn5fEOxiCo5WQA9fpF6sEh+rqoiDBNftc/P4qMScosniw9AyNdNIO14d1NMTS0VUOfxEQHQiULxhFK6rqtOamDlkSSbN+a5eXwzjjErycMReJ3/vpFq2U7CdVzvxzBDECMpsbLJBe++mzb6IIMwG/jkovx1ZFwMDJGa8fTppAIK5wDQCsdFDl8cGJOiTxSA2/o1QtdJEcG5ZXO8PdkoiyizC2QbbxtpFuPNvgp0NNXVR5/G2yzULMMzcen6ae6tRPJ7oikG8qPL4j8kF/KT/8AFTrNSbawymgJfkg5ACJkt6VUeXxkVc2yzB08sSz20zUzQMqbl349fhRfisGKwcm68V8VOKmqmREUU8aU6KHP4XpskReJ/FCXQLRq36LHLc6ur4KD8Ye0hZJ8yJa4449n10k5ROjeymNNFJ+JqoiZkOSMsekzqpBBD09FpnnTh7qbwwPaFpSiKwLsdNM64xCiRMCjupcuMdRDL0KqsjogRGNCsJmCBD+0jwJ2phhS0kOisWzOkkxG+8PksDQnQqLw4z7iOS8kYIkkFGCfTfTA7aWRXT3Scvimf3Z8XdKtxVfqaR2iOT9VsSeiT+LrxhbpzeGQadAJ0MhTMihg+Sny+OQPdWYvDcRNznfSYB7iPbxTXmG3Cn4DPkA+QQzMpASdTvGtrINuWiARCXlwXdw+1Isq542Q99IIAmQ+qwtxdq7pDhP+9KkzUw5xSQ3Wrilb8FUk8kp8Y9Zw2lUX7oZ69dYzcl+Hkg5OHon8NyLteURy9qTGP+tYHebPisCTdH+NlrgsRit+l29dzW7sAImnNvikE3rGiY4Q5varCWZtZj7/AKaxNKj9WgdOb+kf4o8UOSyQnuJ5QqMRnHfRUByjHIAVTvxsD4JNxM0dBQkXpetOs/qZPdOu7cpv4zjYxLiOU3JuV/TqZP8A02wt3D/olOfFb+4wQFkbyTN121j2hvXQdEk5AVFX14pj4praCTvMqbSH01iayAPpJJAqaJz4+kBM7F0w4qXWr1bcKRiCJLcOE5wfGolC/wATiNWxh9d9bWaQFVjAiG3Cp/HxIqfGYHbL1zNWTqf6tN1qVJNW9lU4qDtgg/JiniJy3K6axEiAGUQRlECT4Jj4fLMsgXGb8qCoNJyI5KzQxcPX7VD40VZ3aCCqCrNQIsG3RYgEQb2fwm4/HBdxfuyDmLhXbTrOOqSCDMw37qx8cI+3NHKJaKjrtv11J2SSdiqcfjJa8pKMCcWRpmNY1smdDQav7VT4jCBeCFcHY/WZPprVNQqif8mj8OQVj44SgdslrDFeLM9XUXFLfSdIFB4nkrHxtEXmrmOi+Lc6wp/WhSIInSFXh8f4vjajLKMmHJOxn9dEz/JNLOEibgN+Cf8Ahm0kkGBspsWvvoECBQPxWBDf6rcfigKW5hHkmf3Q4H01pxmDfwVgb19PBW4/Cf6swk8opGIUueWLI1iY2AH6kTiYMS3O6sfHEcT3MzBGZRZlmCr1MjIyW/VYW2VuPxREwWSZ5ExhnGi9NKwmDJiiufH0LGIsqYajv+uiCTWY3WqL2u35K3H4kYrAAIEnjNkKh6dtBqNgFUQbXbv1VD4UqMiyS+5Y4nJQM9caO6a1lUImu75PdXPjfGYP2xLiVIRmNSDWlnaye0ROVlY+KShx0J6UgTO2sKCsy3qqxjmW9lfj8RQpMbN9z3P99SJFXqrqA4orcfhF8gN7ww4IJJvfRMDdMSYPg/tdPH4ZtZigIwL0sCNtT3mK0VjGa4zL6BU4/EyQeL+PeZWXl4+4r0/wDIEbh8XxXTnddHD4oZj9HlBDUeMEHpOgmQJb6qognUfnFdPH4mJB/baQZ2a4k111zkcNVWIAvWBo/dW4fFG3K5CfxCGLmMG3XWyqKmFWk6t+Oivx+Kwi2fxJkxfJlqdz++oyIIoFYxipsrcfheNzDlMoVYBHljpqTlI/qofHZXGtw/JX4/C73LR5HE4wMjnEnW9aRFLQkY7R2tuF0cPhIAhyHr0q1JiYJnUEze6QJMq3D4ZZXi4Rmfb5XU3KddY5SYAgS6vqusN7K/D4cviNyD41Gz0kP01OWRI1s3RUJsKB7Lo4/FWNpiIGk3CPpepkvx4q+yTwd108fiuuLMxREIJMvU366mQbn+ofmmKRoq8PisqGwme6l8srvk1iTraF1GO8kUVj4uOYmQXksVXFAsn+p1FjM6twkAxwZV+Pw1Rlf3SXeZn3aO4qgCDGjbC6ePxRcErDBEtkycYiOu5qeVYVDGR2mLNmeSvx+DeQImyekS4uf+tHcZtV+CvtpESW/dX4/CwMCZGMNsxJkx/SncP+btuljEE1/wBK/H4vKR48mrgD6SRs/bU9wmaBIwilj5Lo+P41cRtPWl8o5R5Eak5DrLqrGGI35N+qvw+JynQhhf0GZPTQcgRM03fyqGIFp6W6VVuHwckSEaNwtreUG9HfqPL7XQ4jX/O6vx+ExAdYKHlN8W246aJF7mUjFn4o+qtx+DapSBi4RSkdn9dQSbi32qOFBGrbK6OHwwEHG93PKe2z/wCDUmjtr12XTtN9Qr8fhGHZDIg0GWKh++gE2FCnsIHHdj55ro4/DjeFoH6M2f41PcLlX/8AnIBGyv8Aw7xP605qGK/Q1Iy0dLdfdWMZHBXPhrEssyhUPTx6m+NTP9U4bv0SBIrSit/CT949qkpL/bMXoOR0b4cFfZSfIqvH4ziy8c2+XG//AGgZSMx20Go7ZpougxkQ38qx8Td80mMY623IakZEntAAKvsF+dVY+DP7WsArmSlcdf7a1NbLY40pV+/VX4/F1ipY2m0Yrk+LqZuA3zXUYRTVuyrx+GSYKCI3dw3ybh01u4gVJb+1Yxr/AC30V+HwFgExmclYv/VL+moP/sxmQr7CRNZXQfDOTuEswFnQUcd71Pd6O3qrGMHtFG991bj8JEu3VmIfSK741JziCW+ioY+Dfqq/wcnJWyhlWTjLHjHfbR3PYP1XUYgWt4qp8SG3F/8AmZLpe79tByE79YSMQOf3orfwyyE9MjctIkK76k5iIsArxxIG0vhoqnwtbKmZpoJoi+22g5HW3RUMIkxRy7qp8IcaGUnMkcslo0nTRrVwwugwnlBVj4iIACMyUBDEu0Z1JyF75Stjhrq+b8Ffh8RVZlt9o5JnbkM5z66k5E+LfFdOyklV4fFvszM25jpKp6XoJJMTZdBgL6mzdFbh8KOFeswSxuH5BjUZ5YxSnmuhxj/6v3VD4c+zMX43kIYGpvQc+48dvNV/+YgcFTj8QpO9wghUMv4kS301MkDi+qvsgWFW2Vc+K5fHj39rmU93R7ouoMWqXxXTtAFJI5Kh8VlrtFFwk103vW7hiYiqoYiRIb8VY+KP2gOyz2tkbzN56anuJrWVYxBEXfvoqnx5mYU/+Z+piCXUA5UjZsroMMtAJVuPwMQAVEu6QTZCj99buipNJe6rEEiNfFUPipqYvCjmZU9rI6juxqH8LpjgTaW2FY+ESxWiI/HvtEPpqe+DQgKscSCe3erKfj8XJfIM5GK28SJcf3+xlmNVY/8AXSKyVTj8TuMEkBupcszXLp+moJPV/CvsJgkKv8Qj7UdpQZgzsUaO6s3CsYECKRD8lQ+GoV3YmGK3gfXR3CaWSMBNQZ5dGFY+HimPpTQ1mZLvUnP+p1ldv/zNhYt08U/8U0E21ETy2jdYYY20DIm91eOBBg1forHxyTJWJZrEw1vrnY1VY/8Ar5zqn/imwU3hEjuDgh0yBf8A0rGB02bhV4/BG1M2+UhULLQb+nrqTmN/6VDGaaikR0+lT+PkeNv4kwDETL0QJnprdwmg1b+10x/9eMAUYT/xdR5Sp7jNMwplxOdR36iF0GBnQevhVWPjbTxjkzK1EzyqEz6ajurW/nskYAbkbKh8XEy58rmNoIVunt9daTYcH1V//noFT+AmOPGaV5MTBU7EddScjrSrf4rGF5308fxPx+FKoJ6ZZzM96/vo7wR3Xfgk4D6CofDmGNiBENhneI22+upOQIqG3or7DoHyeypx+KXHJSpiJ/FwsLqDlAhbtJroXzVOPxIlUwvGylZYixLznQcia1146Lp24kVsqnxqCyiyUV/+V7YkvRwsYen4r7KOG6pz4upye7/YSIl+lfXUkkntmvJdBjY0fNU/i6cQjpyhGXOG9tEjU1KrsnmPhuip/DHq91mDIpk/qdE48/ZWMAREUlv0Tfw8cwxI+2+sEMpPls51HebUl/C6D/18347J+PxEQcWPFjkmSU5DJH3+ujujUOywwrXi9U58WCIalAgD6XByNsdNBzpSz+PFUMAL+aqfF0+vtgGc+K3qTnG+vgrGA/zrLhOfHvb0uBRj9tMEb6DnoLfK6DHL/MbqnH43fiy/SMEZCReupJJNEjATDf4nPhi0IZIfcRePHikPbbR3EnSt26q+3uG8QmPhJheKIVuuJJGM4ig0nIhtlX21iKMqh8J0svishieWAK9NQZFrqu2gJiPtP/FLBwsxMSx2YljQY7b04JGBxrFG/hP/ABMXcuI8geww01nUyAVXZtoG781U+PI+TmyIzMhaT/WNR3CNH6qhhaN2/ROfERALnZtbdw/L10SORT2ZY+L+t9038fKaCYX8r5SzdWE110d2PCG/FUcBEjXg+Sc+PPKySEEknOaIjQcv+T0fmkYdtQKP5dFT+IiV5BMzPTqT1en/ACyMjpBMLp2UiKLHxGxgyTN+UTFScuWe+t3TeyrsM1bdVT+I6Qzb3GqsISpjUDMkVNAr/wDznSS/F6Kh8bBPjfik4vObL7aDl3b1SMJoLdH5Sj/EkVx7wNBno8Z2gxo//TUzLfBUMJ0b9I2THxmacyof+sR4mwTedGWUlv4SMCBB/wBCOfun4/FF9AIfJGjZYmfrrmf9Q/RV2zd9ZKc+JhTi8akuIYep7aemnu8VYxEweaf+JEJ5SoMNx6oyfWjRJ6cYfysMQC2+Sp/GUm9tW5cSxJqAchzXQYSKoHxEkXn9rEdWkAmLdJJxNYAbcLdhxOwHjpwT/wAUmK2gWGLn3JZdznfWEg8VfbWdPDVN/FKiFjEEBe7FT+uNAIxsXyT2HEg3pVynPjfL8eMygO+15z+ugnGEj/14zF2+Sb+O/wBqBip8J8t4oTH66O4HeeqoYcDL0T/w7R7hno0z0iPHUnMTSIhV2QZh9PlMcCY8eTOcUyRvxiD66O6kg2VnE3FC2ymPj6TYbVEfkSYj66CdCZDfLit2+b0T/wATFcVbifGhzl6dNAypOR/l/qoDGb+E6LfxNxxMxP8A67V4lX/nR3xVHaNDZMfFCzG7vImJjjP7t+v3DnSllXaIgzH44RPjhiYIZTikkrKNER/40jKePXZUf/XoQG90/wDGG1DCklkde/6dNScpVdpJnd+f0t4AyOd6mZ7zc8u0axyJxE3T2UkWe9rJ/wCLjNd6lycZySlb6iTFY6p7C35Jv43EMAi+Izk4+5XD10d+mqezUzGyP8db5DIR+0t/o1gTNNkgUrdnmmPj5McfdPiV9eMtRetMbQqxAmJb6LfxcsMiXidhjffGidQFu0A0FORb0THxwXCwz4kSsweOXRJsLvVIAsi/FVRFE8T9sqdAj10jKvE+qRibc1j4q8U5TjxGCycZIv8A41u7IZUSAYFPV+aZ+N9sDN73m59qsvrqawZGiwwJp6j5WfiJ7m3sD0nNF6RkZ4JAPbJFEfAnyDjJ1nJSyFU2VjWgmhskYxz8kzwHkxKgUPLvMRjUCRqkYTjW27fNbwOkJC+1P/7RDHXWqTfzfwg4gFsevVH+OyeL9f8AZZimPJia31QNKFvyT2V49HV0R8ImOOI5SwH47XL4z6VqeulG/BIFZ06eqY+PlMwkENg4uIHK9dY7ay9VhiIu3wC38bUBRGLSE3ZgHWBr/V3wWiaBvp0R/iYqPEB8m0sBxomT1W7O02iUp8bZ5TmjqbC7S4DTNpuk4ya0M8W/A/x9PHAxu+5ls6cf+9Y9opWeFeC3bjSZRPjVuEOhYx049u2poLFVkBoD4LHxMEsV02jJP+f/AA00up7MbRPq/wBRfiAxbEgU1RvVONFSbqu0UGvq9EeXApS4QpDvCy9Ptrf1XaW6cdUjGdKdFv4+SitMp6gD9L3jRW6ntg2N0D4r2Xq1iMNyjj00kkiBZUcTeDEP1R/in2izHYeu321v6FdPJT2kVAoOu3NL/G5XEkwUbRNF99tFbCBTinsMUWfikHrcN1OGYpj1/XTWe0QsAZn3bot/EsnlNmCJrNxdutOovzlaNxR0iET4SqlrItstEsM3JrSagNhBANrRut4XNxRRYYimDHaXbWk+7fwmBpdv0Q8M7ENszk8QZ5ceM/8AekWgbPSqO3WKLfxcoU5b/jG7Eg989dEkntN36IgWhB+HlUxuzHZjl+MqLUa1qhUMRNm/Vb+NmaTY3LJvONYbQpyx7RxbvxS/x5ZBb3670RekkiAHCBal27bo+D+20muNjNoLEcr/AKjWv/R8fR9FiOfwt/Hy5jUEN94Qf0n0dByghbsA/kpX4+TNB6QvuHi3NxyittVM0FQg4CK3+H8I/wAbNEPKcU0Vggx30Wvo+KIFHKBw5Syb8ZynqhWe+qB2oX1ScBAJjgl/jSZKRCOMiPad/sY1q2G6ntA4IeC54tR7mEhhyVEdT76TMaCtkjGlHRb+PiSPiBQ0VN4n10A5muinLCd4KX+MuZP3fuOM0EwhC99VOVN7KQDzWfj4hOIZnCy99xenU1h3EwtGR5eRt6oPAWxGPVt5R+0OkVGkd0SIugYmIFjyQfj8qGJSJMjnJRBrTF3qggjSnmlPixVzF1lYalMHT/jdxAkNyt21o3wWfj5ZfHZmuohCelZ1YgGdNlJxtqOlXVJy+PlWHGM58jyJCz+r1pi1gt2YmoHkh/Hy9pDslFHqX5H9GsOEeKkgVDb2S+COI5OU4i+pvv8ApqiT0R21il1v4+OWYglFnZuHxD/nQMsoMD0R2wUnhwxEZFGHqyq7HfVTkamSL2W7a8Ch4DiukzEyuDjOyaDkQIyFevzyUDEg/wBCAOCX+KVRCWMZnurLZt9NIypGVm3U7YJAScvi5QYgJlM1TMozh1Qy1Mhssqe0EwQQHsg/HypYgoCCTpLxBn9Pvrdw1u/RHYT0bYSPBn8ZUmi542olI9f/ADq5kbB6P2UdoJg36tyleMQ+MC27rEH1a1pkN3QcSSQ/CiV4HTlKbzcgRymMf0zqu6ogqe2QQdPF/KH8ZZ7nJmaiDCfjBtrHORNJhScdIpowkfiLeMYguIKTxc5mb1RyFBlEKRiDd9Ev8ci+J3tlUJIDHjp7hM6PVScBuR6qb8YV4AEtCSRNiEr0vVAkAkOq3YZoX08LJPBuZnMENsAfr/idNNKQg4ZG4EfCR4Ms1ewTAMpnkJ/RpAiouVz7RUPlsl/in8sVF7S8f9oFk00FQVOQBNqqbwOWSpMze45s/TfSScTS7fkg4gVGjFknLgiYhum026W/bWGRvkLLmcRNLdEjwxBtEbnKWYkj+8d9V36HRHYJ1o3wSPBnx8Z4vSGxlExXQ0jKBJ4rn2Uk3nVvzS/xps0i3Mz5R1K/xqu4WuSg4CJFFN4BHpxmGJ8e1x/jVDKAd5ooP/ryyJ3czCTl8R1jMbXNWDS+ur7iFBE3qpvxxviYM8pDlg8pZ5ae+aXMPRQcBkYiC934qb8QsAik1B5DDxgYjG5qhkZknX6QccoG48uT9kj8ZEKzBE8ZSLl/+o1Qyk0tzXPISJIlT5fEgFfQXBCIvu/609wyM6u1PNScayLT7vVRfjFjwLDPGT1JgxjVEUjEmFHbF30SvxMpkQe0T0cMzWCNIOV6Pqo7RtBUeXxz7UGp3cjylGOn9Z1QyiolR2QKFJy+MYIiYxTU1ZXX+2qxyNxZuyk4EGdH6qb8e5gOsJUU1kvSMm5+1BxEzF/RR5cDNU3LtCzkl7a6Ag8lHYZiaPZS5fELlwU47GFUxOdtMxXVvxUHG+2ik/EuzyetVXqbR99Pf20MAHr9PVQcINLNusuXxtokZ67qDiK1Qy2UHGLVUvBm+MXTEyQsXHKf00jIWfkuWWI6t08lLn8Ue1IUaBgPxwI7fproDiQ6o7DNLN6qD8Rh47EtztPow9Prq5IFDXZvgo7a0iQ3RSfiMgn3yeUyXH9p1jlu36KMsZobKT8UEdGpfIMS42iM6oZSe03fquZwAibnoocvjMScf/XIAtSrcnprpMiunm5U5YmrfnCjy+PlNw3GPI8okOM4doj/AKe5t0XM4wKXd/z0Uf4yZkgWJqohK2qtUcou9lzyw01UefwzUSwftiYqRCKNVNFzOMidfP5UOXxrcSdEFwkkHjmNIy7aEVbdIyw4f034KXyfHGOMZJDeiWQYn6RvpxyBFK08vZR2mwf4ufnwMHEicfRQgmxdWK1mTDfouXZqaF8FDl8YYfH8lJOn9uIddXJmDZQcNCKvwupcvjYvj2qSY79H61qgQagy/Jcj/wCubCkt2XNy+FO5h/EZiZ4iZvVjKbqDiC/1+XPz+IBJ9tXHFIM/7bP9Y1QyBr+t2UHA3o+Pwubl8cLEndHsRENw1Y6sVEivD7/VBx29lDl8cyQhRJiPEj+0zZeqGQF7bP4XPsP7sufn8U8TxJMuyM3E5J76sHtrquWX+pKhy4JjjZOfbnEz033090/zlqpP/rHM+PFc78V8gA5LeahkmawVkjOr2gtsLkcZFawFz8/iZJDkNSKQCwEy/wCJrOkZxeRl5PzXM4Cp1Khy+IBGIqSowVG59R1RPdBsuRxAHcNOrei5efxcd42zEbXazPfXQZGxb81zyx0h7OFHn8PX2i+pFQR0udVjmCKVPgufYRtELk+T4Yb45eshLaiNkz010GRfyuRrew0XPz+LeNiXcL8WEd5c6oZaWLdVBxgLl5fGzeIkiRSDAzFX1jprp+Oyntnqufl8c7P1zmCLJanVUHIObLicSCbtgLl+T4s5GyOU1yicLFGMkaoHtImsqDjSt1Dl8UM17QLKYIhZf7TenupYwVyONhTkubl8UrswXHti43icVqhSoXI4GxFA7rk5/FhiOVzhg+0oL/xq5ANah8eq5ZYk2Hy3C5+fwhv5cIuCTBmMwHfVAmDF1zOFZ+ly8/j42+PkXghPpCzb99UMiIE1XIiDxbK5X4ZtLjbOI/E91T66vuNZU5YzYy/30XLz+KhqBgSOlLt5dtnVCQIFiuREVMyX1XNz+JjC8Ycx+JEhZEfq66DKvH3qoMAPx/VyfJ8UEMuAOSjP41LBUzNGqBm4qufbq96rm5/E5OntI7kIZhDGrBXLIEGNW+a5/k+KOgTxkSQkjPuuqjWFeaiKSandwubl8Q5+7NziGantqpo3Sq5ZYxepK5uXxGzfuZIsjkKniGrHB/V3Cg4VgixbuuX5OAT7YDfj4hctkJJLpxMni37QuZxmuLbC5uXxLMESxPHrRN+M1gvXQGLvo/FcjhXd8lz8vhL5QE4vl+MTcNQ51WOUilCoOJBpQeXoufn8azBGQIGw/aRAVqyae650iJh+y5uXxpLCmYc7RHHoDpAERqueQoIii5efxFjcUiEv4hfUHOrmai7fypNhtzXPz+ILiMqJ1zUmR+mkEkRcWXLIRTXwbK5eXxAXxPGAwAI4fXVgmWVzIBEcXHoubn8R7pvNkQ2bS3QY31QJm0TzfmuRx2Mez9lz8/juCKER9o75GxJxqgSBVvRcyDFbKHL4qT9vaRGblqJdV3CZmqnIRUh8X0XM/FGZmYmWKSMWg96nV3FA34qIkTw6rn5/Gn+02niLEsfjAiLpHaeI+OSgx3QawoPxcuIiWOeyTYMhfbWBxIfjt5KTM8HK5+fx9fJbwnlOcjH/AI1cmABHJuqkGZB93uud+JYWOVXyjblgSxlPppkT/NJ0QQA/a3mufl8a9EYj24qcTA9O86reLvxWvQ0b/FDl8Y1VtDZPIoy5noaR3CS2FAEEyuflwghP9gixgFRtY39b06iFr1D2Un4wLyUvFIqISQYfTTXurBl/SindGv1woovxTtKIsqMGIZf102kqSMgYDfJQ5fFQHlxZZIWRyvWU61rEwZdFJBFFB+JzC2QklQAR+SxO2njogieNFDl8fkNis5Dosh1nltqgYgIJilX6vrN+MksUhhCmCIYaVzrZVFqovYKbxkluHbIm8ZjWAEUoFE2iOR8lJ+KP73yV7iTP/E1qpMCalP8AJIMcbPoo8/jhRFkFhZxFhS4yfXSK1sg27qXSPxe7NOXlbaQWHjdYzoBjGNfB+Pkjk/NTfjRl4s3Dx2lCYdtPdNOTlE02et3xCny+OphnZe6XHjFpOsCCYBR/VjBHBTfjWaUCY8QsZZGAiMTZrXNDVv4SBWf+pdUHggqRdgSRCrs59ftppYNuUSTSZH0k/iIwrhqMxHlQ0Ogfyfn9d0iSY281F+K18eThssgNoRf012qdgdFgTECOUonw5I3bhyje3KGNEmNn4LTkDo3qj/FADwEjaLFx9Ljd0kyJ1DfNAE0n8ev2icBL8WZi4xEtAMf2jWk3CDGJpM6U4eKJxzHSuNUKFvJuTrMzorfVvkq7TSBRUOBEE5ROMtx5CvGg6mgEA9xMlBrqJTfxkBxPcRuhB1lGl1NAZiny3RXc1/Ux8aMUJPWQZmO9576T2xUGH5InUt0/SnfjttxEElyhdoy61hFAG/VYGBrCqfExhkBtcUZbSYnvqK7iFRN4FOKP8agxxjqAKZa5eL7ojWEd1Lol7qn8WWFBwduUjZW+sDWBEpgk8AdU/wDEMyeJD13PdUHXMawJGtYWBrc8k58cxxtDJV3NxymeU/XQYFykTLf0n4/HIJ5STvGB23D9NJgXr5pEGs0VDhdUe2WGahmPdZPX11MGZIM9Aqrp4KnH4meuZMcV9QH3JX+dBMiStFYFA9FXj8fKBAIHIkwwQp07/bRkRs26pFRWqsfDizlIwP1luE+9axygVoHRMG2uzlVPhJxmDuNwuPH6RjWNrVTTbXT5fVX48KHkOZHLb2vo658AmhAGvD5T8eA7EDClu9lcZ66SeZJ8lUYipu/TxT8fjU8oni20tw8Zi2gJ9daRN/DoqAEzxV+PxLaSpFkDEKLISv676xiJsBskGDSg5q/H42mL2gufHGZXr6aDa9VvMFU4/Fu4MPKByNxWWeui8EXVbRWjfRXPilj9pUFcRmctVrSYB1dkxBB/6JVz4Yi48rroIcp5AVG+oNagcK/qQTe9VXj8RFcZpmfG4Xif/WOn10FJMAkG6sfFVcXkf6yA5mDyml66LGsRDqqAkCZ81c+MkEQvFF3KUr030TBJJq3ZPbjsq8fhBkMyR+XSJ47Z++pk31VAEiCIb9F0HwsJBO8yD+O3/wA/bRMjjwVDE0AsQ2VY+NkqxwENnjkfbM+saniLbt3KoCOe79lc+JTfyi4V5GJJYXP0XUzEE28lYE2b3VuPx7PGekkvoUropcX6sLoMZtEw31XTx+Op2Ckgmd0ux1JtB3fwkAW14t7q3H4zjTFiUSyo2ZU/t66AZNP9brp2yAa+66D4CqG9yTI9pDkvpvom8nRdAKQRVv3Vz4cEMycpwUt+6OUmo7xZUAJOXBuFY+Ht/qJQTJjxO+g5Ai9VQx1inmr8PiRsrE5gqt0a++pJkQKlJxnWIblX4/DyNmYjeMDuTa9NTllNXsugkmT7S/hdHH4pyKoe2QLQYsH3VbqAa0FP1UARa7dfpW4fCEUMwrE31GuJM99BykQLt+quCRJtLei6OHwCTAQZTy5BuQzD7odByM0VgTeZVuHxA9bzYwTGCGzvrGtmfVWMB68eP3VdPD4hnvMN8T1G4ke0agkggaaq+yBEv9VuHxO5ZAUPKzdyA6jLPGL0XTtnQw/FXPhUM7ThfGuLOOV9ImtYnUMpA2s+L1XRx+J9rfjKjm+UwFr/AM65kjEkG/4r7Roujj8LQi+RjHSUQImdBP8A0IBfm+ddgFAFfj8cBImCCXltaif9anL/AFJqVUG2vk+qvx+GIglGYlajCYo7a3dvEP33V9v9Vu+Hn1VuHwiBvQtmC7sg/wA6g5D39eCoYkf1ZvYK/D4gMN3mxveJgHOf01iT/wBGCugxEt9F0cfh6IEHujiciRhuC3lqe6ndqkYzzbYXQfDDMDEjKWRCUZ30HIxB12ZV9oMTRvVX4/FIVLUbHS4pe2ppNlfYe6X4OVXj8Ke2Jb25Uky+RKsamYFbc9NFfbrC6T4MMO0/l+NXOTGNonR3C2NkjGusy3dWPj41lz/68U5Q7zCzBZqJIi19F0GMGohvdX4/EElS0QBc4yTeiZtZ1VDDU3dVfh8YfiHGY5Z9zJEm1b6DEiajh76p7SOLl0sr8PiGZJGQnDKlTaTUmorj/kfNF27DeiofHBMbTXFJkivdJPprTFLlUMaWs3ddHD4uVQZZY9B3e28XqTkBySMKQPX4Vj4WwFkQaDF+27jU91V0GNINnrxV+Pw1MEZkdrgmCbOrrSI3L09F0GPidreyvx+FxC8jM3EOw1/wxqMsp1ABSAMfRVPgDxF6lTMDUMgW5nWnoF0GFZFiW/1W4/CWAHt8SYeTdgLLHrqTlxVDDG4qH7q58DLSyjWUDxEK5YJy/wB9SMiTJgFvirGNIFBxHi49lXj8MeNFEVkFJvdT66DlBvVXjgDQXVuPxO/+1RLc7mZmT66g5HTZXjjteHweirx+JjptUTuzhGdtSY5vxVj/ANZJgWe6v/F5V4y4bvKn0X9ftoOUeyoYkCmrd1Q+EkQ4m/dIUb6A50dxs3+roMLisnl4e1lc+EmAIg/bTObpljptqSQKG6e0mgfNyqcfhqSom4gmKkFo+06DmK7rsP8A1Vg3n7v+dFXj8cEmTNV3JFhZj/jGpOU2fjCrsvx+Vbj8EEx4TVclZQKqz+/pqTl/UE6K+wxxVePx3jk9ElzE7NevTUkg1pLbrUakiz0fBX4/FmQbmRoWxnJqDkdG7/KsYg9HbyVD43yJlmwgFm2/clPoawsQKBdRhGzf6rnwp7Xb9yMyE+3f+u+oJHTYN9FYAfpt59FQ+ImFlGlYvHdc6BkBWLBUP/XWbBvVVPhqIWrMHptt/wAaDnP+bqxhUSaN22VT4scVAbEtkrYhOjqe6khvmr7RSAZe3DgqnxBJiDvkgK/EjHStSSIBnV8VfYQKXZVD4dgCGJkiWGCfJK2rGpOQN6voq7KP86+Cr/GG80zP7owXvPTUjIRL/F0GBBkKx8S2FtiA8k74EZz00d5N37q8f/XQbN87Jz4mqQ2q8n0tc7an/Q0ldBjSwmA38xU+GW/LlmggorYl44iOmpORxxhUMIkCIT/wERBExDbviZhdq1PeJ1IXQYC91fh8KAR4tsHjK3E7b1TjQc4VdgFTUt7pzhLXHkyPLGZtwDP3wamTvSXwXUf+s4hv98a8fiCYCK5YejscVz2I9dGWRit044RXJU/hnfMExyiRllIifQzqazBu+asYNyqfxzFFBJPJ9J8fTU28fKi6Y4EiW99lT+JEgjJG4xTBy5N+mjvEcnr8pGMmhcqnH4wqm/KJIxGzPfEak5EmRNH9e6sYGaBuipx+JsOLI2Vj0LqKr9NScpMsqx/66Vo+P0rHwr7XAX+KzOIhsznQcwap7BFN6fX0qcfhgy4Pd7SiJTymknUkiYVY/wDqPCpTHwW15TzmcvXEEx66TkBXgrOGxgFv2VT4gPxKOhdCTAdf+9R3DWqrtJ4Qqfx+42gZjJtFRvyrUjKMeMu/4ugwAMRROfEDEGGfyxauLjvvqRkY7hu2xfaRQ3fV+D/xJLZKWRkhygK740EyI4K+ylHKc+Kd+IXNl49tcbBY63qO/aZKsgRuy7qp8ZMqgExHGaHIbx01PcdFfZ4Pm9VTj8JUHtk2rFyXBOdbvpWO5V2GgyqnPhkKOMb1asJma1BNTrKrHEY1NS95VD43yJLiKlYwbRn00G0SkYRjBElv2TcfhPI4xiGXyMRn8Szp10dwAnerougwMP8AFQ+JloMVK4//AEkz9dAIBid1QxHi2yqcPid4hIuYH7pHTGg5waeSrt2mRzT/AMc5JGw9R7oPL0/XR33Af5z8l07B3Wq/h6nj8XFmM8nxh6bYeW2IjQcjG1G/RV2VtTo/JUPiIUIpYQLLYnO8xifXUnKo2VY4TXVUOEAY6n+tiRVl9Z/xEiYFw3RUMa0VP4jeetBRVuY331JzMGLt+yrHAkjtAATnw5QlUh90lzeY+mpOUXnV/v5QwIPF/Cc+KpRJiHxveCORlx9NByJqHbaFfZP+W+SbwkuLOWHywQYiYHrokmmzfyqGEFPx+PiZ5E5YzD47XMvrnUzmTL9lu0mgm7dET4uMiA+2ZLnaGVIF7aoGB1q7+vBV25AP1d5Vj478ouYYSITLyIqNc6EQqApw8k38SdZy1mce4YxX+dacbRR6K8cIExQdfNOfDnpVM4Jk+2p7hNLsLDHQpv4+ImZXktuWJCMem2t3GCDaF0H/AKybiBcN7InACc+0ktEGHqbdtHcbKv8A89An48IJS5Ra4isPFbVmC+2pORJilU9oitvbqqeDVZEmJ3a/TQCIgSt2TxhMfEM+SxJy2CI7SH1zqTmSaXXQYZCBo+tOaP8ACQV1ZmSzrITU7awzPQBIw0Nno/NOfDMwLklyB1qZjl1s0H/2Y/8ASsYyYb8U/wDGgALOYOpMmJ4/1OufcJO74JGIJreLfqY+PlRBDMxLDM/6pL6/bSch/qqrspGNa3TnxoxcizTRNHkvJRTWnWlQq7BHcQm/j9xcDErdDVN3/Y1IGxqG+eirto/xE+MMk3Jiev1kl1jWxSMBQ2Kc+OI6QQBMzj6z066kg2tC3abm5Lf0nPiaxxOscY7MTsGilhMp7dTUztHNE+GY6MWD5cU3jxDbprSAT8v5TA2LfnzKY+HBy2xEbr5dajN40SD/AJmVXbFAKPbyTfxcfHrG+R+ohg61trDKTOqRgeD6eiY+OZEte5TmZaicbak5Caf5bdEY5CqY4BEFskOzBF4YdbIzdV2E8H+oHDlIIeUiFZJqIcv21u7G4MBvoqGIAkHRMfFyK8YyhAyKeUXIQbaO8GvD8W7Rc6eqbj8SuA290OMfjM/50E8eirtFjfg/hOfF1glcCMtXCkjJnR3iwmAt24m1unvV2W/iKuyJZhlehIyH10HInkVfZtIfoE/hKVYkoWm8yREka0xjwR2zpSeP0t4GFlpVlnPKgCpJmdtGWUnRIwJpD8b8EfCT1YP2sQQWYU2qb0SbC6QJMRzW/jkmhiN/GoXCwS1HTWGXbX9fBWMSKa8W6I+DBNU04xFqTb10TB4t6LdpqdOqxwn9tzUzCK8YuJJ9dY5VnTgnsmuifw3OPLi+6/Gnv7ZY0d8m4h9EDCNW9+SPhZUMMHKct7RxZm+mt3gUScYpT4R48HYl3mSLvFJHHGjvm6xxE0Kx8bCzxle2LiJ2V6aO6eQ53ScI3b9EThyj9i43CVLD3SHTTIF36LHHgRbQJn4v3UPE5BDMMtJ3dSc4EXTFQaz5rHx7+7vJmCc3KS/ZnWOZI3font0ii3hSzUxiorGGK1hkAIsYR2wYF2/JD+Pj9OTUT9COSQiaSddG90nE6gTzKbwMHt4g4YJwiDKMdc6AfFEEQIr18XugfERfljrW62x/5/Tf/odIhvVPaQdE38YUK8pmjfaFkFNAzk1tZYYnG4kckH4ydoxiYTxzG+P86e7XZ0SBAh2e6P8AEK3hVqC96E5DEbb63/6QFgMia6ClG/MvwzbVHtoqSQJudT3EXs/1IAHKuiU+MMTLOYghliAgyunuyF4b/Fv/AMyRBFHzRfj4jN7BxmxeySz9609xOKYMw3st/HxRWVimeMcU3/8AxNBynkgY1iKSgcOMbkhudQAZOU1rHI31Z9/PdYg1i0Lfx3jfMRU2x2XWBBuUdsCSA3v9n+MojbcGI772axyygygYjbyWPjVYOy3JnFByJ091W34oxMTofDTnCxwCuKXNA9YwTf8AbWORJrMPdY45RUbaeaV+MuJeP5bzH7YOTbldnW7jMH/Sf/zkU9EP4wtHxHaYb42hTAaZJrqp7NDe6P8AHU+4rqcp9CXM99BJmSNX8LDEWIk+D0W/jAykZAJL6BFaTkSdObfJYilQ+UofxWFBSyTj0bh9I1jkb7rESNZ58fdY+Ncx+5x1FtEWO7escgLXKxgc3TigfE8cPHe/GpGLuWdydtP/AOk1Ib1QcZut4chic7xIQQSDHi3rDKdKvzUjARaqH8e1CVmpjlYMrbZrHOkmzf0jtqW3os/Gx+JcELslPj5bOt3YzU0VRiazWvu/FDw5QJ0eTCRO0xLBH/et3YyZs4UwAEHg4FiromITth9NPeLGH5o7Qan71f0g/G9/oDuTYBkl31hlZ/dlssRE/SzxYohJ6rO9+O/lGma1sd3wUDAHn6dHKQ4beMcuVP8A9DJMwAm8OqnU1VdpMTN6bOyxx4BFLmeQu8DYvEnaNE5CpUHEzwKV48SaPHcZP21F8ZrjpnLeseaCLkPos/HwmEPvOMVatXjW7jF6MrHHICRUbOqD8SjNTkYSriuW/wCmnv0E80dvboPlK/Gdna+PLxkvM8oO/XVd54y2wnIfyBYc0PBiWQARhcckhklgT/GsMjpq9FPbrol8KEGn1yHHiMjjfvqqWvIU5Y3kMO1EvLgkbtTylyO4DGE1hkCKW9PNYY0p9u3NDl8ak8iMbW9GOuNUCJjXyU9pNB8wl/jm/EHvNEf6iOH9NbuIEaPdHbpog8JsJjM8qo2uKmdGJ0LdlBwMxqkPiHLHdg5GZnxkM/8AWqOV6Cdo8FPbBhb+KmapPGDxhwPuuAzrEikPjCO2dgk/hiqlyMTvbPkWdNX3QHCnIAByk/jZkH0IZkmkJ+zooRxe6O03NSg/GEQSQzlBBhuYhjSbSf1BxFjIPNvdI/HiD20QjiD2uxLGfXVmbG76qO3K5Oqm/HXXf/aBZPbNRMdzWFTWG5R25X0b4pX4WckyhMjHY28g+mkZRQt1U02r7t0SvC7BqYkYiIYpgD66QSZAd0dpNf8ApJ/F1HFiNMZhPLecGNPd0U9s1N3dL4AxDIsx453FVz9NHdO0dW9VPaQJN3ZTfjgiJM4irVkkInprr3Cd0HDGJ1SPx8vxMq46nR8Tx6do9NHcLmYh/NlzjA33b9EvgmRmpUUKiN4fL9dX3CZmApywpSCl/i2hIB/KkFw9FdUcgamC3CjLA4iRZS5fDYlRKYqd/KCZ++tjliREBBxpzlJ/CzMTQrQyMptBnOmcevj8qO2Rar2rZT/jhviArL4xIDvBCTmtIJuCp7dql+qV+PisEkAQFRLUtjf00iRXJukqTiYiK+Kk8JGLtgSGjM7hF99WCQa3D81PaDez+UnLhUB5b2rVJyZUnruT6aoGDWQWxooP/rFvm6ly4D9oQV6SQ+0GNIyM+h+1zP8A6zEaw90j8TxxZKcbnL6TUbVenvBFVPaJqNb/AEkeHLLU3Ay03FqpqxlSFz//ADE/+Xn5qPL45cJLit+s1tvq+4gV2b5Ke3d+1Ev8TMr1duMlV7VHsyaoZCN1Bxkxx2n6UeXxwbIEVE5nYeM/3NMgit1JxEyX4sVU/wCLLxZuuWwHG+ou06e6LbVb5qcsaRlb9U/42ZikrbDmOWH/AI1Xc4XPIA49obqpvxiQ8YZgySxPbY76oZQZkkQoyxpuDy8XCjy+O5HDOYgYIFPTfGqxy0fRBxEQBRSfjYZ+rGIXsxyA+zq5sdXr4rn2aFvkpPxRuikj7Yg8fJmIBDTPH+eq5HAxQUb9Qo8/ipDjOYaZtGZRCP11WJMqTjFSbvxCl/GY41mNvcdPWdUMiKmI9lHZkTJFeSjz4RA8aswzD6RMyuPTV45iSSp7Ni29FL+Ofxj0jx8WhgkgtvfSDeZC5nGDBBfRSfj2gQIvdxO6JGqO83PwuZxkyaN6qL8Ykzb+IqMknqDqgdC3uogacH7qPL46fbNJE8lOLGVFs31RykcVBxpAvKg/CvGo2iAQWfJkZCDVA9ta+ig4jkfyFLn8cA9LdiYRlzP+dIMc/NczhNn0XNy+OQX3BvBkjlYrtW3bXWZMWK5HAHgpcvidva7tS1nMgQdtaarmcRFn9CFz8/jHPESygcsycuKIchejqxkQYmCuZwMU26P5XO8FfbE4tcGWKmH+unSdlBwMwRVQ5/FPLa9lK4vjEC4So3n7AMCOC55YHqocvi888QCiGYqcGDjm610BHDmuWWIB/nqoc/iM0pMMChNe2+v01XdCDjtsHR+C534oOQScphOUO5CCfibY1feDBMEQuWWHg/Mrn5/HSszJ+1MyYhdu16ZFuDupOIBkKD8LGMs7qEzMsXYarun/AETTkueWAg6CFz8viQPGA3ncc7QjZd66DIZc9lyP/rxmD5N9Fz8vivk+KT+Ry33ltkrrjVDOYErn/wDnNCufn8OZrMXyAmLmWO9uqBg/zZcssQf50Bs/xc/P4mv3XguIQjYP86sZQSbAt/i59tZHFcz8Rt3bZsHiwMCmqmTV81yINw26rn5fFbBOzPisUttw+U41YJBgtuy5nGbCA/P4XLy+PMzV7XAVvEztrpIuIq+qk4TTdQ5/Exe4whutTAocXpWnuFw/tce0aXeq5eXw0u6V1fH8gIdyazOr7hMimMqDge4DVQ5fD+RtKQzlWy5sO2q7u2+3w/Nc+0CouuV+KIpCoFVi0hkv11YPdQNuy5ZY31PBcvP4p/1x03RqVaZ1Yyihm65ZYgGcg/Jhcz8TynlD4khYyQT+3xrtpxMWuoyxru3xXLz+GOXkibDxOOJMxlY/xqwSQYXDLHE0uufn8S5J2E6mCCOUETF+uqGZF37LmcaSNvpcvP4wXlDdLGBjswBH310BJEeCg4m91z8/iCWv9aimPSQCd99UDIG64nEga1ev0uXn8UXcNkDPjJKsxAf1Wm8zQj8UnA8AVy8/ipAmkjiryryuakqK6urEwS/dc8xWbN/i5eXxTMBPeLwJnJvtpBAqZ9lzyxIrBb0XLz+NJIJmLp7eL5dDVyCf6rRc8sZq3yqubn8a0VMyS8k77iDEdtWDtZiq55YN/q5eXxAoFywbUxjfPX/pNRNI81xyxxubPa8Ln5/F1SXdh4ws1vUdtdBkbkUXMgEwNG5XNy+In8ZguKjDIwTEbm+rGU60KgjwJ4rm5fEsyYhkIgIQuXJvqqUfOy5kAfFvhc3L4mZRYaLppyxTx3nV90CBtqueQpI0cdVzcvjOS/u5Uwuw5MRCP+dtIgVNIfLZcyCFzcvjJdt02Yu62A1fcSKt1UEAeH15rl5/EZEqTy7bkWb+mqBni3ZcYJrpwf7C5+fxO5DMVDcTD7WOL66RBNaj19FzOIB4P6XP8nwiRFPTfCSSRGK10BM/yoyG8Ubuufn8VyhHuiKX8rvfpnWxqY2XI0vQ6rm5/GkxgjIkYAFip46sXquZxFtX4/fRc38SsTD05Cb1AuO/66vuFxd6qMoNR5fl91F+KJTi3kzNE5WB/X+zxPwoJmk1D8lyvxZXiccVHG+RyPGQmFGKSP7WDrdSQLv0UOfxELExNme9wlxkjWB8S+Cg4x/I13fJc/L4soCoWEQNixnGrka2WiPFc/L4mDfO9kMqkSX/AG1QIfspymtP6bded+L2xWXJDIeRkY/Q0kyZDcqcrT9+Cjy+PO9/iikzygFSM6P66QsYidN3qocvihxG/iSxHKPI8cMaru0GrhRUDhxUOXxFCSE2ENEZELNI8HKD3TFlLl8YtDy8d/tmXaNIJArQKbCAufnwLWu403lLzGq4qBUxWPD2vv4qT8chBNSOwEMyPGA/XWBIUxicpCi/Hv0huoon8o8gyZ0gGYNH7oyBI3EXj2UX4+VtRkc1uglpW3/TO123Uuabuqn/AByN2kIkLDFTxReSQ9NBgEA7qcbyVJ+FLjM1LhtyQBqu6ROjd0SX1bhTfjCkYImSJt/LtPbWJtP+vxaJ/o2U+XAnqMsAuZGCTfEGmpFGwkcLfvN0ScvjDAjTvvxSSyUU9NYHWhL+3RSDNMqD79FH+NVE2jMOOvLjdZ/TT/INZGqxMWpBS/wsqcU92RP2pkZqmMOnuxiAaLEjkgcYX3R1mHylpqEV+msMSRWr+lJJIbfRQ/i4QC4mlGbpiLKfT76snImyDF9JlM8Ba8uUOBcfjESe6NGkUTI1vDsPJF+NVgicvLxc3JLRekGRBNdH6LUJOPs3VMcGb4xNQhEDRSmX/Op04vdJrrX1RPjeISmIJ43Z0nJ/b00/6PWqwOpmHXfin4/HhiyUlYovrIfprEEUNlUUt/XqifHKyO1cpuKUMS49NaKLVAr5N80/H4tkVbS1wTNLa9P11icp4SsK/wBeeyocIZkApDCGPcxPrnXMkcSVVTjF5T/xEsCvVqpkusw6wMmQOj6LAg6t8k/H4tvbCkAQ3/sAdOukmbP1CxO54Kh8TRbNe0MfqzBWia0uERiajzTcfjiGJjrlmKUqZ0Ez/JumgsYOzfBUPjYiONJTBxlucRntrTNqN6q+2Daul1U+OeN+TcQ+0smKoztoJMxSW90aaJz4907i8ZYg2hLzrHhJTW2z9/bZV4/GUgscSMs9Ym6I7mpr1KsDeOqofHtVZUmeUAMXJOtQalNCLN/Crw+I5eMTyJDaontEiT6a1gTD8eiqokXCqfF/qcelGRJRZ3/XUk7laKSZqq/xSScZuj2wm0iw/roBGiag9o/yrHxwRJtRw5NwNfjgNFzOisiOYH0qnxMxec3y9KeLDOHSdKB+C1NNuDt5Kx8Uw+6YneEzAwQ8c6mTaaN+qr+QaBW4/H2mSv37EisznufTRQbDFYCTOr0fiq8fiCBBJAmVIhhDF61Dx8m+KsEgxSXZWPhAKlleKpiGxY/XROtqrAW81c+EiOLbtSpB49GDuV21JreTVv8AE1OSufHPQhzySpwwDMA6mRMGxb/VYG3+pft0V+PxNCMQyqFxfS66ak5AmCZLf0kA8FXj8LFd/biZyqLOfTWmpmz9XsmI2mObfJdHD4lmrWED7iwrkz/bUk2MmOe/BVE8W+Srx+PxbrErtbPeF+mjumoqr7RYSyr8Pisk7X7dkCOU0E41ORpQ/wBS9lZEGi6OPxFcZvjjqnGJndmfSNHcf9AUKvHEyYFfDg9lfj8SmIBOOAclxhY9NSTBreF0jnMN6q58I3E9T8b9ZBve9RMWoqALf5VX4/E0xUSAHcH8tvTQKH+jV8GV0GIrNt1fh8Mn40R4vkTdZDx/TU90VGqe3GdKP1/Vfh8QypUhBMXQM+LJHp9dSe6Y3HsugHTJ/Cvx+CjKwHYgIbsFL0dws/FXQUMNzrZdH8KI8vLOBzLDf5UdNRJI4pxxpo/dX4/EKPiSYeW7duWn+sTPdougEiTQN6eCvx+NlE3NqJilM5f6NBMVBVjCkhvxVz4se2yX8cdIkKJiINTIAi+jfwrGB/0PNXPgX8iFit4iYPxJXNmpBEw30XTEbVKvx+G8Dc3J1hiRWPXOidgbqhjTtN35ekK58Aw9CLoG9ySZZk6ak5RTSG/xdMRNl08PiaqI6DMQ1EYgKNSSSZEQ/vwVjECdvLyV+PxekmF/KKaDC421OnBvVUcYFG3wtx+J6Mf+0cW2ZxKV3dByml2ykYkXArt5hX4/FxUAkGWAUeMXyUw9adQS2/VX2gcG/wAXRw+G0SHP+zdws+1jbWmKgfzazfFV2E1rL+l0cPhLx5V7oJIuWqnvOo7n8Lp2VisTp6eC6OPwrCgRFEB/7KVE60xLKqIqLK/H4aGJNwGIuSVu+9ajuE0vp9OF0x/9Z/yKBsfQVj4eWWhYeJ7sYoGD7zNaxMht1VjCgBV+Px8rrGZkiYn0b+mpBBrrL9FQwcM3XRx+IWhQ6EcZwqReNs/XUkx/o1829FeOABrtq46q/H4nLIbQ3ivy4kbak5aYqhgCZ9Vfj8IhMyuWFiYgS+mp7tJb9VWOIs/N8lXj8LJdlYOJCsXNQaJFl0GNIAor8fiByegNtTyUcwXVaCTrZXjgTYUluF0cfhZVCo8Yn3QT3sfT6a5yMYAqSqGJMDRX4/Cu3LE5jj+nXvEaxilddVWIkaN8VXj8LIMcpkuJWR/9gCcdtQTTkuoGllbj8G9RVsZKF8t7nWOZ13dj7KhhJjV/blW4/DbQ3FceXiT2J2LuMag5Uq3orxwo/ddPH4SGABCrxikkJmrNSP8A2Gk3b89VXZ0LfBV4fGFRIdkuYbo3N9Yk5CV07DHF6K3H4aIkvlQF1Fp4pjUnODV+yoY0r8qx8P8ArKhvYSqzhZjUSSa3K6DCxKqfEk+SowoJONkBmQ21pBrqkYU/oav36K/H4v8A1UiFeQN3O/8AjtqDlBgUJLC6DEn8VD44hmjlUvQ6OB2nWnagXQYl7K58DvxjCcnlVsXK6kEAy90gbKp8IHixCJl+8sk9tu+jukyLvrZdR/66Tor8fhmkCQbIZX2vL21HaNc+83Ev5VDHXyVT4sETtAQXx2uw6121jkLE9V0x/wDXY6vw8VY+HHtS+h3Ou711BzBEi6of+sxOst+6p/EkyKRhbl/9pZel3qZrRdBh/M40yVT4e1yzKi0QseM1+mtJuT9P9VjEcsfJ8PZX4/EmQmK4kxa9q6zUOoyyxNBWr5+isYyJVD4pMEwUmYQ2bn+2juApNFWOMU0t9Q6KvH4R4wxEZieM3GSg39dScpsKPryVDCSTqS36Kx8Zu3MRfLiOO1QbanlMPzXTsinC6rw+Ly9YBUtbKGBO/wCuju0OhVn/ANYH8lu6tx+IIJUmGswkA5af1dRlmY7qBdB/6pMfqc+GSTjUNwduNSD4w+kaO7Ks/wCqcv1XjhA1o/FjdWPhgJlxb6sRHiQHTUnI2Ksf+u5Ekp/4ZhjyzmJe9VfFi8awIN2+C6Y4RIN23CufFHExmGUHl6sXP66jurJt1Vj/ANdf/J/ic+OumTEOKsJ2+mpOU2b81QxJ5t9QrcfhGziTjpXeb6L01HeZjR2XQY7l9E/H4nx/aGKJnBQMbOtkQDxVDGaxUny/VXj8ODPWuoN9wNT3AGdFfaKmKvkqnwyteMzbD5VESuIvQcwOioYR/pU/i57wHQn2ysbnExmGdSMhK6D/ANeMdoEh+/BVPivifkwe0nMRUcZj+r0E7UBb8VeOMMJz4WYOLBiAmSpVCdQSY7siPNWMQBf+no/dVPhu06TJZK+O3XWmjdUjACgDfROfGQSPKPyOkFo19I66gkEmH6roMcgY3PF7aKp8ZUChFVX+rdpOp76GVYwrdMfGs046Mzc4r2vLSc4tZ/Cof+o21b3VfAf2tLMb+2cKE/rWuYyJL36roP8A1xBxoS37qnH4ohCHBmCMUzmK0HInk3KewRM+yf8Ah5GfFYKui8hE3l6a3dNBqxur7ABIFPhuAFT+KGXoRl4pnkYYI+uoJ2uugxJMEQn4/DDJxVDJFlmUznfbRkbTR80jHuCofHESkxE0+JcM1QlYNTIiTN/11Vj/ANdo0brRUPiBklI/IOLQO95c6O6jfgqjuNFQ+PjaDXXpD0oIek3Op7jPaXs/tdOwqhwS+IAgmcRxmoWNRlkCa3k2VdkmNnxCrx+Ngrjcm5Qp9XbpoOUG9yq7NpWPh6qUjLLOOlgPpqe4Gv8AyYV9hP8AkOFT+JuPbZcHGpb24whrZZA/6NVfYYkv0/Cn/jahcinu/GYAgZZ1PcTL4pGGwoeHqqfwwBNZ9vFdnurWpmdp5/CRiKk8H7Kn8fFQ5T5OcMRmJkjeIvRJFV1GNJtCofCT+BTkC93M4iMak5ki91UR1ejKf+MhwZ3+hHGhpg/qTXd9X5X2ACtRKf8AiufIZ5TUrHZ8vKY5aJrxj8V9hFBaNW/JNx+O/LpTM1LsCRedY5SLw9X9V2aR8vboqfxNvhO1DMknL3WUGoGWrdapH/rJpbF3qU/8TTJ4zPrMF+s76O4AR/1CoYf/AOTfmm/iPKShIUSV2hNz/HXRNJ1Fk9lCAKJ34+N1tuGYTeHN/TU9xnZ+Sof+sgxqyn/jn9iQyTEL2Yb776kZxqLP7VdvaOMJ/wCNlYwNpvG0lakkGhWGGJnZ8k/8TgkXfe5/aGeR1iHWnWPbzVjEA19tPFN/Bxk6QYc71n/qNHdlpQqgMrkWb/Jbj8fEvxWppeRRl8SA/wA6Mu7Uw/2FRxysTRvRUPiYrjlvc2bVvOsSCYVdgmp9fL2TnxwXn3VbFsKVn9Z1MgmNPBX2k2D9HzR/i8WPJbKgirrjCA9NSSCJSMZKbjw4Lc17oqbortP6zrGtlfYdLvdN/G2eE4IicE2HGvyn+p1JI39nQe6wxJAJ0VD41/aEbKGNmPIFj0jROAqLQnsJ/qkp/wCJL9sZk/KsMwERqO6sAfuqvtoN/JP/ABTRAzcGYJ2zZek5Uk2jwWAHdSOqx8ZxGl3YNpYFhp8ttBzBtZVBgnV7pv4yIn3FRbiMosSv3dbv3sr7QNKBN4AfjKcWjiw3d8iqevbQM5HNUMTjQm+9PdP/ABrLBmnlsk+sQE/XUnOoBnokf+vE0fkj/HXE9uEcZkHFXOtTjGl1scRJJ3+d3RN/ECbgYokF5YUh/XUkmx3VDG+kt+Sc+OSYd8tXHomPpqZ3IlPabGYbYR8C0Ivx9FYqM5/qtM5TAtdIx7aTu7J/4nANk1M5zmSH11IM3WgCh9/ROfEjEYD3e3yN/UfXRJNRv4qjiW/xb+NYwRJG9SBUGXWmtLvqkYgihLfiifEgzCdCy8XAJ3yaO7UKjjsK+fqsfE1cRiIS4eu7gvTIJipbrdUMYr/10lE+KG+RymMb7xObPXOjupZ+irtGXOHsn/j4riZxgonk1UxN/rrGYvy9EYg5aUbCxxAxUQe6c4qNt3fRwN2+C3aMucMv0T/xlkYm895hWPKzM6KxOj2V9vdVH+OW+L6+Lc1gaf00UA2I4uiwxIipEJv4/GzjHJhwtyoT/wAdNYHEiP8AlIwmB8LceBs9ZmcWsYnab20GIgBthSca89K+yz8btxvjMid2IY/2+uicQINBzVYjQ7cfO6b+PlBVkgkruxBxSwI6aScYqYlX2iZrG0I+HLLEz0ajvgpnOpOQFG3usMcRQikreCREdLSRpWomQ+ukEETojtAqJr1WfiCd2VvNbku3+dIIScYIGnV9dE38cRh9b5Q25Xlg66mZ0htlPbYarfxnkyQTx2DlmW4Fvs6oZHR/C3aQJb9uiPheEOM4u1uKiH/vU92oqS+q3YbP1+Vv48zhJlziMlFlz11u45RljcKhiRYQEX45EnMRDTIVKOt3EDkjtyMcOTfVHxnExGynIzL68gzGjuNjEy3Kww7TBOr08UP4+JHHF7WC2wck9JjVd2U1b5rHH+ajRvwR8T/8iVBlgujyenp6anugcExJiG/tZ4M2WF/2FfIIcutNIE9FiBHNvRE4EycTYCXa3PHOgnRYikUn8WOBMnGBnlO/dJGVCf6rEwJJR26ajiifHNpEQVmS2ompnWORsGG9VQwPbxfRY4Sq8aj3LwYha3YkzrAka1W7DFDQ+a3hDEeo8Ri7nky7n31jkbAt+C3ZNt/L4pVB4VCXkngiHUbJHSDJKccBMYn+S4fRH+Krm89MTXJL2qc6xzArLbsg4iwS+FzHH9Ic4QJc3o7pvMbP0W7BFNS/ZF+MP2/+y8rUKSMzGtIOvh4o7aV2W/i4ghx8WM2WRHJ2092ospoSJjulv0W/joYMvlG6u01c6JHRvxVAEEkW/X4oHx8ePJ4+O98ev43fG2f86ZJErdpJmRHVF4ftCO8DQkzu5nrrUIlBBmd26oePHGxME2oECWwx+mtUCd1u3KZtKHiRYpfUh2mLAnvojayY1JKX+PiVDMz4kTMLuQdo1j/8gaPmiCDRb+PiEe5JN4ehcizH366JBPHdY4kSSh/HxQWyUyuIFhzbO/XV5EWe6DjG3gifGUWhRmRzyuLVOt6DF5opJMyRXn+PqlfjzyuQIm5lmJml6Z0gC3msBSjd0fA3meUYHxKzn+o1qGz1WiaCz6c/dLy+JPx5cZ3kYhtbtF3/AO9Vj1R2z/oVs3dF4cpD9w9fuxByaJ+mgHECR/l+6ntE8knL40iySxzKcvKHp/zqgcRy89kgSIAq3ug8FAjkAGKhHdr3fStYQJhvmt2j/Jb80seLZU23DM2TBCmMaL6qewX0hvigfHU+LExakuc04J679dMEUJR24gVu+nrwQ8KOLxhoJDojnxyXjGtNZl+KezQdUf4ya6SyQS9eQ3c9daKQVPaY19UP4+M16PZibka/tqhOvp9qIIAsl/h9wy+Iz41HUSJ2KjGsSa2Js34rQeiXlwd/yFD/AFGBmZGCL6awqXyWgmiV+LmT+KTCq1DEdS3VDIZGo/pHaCQTZA+PkMRvMiS3RlYOP6aSZ6ogZVql8N99yigho6nrrVtFQH4IOINDHal8CJ8VroxLWKZIiNUSabz8qe0Hk3KXwLocSeIvIMUhveYx10HKNaKew/6hD+MUx15ZF5Bf0/51XfSW9lHaRINUv8Z4m0V6BlkQmXW7oMTyWIOz5ocvi6cuRO6Ve01fXfSM4vaik9xoRISvDkLMJ9SaiESMPS9YZADZvVSQLmim/FggaJS+sVxWYjVd138I7Say548EjwP3F+W/GxqUIW4qvpp7ig46vkg/FwQSqDMVYf8AtteqGR2rLfopOBvo/wAS8uB2i+VM4OrYZ9HVDPXRSYgxv7cnVJy+NWZIL4kHaJe/66QQBTVSRBJIo/NK8eUDmYKs4sp1E0zIhHZfaG5ScuCRsEVCLEAh+16aoF0eqnsIb9UvL49oTExCXIMgz00COBLfRR2xopPCXNZkQgS4/GeP9nVUNdQjLEgRBkt6apX4kunxtJVVS2upQaZ23fBczjFnfrZT8N+XBkn22wXGeRv/AF0w7qhv4R2DQxXdI/HxEAZVDoI4PIT/ABOrBMKDjkJNG/nij8ZChNR+ODG0MzpGdpup7ZqRrWofkkfj5Q8jiqZXfbi44s8TVDId0HVT2gkFuUj8ZNnGiRKIiGYTleqGUa1Kns0xuk5fHG9MxMxPTqqfXpnVdxMqa24+T4Kf8fIiZ3sapVrAf209+J2vsoOM0Fy9ip8uE+7lxqxEbC48U+umRENhT2xj2y/HVS5fHx2GF42SO/QXVA5Govs/NT2kUL0U/wCJGuJEdDFHLHif8/2e6lXtu/ODjjqXopvx1iCXjsxVHRz9P10jKLVL6vRQcIygCvgp+Hjti5Y45KHA1q+6RN1BwPnu9Up8UeQJGDliWbOnbVHMTJuoOIvFfZReBRyYevWZfE5e2GTYvVA/9KchAkcEj8UmYnkPu6tR6wDqia8VyIkSRQKTwYJC2CEv1t5M6RFRjL8vNScTfU7qXLgWQkTbss5FcHTGmoFLIIyiG/fyi/HywjN7ztn/ANYx3nVdwB09FzGAAPBv8Un48e06oy5yQ4g+mrxzrrwUnChiyny+OMYntK8amxR/t31Qzr6Lmcd1F+OJEOgW48Qn8Zj/AK1YNJn+d1GWJxro/eVN+GqWQmIKYwUDntjVAzS655YyYir6Ln5fH1yysg+IdTP/ADp7hfZQcYMY+qny+OJxLBMIT+K+QKztOr75qNOL9VzOIoIooPADBM0zMhHpC993VVPHxf4pOFZApFlF+OZMrdzGP9jjAHc1Umwdarnlh23D5esfkOfxCBzIEen7c4pxvqhltUuFBwmo6+Prp9JOXx7M9LnxuIzJgjVjKaxRcsv/AFmjf4ubn8RvPFq2Zbjl0inSDxUnCaizf2pcvjWRv2mIHfbszvpBg634vyXI4zWJqocviPIiLkuo/a+M2yesRroMx2mVHZlHELn5fFkeM8quvd0Y4sQuqBpOj3XLtmgIh8X4KP8AEwwRNyEciWFS7B+2qGcXp6KTiN6vb3XM/HsKGMXtERAY9b1Yi5FW9FyOPcKthR5fGbEcQlWa8d8Eo/fVSRaz8FBwOpr+OT8Ln5/ExXuKXC4it7nMae7E8D5LnlhJjX9XPy+LlM8VbHMYFXEU1cXqxlbuq38KD/66wYD+LFQ5fFe5+QzfH6Eoe3qaoEERd/K5HACt8W9Vz8viSYjcwDNRBxjbjq9axC55DG+zcTRc/P4o2OVvLEsYVJt9PtqhnPBc8sAB3ax0Y8Vzc/hWMQV7jIPIhVNvrqxkI4/juueWNVB+Lj0RNwtwLFgU1q+7IH+iuRxnSW62XLz+PiTNjlzUxHFCIhc6rGsHVR2nS65+XxTx35Uq9qlKeP2/Te8TFYh9Fxif/s3+Lm5fHh2vJtBSjxyQyY1czIsS+PJT2QOT1UOXx8jEAkzathKkYM6cTNC/zRcTjWz+f1cvL4Ukj0BQyn5KT011GWMKDjN1Dn8OVKBxSlsxTUd+2sMyBSIetvRcjhT+ZXL8nxOUon1z6iE4vXTHIBv0XHsitZXNy+I8cW+MDtLcJEg/1Orki3+W/pc+wxIvq/1Q5/DxLOMqWRgzAXxjSM5qLB81yOG56rj5/FDceTmSJgqCFkPXprqcvBcjieEDdvoubl8JMhyIdpcjJiI9MaoZG1CueWMGlnVc3PgWYvl3vriLnbOqElcziQKBcvP472WsKGOj7YFvf11XArmcNt9Vy8/hklJxvdW8eWYR+6asGKCwUdpNBQF0XPy+D/1EnM3J13niH01Xdx9XVccgSKUXHz+EP2sYkweRFJBy71M6udMm/RGWMz6Ovoufl8czUFgQbTAGJ+07aoGADdcMsK8W/dc3PgBJJuzxj/YxtMdJjSCZZfooONP6uf1+q5efxPGYorpe7M8ZafV10GXd/pvZccsRbWG+C5eXxM1FLSso5AZmUw9K1U40i5flzXM4wJNX7Lm5fFNzHUlzUiJEy3jVAjXZvxK55iaQKN+K5+fxYUioXIMlYQv0NWJtp6rkaVELl5fDcvFQkZxb7nFJGJYdPcAYsVzyBihgrn5fEM13Sl2iUWOTx39euuvdvrZQRFC/ZcvL4i+Vcgn2uRmM7MukZU7cXRc8hUaeahy+OhmcBiIZ6SpJB6aqms0ErmcSKBcvL4uVMdS1p6bVW+NWNhbouWQipDfyubl8bcEffoKwAcZn9CdVPcFyOJGgXN8nws2DlAJZwPkxHLuzqsZ6LnABpQLn5/CDKTFe5ud4Scl1P/FXMY05PiuZEnYVf3oud+IsOM9ZJ5iJlbc/TVihqVz1jzei5+fxJXEUJuIpfSv+tUOJqfhQQK1pR83Zc/P476ekIswxPlUY2/vqqdQoiD26fnj7Qubl8VMz47okYO1n971Xd6PVEAfzrpKhy+JvcLkzKJ23Zg0jIcj0UkUkRLdVz8/inHH2kYquVVB5T+uq7iP9a/rqpyAFP+go8vjrykWwFZrlvnfFm2qB0Fm9VJxn/Qgrm5fEq3c0I9N5237awMCshGRppH25+lDl8d7kdDFUEJB9/rpvpwUVOMEX+lB+KFYZU6gTuKWyROmprjZ+Cx2tG7oo8viWUuN5CN5lpv8Av9dNBHdSrfNRE3l8lDnwMskLMsSdO476rG//AIt7KIPQ1U+fxWsMRC1ux5dPc/8AesJpNCihpd/ii8ILgAH3XCMRKzWqrPBvkoigImD02fmpcvibkz0Ybane36a3EbIFuDlQPikipSp8pG4ZQqJn/vScqyajZvdGUaUUuXxJNK9PEh8qJe2OusIpFkEU5qT8fiVIPKyC4GOr5MkP6aSTfVEalSfj68eUt95+nLcJZ0+gQSR/Qszfq6oPxF5uV4xEuz0y60iaIr3c0n8QYLiYm1muqf4++g5SViRM6JfCeJniRVeR2mR2JzvpiuhKAa1NEngzHlxIZvvMCzCkPb11QiLGOSxk5TC5zg1DWBwx26ov0nV/z1Wmk6twj4MkbSoLmZbiYl2/s6AMSI1TWJ/632TeDXtZT7TEzAVv3NaBED/M8UTSh/eqbwxSt1MRcRURD/WNYVoICdDNnD0TfxTDUpTtHJN46v8AzoBIJ2mvRYW4N9OSfjwIhfJOgN5j298VOix2b0WiamYbuifGJY+jFvIuiCX66xyO8UTPgXonPjgBsfJlJ8m5jNS9NByEziEzW5jgmPjxn9p0YY4hClz20k8iXzSAIkxCsfFZXJJmemc+5empJ2u+Ce7TV6hOfFEgcQRVsZm2biHRO8ytyD0Tnx0Z/wDqA/LjWzjprCZsE8DY0q/NOfEJxrjbLcvj5Q7z3nW4SaLd2osn/iKxJ4sU2xe7BPTc0U1b56KoEk6w/G6tx+Py6oXKoG9QiPX+omYMUWAJPJMfE4arYJJlBeoxqqzXRI7Ta/w9lXj8X+3ly5Lg/HCWojUXqdaWVcCAMvP39lU+ItTxmfyHytMD3OsaKxw4F/KqDP8AOhVePxufFWrVKGGP/q/6jQTAgy/hUBO0vTgrHx2Ecb3p5cZnkMADffWkmi0UnKwb9lXj8I1bGZAipawlfTWnUt9FRJH9AVbKsfHU4xXFCZjHHqTvoJEwLQqgnl8PgqcfhABJn8neKLtZh+mO+pERLchapqG3VW4/DNZO0hAyrRcujTZWIist81c+K0BDPtBCyXZwz10UjumrfujtBx0h/Srw+KGYIiHu20ht/adaTY/bfOxFtG/RX4/H+PtkmLIOL/8Ak99q1O41e3ykA2NPNX4/HQ27hD4049yYdEm2vmqjQxBG3mqnwznjHj7by5ux/r9Du1FZVionyf5RdHH4k2eU3MlCxE2pWpBi1G/RJxivB0VuPwyAsxMM8aXiU1bTqO4a0KcQZ7qPo+Ktw+KejI3xlKI5K3ATk0WsIHFdIPbLfBdHH4eMNQXk3G5C2enbRJGsng4VwRA3f4rHxpsvXliQj3bURGoFAdH4vgkY0q/VdB8dkBvibZpuUKyUaJpJldIEcOPnzcK3H45T24NybxygtH9f7aJiVYwm8rpPiwZn/dj0nEzkNQTBJJjk+i6DECuqvw+KcZLIzgCcOpkght7Lp2HQQX0Vj4uQVyJDlEWqwbdF1PdJk2e8VSMcdLn7V+PxCQ/kvEmIBG+QRcxHTQTSArxAlX4/FURylLIkC5mqHa1dSSZ0b/FZxJNbDlw+l0/H8OAsqU8r2JQiDUEiPnguljrLjj8q/D4oce2EWVzMlxH3nQSTiN1YBNXR+9l0cfj4pESJ+XdN0WHx7652PsqggC1Crcfhe5F0HKuJfKAuT7aCdDZdBiDWBHuujj8OGSd0R2lN14ydqdScg2/ToMZEH/LdFbj8WJRL6XUTjPLbbW7gTqFYwmSbl+Xqujj8KzEG0EGFUWRP7xqTljY1L6KxhFOH4/NX4fDODi//ACCxI+4ZxL/bUnLeXqrGMEyunh8OIK8XblYzja9SciqwwH/Vyr8fhGB4uQuQaxSEIG2pnIVJkhdANG3VX4/DX4yYFU4gjQtQp/VanuNpg9G/ChjGtW/ddHD4hoGR61Mk4mLO2oN5Jor7YNl0HxkTQdZ9O+E1IIiioYk0sFbj8S5JXl4w2JPlMXQPTWJpU9V07NCujj8PT8YIYFCdn69T9NEkCl3orGMSNZfNdHH4ujXSLCSs9nfUA4kQB1SMJobqvH4Z5EmHeZi4pHprE05rp2i1L/C6OHxLtcpEeEty/kTnveokaat/ioY60f36q3H4JmgKKPcQWJZrDMgQ30VjHTYtsXPgizhiMrlY3KiTpi9R373b+1YAyGqvx+I3G15N1foXj6TWdSTkOXw3ZXjiZEXVuPxch/8AVY9fI2mLu3PbWkRC69giBeHur8PhYxPGIPIIEtkOQlG7qMsmwumOG127ro4/GGbG69OkTiNQf6vRbspIs3qq8fhw8SM8d1i4pkUnt9tY5Cxu9Vfbvfiq8fhrkxywBYl4qrjbUkkkfaoY60b8Oavx+EBlYbAMTTaz6djU90GlV0xxJg6/Stx+KaQlw8j0iseMVONSMiI7ZgPd2V//AJ7mjfqrcfiamVkXjGcrBds4dT3A/wBWXQYzIAgfitx+Hjl4lMkkRmNjkroOcGHZV2d0Cq6f4ZyyTMlEkxeZHUd+Uy/e6oYAUFG/xUPiBFOIAdGIGya+5etM0JuW91faTaYcuFc+LeMsWeQsY6Cm7tqDnFK+n7txXQf+sg9OLvyVePx1KJKpk5OGHq1jpqDkCYXQYCYuNXKr/HApx5Nf8nRQf7a0iRJs35pGGWrdWVY+L6ou21zy9cbK6k5f/FvddBjN9ZY/FU+HlEnGVMsbsrEZY0HKkf8AKuJMaN2Vz4oyxLvUVf1B/p1MgWV44eId3uqcfhzUuOS0CQciYhL66DkLCJV//mDa1eisfEzAHoT6jH4nL9f7aiaTVt6XjjiQNntX1T8fi4yVJKR7Sce6JOWC9Y5Z6UL6Lp2kGQ31VuPwwMcaRJ9qmaSV9NTkQcq/CsYggRWH0fWv8Q0Tjq4dzLhvUd4ArES3oVQwImA25Vj4n8YbmOTCkGWZZJrQc5E4m2n2rGA3MvzPDRV/hkJRI/JGtmfcQyXqJOt3w9V0GMClqtlW/ggnx/bA37oyMgqug5xzn1VY4ZDxb9VX+GIwI8okWJfKdrv7up7hqKc1Yxjm+H4qHxKlSm03ntxw/pGjuFjL1uumOAFCID6fqrx+Gog41HRWZhPGS+2NQcqy6dV0OArsqfxca+hBtD1sRiNFdb6sqscY06uyrx+Mg8SamWOj5r4tM/TUkgNvyv8A/MGKw/FOcLO/WQsnyfGoe+sclfZiBJoW78FY+O5sHcRs8i6Uga9dTJndWMTTZ8uac+D3R4yNMz1kJxdZ1JyyOMy29F07IFYhv2Vj4GLJ9R/+ZiIc9dScqzqnsv02f6qfxQJFTFdA+ks4yak5C5uPVXjhJ2JVePxHTLIT390SAxH6utlnFuq6f/kZg3Tnxp+2HfFNg4ga66g5jW7+VY/9c1nnsqHxEGXNhDCH+0rPpqTmT/l38F0xwgyAG9kx8RniT7pWiqTYFNIyihot2kECoDnn9Kx8fJJ40X6LuyIILNudczBuaroMARCc+EIlYl6g3GJsnrx1qGuj4e6vtmlIfgq/wr0bYSVWVhCJoqprU90GkN9VQx109lQ4QyniWU+XFOqDx7V31PcbXHmrGANQ/RVPj39WLzTmahmnQMpCoYaRQtsh+PxnG/FiRkiI3cTBLffXM5Eit2/lVjgbndPx+N24ysXXVyE4T6aO/muhwH+sob3TcfjmJ22ifxfd2l++pOUA7FdP/wAy7e7onPiOPjXKayDswG8uscyZfiqGE10VuPxLsTc1bPi7hyr6f41E0rdUP/WRxKc+HljyIrDNkbXvtqaGsQWbp7RczLL5Kn8RVlB4j7YzxbJlv6axkN09VWIGl0/H445fi4lR5KAMLDvNanuBDe/quowgk+yrx+NycWFF5FzK5LRnOpOQAN5hv6VDGta6fCJ8eJHcmCH1jihiL1pGicMNQA3voqfxnK/KoFoQ5MVAE1npM6k5kG1X9wugwjSqc+K2SbkAmt5JM/1Op7hjSUjA9YdfBPx+JyQ2xQG120Z9TRlloaFv8VjAdIflTmn4/FNrxrjACx1COUZSrdByqIfgkYmIji/RUPj4zZZfKKiMhmX0/vqMif8Alt0VjCDQVf05VOHxiJAz/qriIXPITQcjNJl9FXaRuC+vkn/i50nGkmnMpD2rtqLmpfur7Rr1boqHxzXeOKi08SQkt/vrGZVDGLdXRY+I34+JGS6uCQjO2juM3qqGNe4OVXj8XG2M8mWBBjrkf7ak5Uqr7NDaOTeyJ8QFUUnuqHGGozrd2JNX9IH/AKxFal9NuKc+Lo+7aClqPxe0/XprZZVkx2q+07GZ+k38XihLuDTG0xZR21u4mS316K+yKl+L8lQ+LHj5W2ijGCW4pdtR3CoL3WGMHRP4UuMzUS8mrL63qe6TSdHsq7bEp/4mpAYZkY6NXNH00dwqBZUP/X25cPNvm/HgYZRu+NHaHft9tQcqU/0qGMGgpzfqgcC9zYTqXMTy2/XT3QKN+vgq7Dc38FTj8XFaJToLmLSkmesak5GIKeylL/r/ABOfExfAqBxjyoqK0dxOVJW7YpKb+LeCrkyGZVYb/qNAJblVjiNJnV/iP8SV7sCmcNwDTjq63dNX6KxiJMcXR6KngUnlsxMz+2YCQPp30HWfRvVPZlB2f0i/GTxymFTlyhYIb8fXRWxfkrxxMf8AkU/8fGK4nSQJtYlTAzUa0xcsB+yRiRWawm/jRwFysC9Bvxal0TjzD5+iRh3Ws6bJv4uV0cT18TZWoi9EikqhgLxTojw+PEoNMktnZeM+gffWyzpuVQBJJih5vzR/ihbhLc3MYVl7eug59QtAgdw9GPpUOAceMljZ5W0hC4Ye2pmcuHJaB1+9k3h+MXLiuRyqLqd9Scp5eCs4EiE5wlgmZsbSePfys2itY5QbVh+Kwx1Lb3R/j5TWxMQ8i0bjOPU1MgdfZUADULeC78ZlUziEiCift6ut3AXo/hPYOr5dXDHxudnaBzN1yMLiNByi7jmEgab8UfCGIGGEgI4jh3Y/t9NbuIqLe6oToEfAm5AzfG3LIXu6nuPVv20WxxOj8UT4wAgZJnySbQZASY0nKTWjCo4k019fc9ExxMeI8pKuemGftosKaJOBFvRN/EkwK1CcbAj2r6d9Bymhst2kG9Ex8c1CJmbyEqtVrVN6lY4gC9G9ua38fJ2bMU04lAD8tEjHm/GirEYgyIjqsfGqntZ93/rE7SQb7a00krdg8nv6pvBwJAEE7Ecr9b6QaNW/tUMaAG7HxzR/j9rFKcvxAepEdUz0NbuniXuihM6I+EQeRmN6hlpIsx9NFTcVhspi51fNbwB/KeIHIgxcdrxvOqJyHOU9lJgy91v4ppm4gwHpBAe3U6rQDG/JuqY+IJiXflZF+XuAvO+m9G/pPblPF7vxWPiGniQNk4xs8u36+upNBJOnF8VoLent0R8OJDQAtWkD0Ymqwa1SGVUH/oV5reM2cYrjXjPGLYhOn9Rpg2n5UnGtfVHjwYYOpPhe9+cJ7dtHAl8lXaBWrCPgu7nPjChm0Gp6Y0GggGkNzuoOA59HVN/GqR+UT7hry3J7761hE0n7T2QCDEfj5oHHksQ4RBCW4uQZ0UOr9lXbjiOfB8kfDmDPHlylADkHXNxR+ummmj2/EDEY40ZQPjRfIYn/AG4oG03xWYwa0jryVdovXpdF+PkHu9SEjyhm3lFTtiNYVP8ANkQOrfJY+NDr1Dlxw7g0TOgQenBIABoaI+CESMOyb1PK26/vrEgoAEw/lY4ckUiMcaHCgl3WPXRSYlv6T2z04vX8QfjeqYxX0MPWumdNzOxQACx6rcfi5YeqoLMtTm7nbB31sjAps/taJMzV8Fv49mcpfK0tMy1MabEQVjjtZvXxW5fHyhI36gFeXduNAIoTdYY7XbcofxqocZqcjF4sGfqR20nm3wWOOmnqj4cia8gsuYYmZtkaPXWPcOb4Qt2Yi8wUH4+RGFMURUxVrHa9TjJNxHVMSJr1W8OUE7ZfG1swzM4+mmkcPK2qggEzWyP8bfL3daOKpUCNi6BWhTAjR6voh4tKXF11iHk7REaRMT4LHtNrOiV4eSLx25MXfuJh2dAJHipijKDxKgt5Z+t9Fs1QmorENhUcD21but4y2IJIzfuYCp5OarSCQKCoU9h7jKzw4nlPExssK7UTEfbRJMRZYY5Xv4cvRJ/HUJMTvG0RyvYnaTWOVeD/AFYA2E6aLHAgAMbYjDx5YjJNaTll0f2ggi/oi/GcophmYnxZE2a4zqe7daDrCH8Y43U3LjZxjp13xq5MSbBSQQZj+ub80P44Jl9WN4wNLXbWGf8AVYbZTE3sXol8KYt91EwJNLRf30d1ao7K1Hol5cXx2ireUiISTHLf01YyEyVJg6NwgcUYiZkIm0VIZoS/rokXOm63ZXXmt/Hypskk/GDyzNvGv6713+LbodkGNX6pf41k5SszMGHF5yddYZSJxWgchpu4R8LRAGsXHVw7OkZaiVzGEHTa79krwJDxzEftfKpAPGhL0i0qoIkh9XxQ/jE6x190Z3niUkWZ1piz6OiImuyV+Mv8hpXGLjyDCbdXT3Vh+CmAYNI4Sl8GEmCMDnq5SL3zOq7hM+spI2FeHwl/jQNxklkbmKvyfQk1hkLKSAbXfglfjqSe8TtM9GidYZUQMRECW2Fng5h7STDQHlb6z/zp7gBBf4oiKoeMzUkVUT0ijafp+iMucv6QcO21Evjxt8TE/jdRC9fp6aoZGkqOzdI/GMKErynxYCSxhLeudYGJAScSDHCl3ul5fEUHtosjEzbd1LenEg6KY4Uf0l5fHAIrC7vidAxJPXT3DurqpANm3RI8Eo5QUS8jyqqkBZPrrHtIq5QcYrdDlwYvivWo9xXH1U+2qAHdElTFIB85+nzU/EMhC78bfKmImX640kGCAbBbsOI59LIfxcQRBzxQKFlKdglz9dJNJqp7dKlK/EM22NQwYI8YExtrd2QOlGX0UQARSCEP42j1xGG4Zjb+/wBRrM6t0QcREQY9kngkGB+ie4qgGO+nuqd2/tRljrq+PupvAPWSxvpEVXFdPcP9Y2fwscDMh+P0lfjHHkIQEMTmaxvc530jKRDfRQcTMGJ8fNTfjgTis25YG4qEimuur76/1ZR272+qeyT+PkERS9ZEbm5i/XSMwbXopOAifKvmwkfj6cIN9ldoEZ5QdNV3TrXR7I7CT9P0U/HjK2GJSSWWIGw+mMaoHuAtKg4EiNW/oIfxGzU9Kv2mJqHeNBI/6/0pIpZ1Un46lAN4AnxrjE4mdJOxMlScZ/VN4EtTeMMJbHjbn10gnqW+imNtVN+OGBDNMDM8VGDp/TpGR6t0UEE3mUjw5YkgiPHlST0iIjvrpONJBd1H/wCZia1ZU/AnCbx0zHLinY/rZ7zLfmpONOJN1N+L2oe6AtdhTats6sZAmf1QcDIBFUj8aDArKoEIzvm5ekxqicTtZuVJxjq3Oqg/HxiErL7RAs2Y2/XVUJp5KMsSL6/T6Jf44irmKospG9jOINY1EVIUHHKZNm+qn4QTK0GOmaKrWOVYiD0U5YgGtzq6KT8ZVxOWuNBKbh+uugyFdgoOJb6JH4lcgpPSmQDenlrDMgUUHEDT48VLl8f+1wsMy3c8fEGWJ1eOc/5NFBwHi9fVTeEEHF6TDb1nezreqBJqoOIHB9VHlwQ6luOUMFSYJjrOugIJq+qj/wDIW4tj5UeXxnSIkmiTp7iNvppHcay34rmcSDGoD49VHlwaC4fK7DLURTNTpnVRAidY+lLl8ZDxlxt45WE5N8Rp1YyN6QpOJvq7PVT5fHy7JmsNMMcUnbFv6avvxIjV8/Nc+2aQ34KPL4oojodYB2mnVAz4KTj3V4PipfxJMh0AXkx1SB663d1fguZxBMgCj6Rx1UeXxEvrMD4mDPFi+V+mrxyjjkjsJMl/ihy+Nhnj9JEhlBFeQnHptvq+4Cj6QuJwr26t6qH8c+QDmbsiVWJz63eqO+q55f8ArhsPZS5fEJfEpykg1dMfXVg5TW0LmcIpXrqovxzUorvibJNxA1QzIg0PJTl/64P/AI/Lj6XPy+OYECEhiZyZvpjOqBpM01fHw8VzOJne7e6g/EcVlH3JG83F75266ruMRai5nB2/KaqHL4h3tuIMTmJjD11Qy0D9FBxIoY7VF+Lx9rxzytI4vS3jE0fetUDSQuRwnKQufl8UBlmMuVzmDk0asZU4Bv8AFMEWvDe/BQ5fDBh6wF8kZsIP0++q7garkce6X8Ln5fFyZohj3FzP42ROZxbqu6i5HCaje1X1/FDl8bBBja4mo3ZE1U43mvR+vNcyLqD8bNVvh5CwlEoI39dPcaCnJTlhvdsLn5fEWREbxAspvxCfTXTHLWkt7Lgce2N48nz1XO/FFRPYV6SF3Zt+mqNf6FlBwnbufyub5PjMXyCJkIvFcpeUvTXQZTdcjhFNQubl8UKxcPtahgILd+X66rQbLnlhGlHwXNz+GWWRv/VZiFhSYj+2rxzidQ7vyhScKQ+X6ufn8FYwRJ0qDA779NV3yW+viuWQ28H8Ln5fHCsYCZWC6isLPXOrGQNm3pPLLDwUH4kOUBcVyqQfcYapdVMDi9uK5ZAz0f1VcvL433VErL//AIzeNdO4W0XLLEU1XNy+IiIh5FwcfRMG3pnVAiVzyx3sDx8VzcviLyoQx7m8MWDE5snVjLRuy5ZYzQPdc3L4QGByyQiZzsLG2rF51b4enPLEE1fi4mq5OXw5qeMLb1iWUfH1qtUMqcZ5rlliB/lu6hz+J8mrxDBAJiTuV131YikWb12XLLCR4Llfivb8Vh64LiELNWKTK5540qDAK5/k+N2IhTeJmPS5rV4mBTZccsJmW2dFyfJ8c4iJJIiboyI/bGqwPipiK6ALn5/ELDNAcmCFn3co5SX6aqT28XqFxOH/AEPmFzcviCVKY/bsRWLIxJ9TSMjHNcuwazL9Vx8/hKy+TMkTibrMveZ76oZGKQ35KOzXVvmufl8QEJ6gQlwBdX01YIlcchFbP34hcvP4g2WKt4z62zOrxJIgahcyBiaRZcvL42ZpmSNzasSsydNWCIfP6Udvi3Vc3P4Z5ME2SZcYiPIga/xrpiSP9LlkIEbeb4nVcvP4SejJVwskjJ5B5f1emQbMLlkJfVc3P4mJeFj5TYSSEeI3969dWPFc8sQ35rm5/DAreKgKqWIYM6sEWb+lyOMnj4s8lz8vjdibAUCuU/ujpdddUCCayC9GFGQAH/k91zc+EycbrO+bjEhqgd1yIBrlevkubl8YyTO7xZm5jKCCn6acTAo3VcyAKcKFc3P4jp38qzhlGJJ1c/zVunlyXMiT9Ll+T4QwY37QiPT8vr666AnS7fJcYO8utz+Ln5/DDhli+OZ2ZsA1YNJ1XIgWgyHz+78Ofl8Rlm5cePI2ZGZI6fQ04kxwUZYmwp6P4XPy+P3XOCPIWpggiYX01UwKrnBrxfVc/L4mEUWGCJIQk3Ug7/8AFSS/NQQQJNm/dc7w5TEY7nccDCn9da7R20l+D8pI1/5fiufl8c3ygJyKXPRYZPvqiRMi6mIxgW5fr8FzcvjbLM3YbXKmNsaoWkQS9Vh7h8Krn5/FODlgYHoXavK77400NH8LmRNSderF1Dl8THWmSDjzKiN8VtGqkm1Q/tTTukH4UH4/UlZ5e1Jz0UrfMGk86hSRcKPL44GALibTrIw2S6qTcySpyB8flR5fGEoDTE9BcVcTd7awmwPS/j7UUF9X8qL8aT5R1BEetlTKx/zoNrUOz81Jg11l8FzvxOUnc3C3pcwZqdXJAIFQtlxUng7wxBIF0Pe/+PXWkWt6c91N5gXUX4xGmpZExOZF45c/21eIitFBH/Qs25U34vRDPLEok3iBfrqe4RJoS+KDBg1u+PqovxQxxE4q9S0zIdO7GqnlIUwSIEKfP42CIuWP77D6f06RA4N7KCe2W5upvx+P7WKxLebUeL4xO2i5gH2/FMUiYScvjN97lxlHypYJ+umo0qmoop/xWlHpLiqzEJWsch1RJIjbdyk/jrekgp4lQ9GLvVPVYmduO76Jf4wmaiUCTtBEdK7fTWEwAEmBQglc58dRAcnLC2kEIFPXVzApZSKmtR4IvAJktIhlLCvLu330aXdfNI3j+kTh2uISOps2Yn0npqqxrEv7TWe7RP8Axdlm7mSHx3eORrUA6TVni6LA2BNHCY4XHidjf6+7lJ/xpp1fCiIBGxbhO/HTymoCIEiJcSXX9XoECgDfiqmkG0pj48E1NXAMOd4PHtprZvxTQ11T8fjxG5GJw7mbvYrRlUmYfgsaCt0/8RX0PIQ7kd2dTOptVUTcRL8FXj8QS+LhB68evl39d9ESOEsLAQmPj5bgSEKtzFTlQO2tMGTd/W6rS3yn48MFrYJS9WcNOdYmsixhaBNLu/wq/wAYRRmOItQ4nFQ4unU3Gr+0xB+FT+OI2fc0F4x/7MRrAk2tR3VA0PDf0VD4pmHs8cDGSQOTom1X5rDSbN0VD4sMcLpiXrlm2Qn00yBz4qsagxKqfEpP5Jt1naYYr++poDeAUx2/5NOD+LKvH47J4pC9u5OSIH6axGpqCm51foqcfiuPFSsA/wC0xW67ddHkulRWN3zVePxis1EgclmCGcjRnRJAssbgXMsPzVePxdZwZaWY3q66k/WdNJoFVCaR5K/H4xIyKUEMtlMyXkjUmho2UiRX1sG5Vz4kuCd+Ue4mYiYy/bRNIBo3xVU1s37qp8SxCvVY8rhIi893QYji30SKVoq8fhaQMrJfXL0Sdq/TRJitjoqI1o3ur8fjkQPVl73ATj00Dx8m+KRgTz9/CHxVz4cu8ZYORiOlQ6mYnHRWBrq3P6rHxBHKMeOLKrvv066BFkgTS0vor8PhwQcZlgHK9XkpjBvqSSb8m7JgnnKrx+H3XEVxx5RisTZX17aJEdqupvSj1fiujhwW21DZC5j1zN6kyD2mAF0GOhtLf6ujj8Sw2MUG49eXXOpkCh18k4xIMiC3ur8fi5DKFmQ6TMxn9NScqRi66TPwrGNhjeFfj8TCnlG3HtmM9/8AjUk76FdBgB/MCC7+6rx+K31rxKIUlqs9p1JymIHmugx8vFuF08fhkisMzEDUMg8Z4upJg1b5KgDE6vqrnxMTHRnBIJMHG6h1NJh+q64gTsH4Lo4fFUekRhBIKIx+upJ0MS3y0VQPKvu+KqfFtEYbpJRZfKUrqXqZ2q39rpiOc+L8IXVx+MkobSVAO6T/AFGpyk//AFVDGRQGOSrx+GWvK4JYtmMBK8ftqTlWN10ib0Po+C6OPwrlxH4ktJMEZvvqZ2XTtOobcq/D4WaIGJH3OP8AX/WNyMaMj/Valuqrt3m+nurnwz0Z2j6WNCb6nupAs7LrjjF/rThq9V0cPinj/wDUUTEEFSIA9C3UzWtYfj1Vdnb/AEAG+Svx+If2iTe6THqag5Za0K6Y4iIn+XyXTw+IaTNS1DbA8okNq1MgWL5eqvHHWkro4/FvUft2o/1llgNQToTR+X0rGO9NN31nqr8Pi65Yomfy4hlnjf20SCQBp9rpEV28HZX4fDyueJadWK3zjbRke4yExTkAug+B6GbWkK49Jx9o1PdSBZVjiTTRuF0cfhadgSZpa5ETv0mZ1FubfuunbUaSrcfiOTI7SRTB09RnBfprd0aKxiNIvqr8fiITHXj5TmJ61fU20TB0I8FcRQPiujj8PGBOI5bJjNsSNf31HdFJoG+i6DCsGVfh8XZOUhigQlszOMZ1rEzVWRNnu/lW4fEkUUGzaBg+nr+mo7ppuV0GE5Rq+L9eg+FGEqI92xJMcRak6f8AcjIETJlu6oYEiPTdsro4/Ds3Fn+qeUCttve/vqcsjeKLoMek+Kt8fwXUDjxUeljWT6akmbzokYHW3gr8fhH9ohC2yRFw3QaO49Kq+wgzpDq/FXPiGM1sjcpUkTTqJorxwMyRR/HGKK/H4Qujvus3yQKGSf8AitSSLj8fyrxwmmirw+LaJOkB1Npgm+t+uscpqunbjpQ2VuPxJykXqrdNek9LZ0E4gf1c+zcq+zIyAHKsfEhQz1mRzmiacxJqO8XNA+avHEzFwrcPiWB4qREXDFIcgYo7akk6UPFWMTeBQeHnHVdPD4rooFETfq2kQzONTll/JBVDCs0lU4/EzyLkL9MwXBB10HKYhX2U0EnxfIwujj8MypErDx3Zm5ex9tQTNG3dX2jtlW4/C1JEkSzN/wD0YfXU91xjSHur7ATUn9VuPwyQw5qf3M7xdf8AW0hzJbei6DAGz+/xUPhLniD+QRURk3LOm3XQMrSX9PVUMQQItv8AX6rnw2LMsVWw1hLPStSc8bY2e9V07DHDdW4/EksUjE5XlhhOuoOxiXLKrskUkmrZVOPxFZyMRv3IuW971iS+j0XTt2HBX4/FGz/9FJK0szHXUHIC0PkqGHcf/J6fVFQ+J5Xct7kwQfulOQaO4C17PkuwwkaUfFX4/Gf6kk2yXXKUlXfrqb13b4wnHGsnyCofCzDy8aQYIgi0KnpqQcJpd/Gy6doigqVXj8MviNwMniylFYMXo79daq+yK5RsqnwwhEEztiagjaa1PdkT8qhgCReW+XVW4/EMQWCpVTA1DTF1epkgSd+Ksf8Ar7VQ+KccTjiHNDMgCOP06anujKtX0XT/APMCN36Kx8eKXblA3dWKpH9OpOcSG5dFeODfyrcfjj8RsR5bkyn072Go7sj/AKsqGG92+af+MneKY9zBMySyRe2NEm1h0eysYxMXNvB+qtw+Djg4jmMlPf0TWyyj/RhdO3IHiq8fhufbYX49zAsHbUdw4+KsY2HFOfFFiItxHaYLmBf/ABo7pEaKhgLAKp8cR7Xi9zF7rLyjrh1Mk3NF07fKKD5VTgLLmGECyCBqZw3mKzeMAQV0GFIixb81Q+Py2uTelGfTvmtQcheFXZpoG+FVbj8fIgC8Mz6wTe36aDkN3yVjCan/ADVU/iZ8ZhR8aeUW7VZH31AyIqBULp2C0UCf+IKtqX3N1dTxZeN/XR3G9O4qxhlewDlV/jTHHxI3jja5leuzX9tSSP8Ao18aKhhcm8Kh8eBhnPGXohMsROf86ARZ6LqMNhR+arx+PiJBYx0i5rihf9XoOQueenq7LdkDr4v4T/xA/jNFvYcnLlxuHR3CZkroBiK68FT+LABNpSznMQvfrqO+amX4/SvHCLTG3xPF0T8fjiInltRh3VMS961PdJM0f2q7TrAHlfoqcfh5DMbrTjEiyVjc1AykTqQ/ddBiZiaS37qnD48TscZSO5FNx3dvvsiQapABqdW/ZUPii4XaoZm5mlrvk0ClLKhhND7/AH0qqcfjMBjpNByj8riwiNQTSSbrpjhOtG9FT+KyHiXL6AD5NDf/AJ1pE7jdV28KMvgqfxk7TW1TETjq1in6knIdX5qhhWIfwmPjFmPKJjxZf/0qbZorR3GxoDyV9kmNeNvF+Srx+LldTdNAQzhjEbb6g54jm/VV2B+ibjwZ90wNtpGQr+MWTv66BlSkyfxWMMRO8Kn8R4qzlHPecRBOoOZFNYb6aKxgRUKnH4xIib4rGBK32TQczN6vxT27z4fH7xumPiGUggq0gnlJUjbjU94tcqxgAN38ehVOPx8aZLOIUK4Lib9u/TRJigoqGBsRZ8VQ+KArCji59GInMk6BXaquI5/u9SnPjjxkliX2+U1xW4Daun6aJJBr7eirsI6vVO/Czm1ktwVtFLtoBxiaqgAL+Oqbl8WFpa+uY/dnbUg6DRWB/wDG7f0nPi9zl23Svce2kOL6axzpw5dPFXjidIlhU4/G5ONgIwhD3SWdumoyz4+fsq7RkKmk1VH4+mWpJuuxMaO/Ka0hOOAsSTjxTnxjE/jEOC6hkx9zUnPUXcqxibavxVD4wyeV9BfrZ/Ro722U44E8H1T8fipgs3uLKtiRjeSdSc9dG6J7N78X4o+HI/ScNSHKPHiS3+mp7gRRUP8A1jYh9OCf+MIM4wQTENE/46aO47QOPuVQxFzYo8fjJhFiG7JnaCJTremSbULfmr7c7HWyofHeAkI32LOP1z31Jrzl7eae3TVu6p/E45C4zNVYfb10UCrtAkvk7ao8fjEeKwjU9GCD8RHp99BMclXaaE3Tnwm6yGSKUZ/UzoB0FVURRv8AEzwhmCfFR3e5Mb/30jOk6N9EjGaDT0903gFPGt/xehK0UvTUHI3BkqhgQYEwn/jqnsyYhd2EYnvGjuiur8U9gAk24PkifHF0MsHlMTJWFv6aDlt9J7DNAdCm/iZniqhUiTn3F4hb/wCtAybfoqGAi1G2U58cV43TlZwQHXyvR3AiQrxwGX9WT/xle0ze8nExR5Zek6nuONZskYmSdrI+NhCEhIfuxPIalNumjukzq6P3VD/1g/03zTvBkH6FCFEVSHrWgZ46Gl1u2D0vF/e7CJ8ew4kz7vcQ0cd01pyOjb3qJ49KN1R/iwhlY3GJibMcszomsFz9VVjGhCc+MFSkssM7pBxx0dacqY0hYA9u5b9Ex8cTVdFQiIL1Jkl9UAZQARPQInxrgYlg8YKxCZT+nT/m8ere6uHL6eKbwUOQDK+k9GVwVN06mIpYBYDGsxL+fNUPjRzLX7Uv7Q576Dvo+KwGI0gvfbos8PGrd8WVi0I/vpEGqrt1pRsonxEVNkkFdDbyKPrqJBvbx+lRBAkAeCPgUAr5M2NhBfjxJ+umazZ7fi3Yeu6b+MYPEYq28UbSbTqe6lPlUccr6faPH4wX2hF4FivIucfptp7jcRKTjN/R8+qb+OJji7SVtK7/APtH+NE2nisBFZ8UTgyd/wDaUvyJ90ivT9NHfiBQfKoAETSLp/BMQwIzxSKq2WJ750dwsZkn3bhbt8OSxwduUXcTKhO5LKevrpMdrb0VQJp7eyL8cSVTshnYFiuOpxzBFJs/v7WOIIkrHxi0ySEnipvckF63dPQrdoxFKZJngUQsLdVBY1J9s60k1pDfJUMdBpwJ/UD4+OEnlBFGVl5C1lidbvJM0hwiDyD3PhzR/jJJVnlfumE9HbZNtbvrRYYZRV6I/wAUzUBXFV6JMB5KfTGt3GZlUQQImtXwTHAhUGXdqx2eMmpMxElPaZA0bK3i/wCviw+5JKz9dBN9QjtAuavq+iPjjtE0zG052Te9aayfJBx1NoTPF5TQeKg+3MbizaaJAE8W+SY01W8FJhnEkQrCNMsPbOdY5A0pCrtB35N9UfDkIzO6fc8ZuyNbuEURAyqA3ZA+N8ogsvKMwYPdiazrdwiU9uPbBuCj/E3xeRNRaXEzFn/fro79QOiRiLws/EEkGxl6CftpQn6arvI1o31RjjWReH6InxW43EJdjYCjpjQco3b+UZA0ndDxoqglkeWVPFgmx0SRpqmCK6FHwYfJJmpBFBT2zMGNbuM8HVMHV6LcuCmSWr48V6QRyQnRjkLm3V/qQBpdt0P8XFn3bZh+h+WOu7rd5kUiv65hSYv10CD8Qp/6srdf+z6u2NIyJp4JpcajZvot/HELCwxf9/TrmdbuCIxNh4P24rPxxuM0HHcmeQVDH2dYGTAey0H9e3Rb+KyxCGEjNEeNvHEU+usMgQRq90CawBKY4QQvETdIOrjrOgmd481omgCXwI3kSVJKu2pn9dPdroFo7TUALeBb5RclWwRu99HcbH1TGmnprr6cFj4xsiPEmScxBMxl31s8zcgrdn/+Oiz8dWHqlLislzX9Gt366rdomCK8EP4ou1PK3L1YIYn+/TScqAGlm/NEUBreyz8fL7pRynZ2Nqb31QyDf4gia1vwQfj5dGGbIRxtcq+ho797rZRHB9EHhyry+pgtIgqZj76e4CYScRLb3Q8G4KYmq65BGrn01jkAYJPRHaL3bnrdB4+RHiywsFs+URdXrDuxsaIibEeL+kPEtS75eKNUohsgTqu60Pmjto24WeNFO9eMnK2ozcf0aO6ajfRPZTg3C3LgQeJgzRudCpOmnuNlPaamvr9qbxlpg3fLtuyNx66Qd7LdgmaS37JvA5QJxJ75lgFeJMdj76O4gN8UHGRIiEPDyap3j8We7CRWt3CYyt0ZWOGRFRTnXVDwNnxPSYIXaIlJ6xpmSsRNdUp8blYdqZwTUy16xqpxsAH+KTePhu22/iZPxN7OWD8SJHZ/rBI6Hkt21g/SV+O4hq2EBImC5HavXuaZ5v8AVJA6lvdZ4dnLPKJSJNsfTWxj/rp6rHGkPqLOUviQu2YYqJPSR1VCf/JECx6UU3gEpW37ahtgTcjbSBI/o0f6jtIu9PtB+MiA3hn3WhU9d6NavRaCRxfogfGDSBsYL3EYp/trVAEzbh6IOOMzSTzlA+LPXJx2SJYuG3SSYnR/CBQa2Q/iY48azNT/AHggcVpJIMhScTrd3W5fGgEERkkJxcnkY/XRPceEvojtBMa+KnyLjlNIHj1zeYfrpBEwLFlScTyeqWIAUuYF/aPiyTchvGkmtHqscDNErw4/jExcV2M8cT03045GZmtuCg4kChgj8dCl5cKjiMm3kZ6jH1xpBipQcTE0hylfiMSrgk2v3Er06emqGRjRBETIqOFEr8fIWK3yCBGWYiO+t3ARF1HboEP4ogeP1TyubOSbH63qhnqC37JOI0sleAx7QG8WMYxsv21hlJiat80doiZnHh9oPCZYFgmBKIKmm/vqxlFNej/VHYZ4cX8qPLg34+ZgHBEVygM16mTWGUDgggg1vw485fFK8KgmIWCCSJDlEtx+udUTup7axR8HZL/EvKHaDZFrYSUj+2kZgCkqcsZqPZ8UrxViKYze/fr4/ppkxJvXgjts+Xy4SeAwIdjieMf/AFNx9K02B5qMsSK68R6Jf4rkOPowxKwEUW59dbuyOtFBxJFmwpfxM/aIuRYlmhn/AJ9KqTUIMDpq/L9SvDkeNPbjRcVJLy8eOgHE1Udsf1fFI8Me0gnaIQbGZnk4jVyRrVScSeCn4H7fJWFydKpWp1U72b+1EQZQeFTPV3li46/f9XVd2ou24QcZOqn/ABjtJ1pKkY9tyGsMwBOnJ+yjsxB/m/P7lTfjGpHinfKpNpRGzrp3Uk3fyjtpS6i/GpxTeiQBYRkHL+kXpkAkCiiBMm+qXl8bIvE6yHGGSylBjlfXTIk1oo//ADrzfop8viJsjaesWAHtiTGsMiBW/p1UkHaj/FN+J2q58kKqax10jKLtvZT2Qair+lPlwxI1+6faxEz1Y1YyNhf0fNR2xUeV0j8dMTOyeQMuWDY/rbSMqwYP0/RQcYqTzs2FLl8cDKswkzJMFVajjGr7ppo9FEXfm+eqny+LjJ7WQhCeoxMMkvpekZaCj5qSIqFN+Pjk8Rv6wJLJmRt1Q7iY0fypyxpAUXgjJEG3GIzhotjW7oEEVXPL/wBYiohT/jto4xOIe4xX21ffIg1Kk4V1qovxs+R5DSwLPKKlMyuDbVjKQoP/AK4oQp8uE2iW7KFE2VhgcVqhAuoOGg4OFJ4Fs8rjKxWDtbjOrGUisMLnlj/ydm9+Kny+PqtTDE7lr2NOO4uenkogkTEFvZR5cK4to5/1qOjSu+qB1F34qO04kAqXLhNcg2w12ZpLO361u6Kiv388lz7JFFF+PpGb4uTywOEiX9dde8ZXoo7NNG41UOXxOIk6UNGPL3LwO+qGc1BryXM4xWrbqpvxLZ7RH2sbXccYd9VOlSoywrVsOihy+JmUyxBBctCGX61qhkQOHioOBrqCFHlwjxvaPdQ5hmyJ/rfVAzXT0XM46FQ5fGSsMjFZ2gJkp+0Y10BBjby67KO3xfjKjy4EcrNwQEoJWXxZn7dtOxbuuZxmB6KPLgYi6glBsIjNf51WOREFcz/69Z3lR5fHQ2g7ULaLNpt99UCLC4UEAVrD9FzvxRMdthuLYxS7GrByFS3z2XI4yHKg8CWYxttsVEU6ru7qga67qDjqPN/q5uXxZ8peKScp8iJlpCGu+rkm2/JczhrrL81F+JhB9xWCWneXj+sba3eDU0D6rkf/AF8KP36rm5/ETyfFll6krA0kFROugqLtmykY6Uhy6qHL4d0Hi4YrbHire30107o5tsLmRFJ1b8VDl8SHGRmAxylMbZ/K9zT3Ykne3ouWWHlZ/QUOXxBYeLN8ZbPyhFg+0ZNXUGJp5vzUZDe7e65+fxszGW/GF6ysVUae8GhmFxywuLLl5fFbQidCSsU/21eJixrLfgoyxBE5UPkufn8cDEcs0wQeJF9p210mSJ0Z9FyywEQZjd8nZcvL4fHDBBJODlFs0r9HTM1fiuRxGVDd/PBc3P4YkayTmECYCSz0vVjLdvwXLLGKvd9VDn8NSS23MvjOBla8at1eJ0D8VyOJtYPgufl8TODNydOOSIGPpqsT2hc8sZuocvjha5QS45Oy3IFa6Aj/AJL1YXLLHQhvwXJz4cbGsds1icbmTVjIjjVczgRU+4fquX5Pj8p48t6EgPKZaQZ5ze/+LGQFRK55YageOy5uXxWNTlOIXxIAZkYNWMtlwOItDddvFc3L4kcEXtx8lu0zPk7Tv11ciHDo7LkcP+rGVz8/hTp4z7QY/S8OkZbjbRScItMv9XNz+FwEMYzLcwwsfbfXQZdtdFxOIBkW4fX4uZ+JkQjBcq5iHEvremREFczjqKyubl8R0RolDlNTFID6Y7asZRrP6+dFzIpIr82XLz+KZpVlkGF8fE9AudXQGJgt6LkcSBT75P7XNy+L90O8wI11sv7zqyZN4XLLEf5N9Lrl5fHeCE2mZXERFdYrVyYker+1yzEiDSHzXJz+KZxTU03hqGNUDtqueQ34N/Y5efxNkE9JGGeqdeV9NXI/6/zwb6LkcYq27Ln5fATE10mHbvt/bVDIxx1XHPHg3XbguXn8c4jdiYG4eOIj+t9X3AUyFSozxGo1b8ly8+G1BbfTqETfrDq6xuLLl21PdZQ5/ESichp5Ut2V4zBpxMLmQYkdNH7Lk5fEvJkhzMet0Sw66g0i+K5ZCTpDe9Vzvx9B5TLKWC/+sSV9986BAMEwB4Ll2huPdcnL4rlh6B+WAYZePt++ugyBH9LnkNjHo3VQ5fETHYnjy90XgH2gh66uQBINiuRx38Vy8viFWOMZqJOQcvxm/wDrVgwRArK5nGbSQ+T4qHL4mCprJ3mU3PJvVdw5thcyNS/iFz8/jG+V8usQ3FNV9NINaULfFciIFJhcvL4niWTaW/Qmsseu2rBoW6/KjIAiLTyXPz+KJ6PuRO3kxySyXDGrBJNLvR+S5wMtubfVc/L473Fi7hncmWBzWnjZ9Fzy4Ae48lz8vivCciQzE8Wagktk9NUDGMhFBSnuubn8bhoMseIVGM57zpAiouoiRf8Altyoc/ix4zc+uzZP99WDoog48uj3XNy+JUg48hgqBilfy2e+nuxtUGqxAsWwo8vi/anlcRDVTEcY29azqu5/ag4aijvChy+MGiut96s907TnQII4BuiKxOgUH44nkEz1Lywh4/4b1ZOhELmQAOCly+NKgpI4paAwkYZujGm9ZUEAig06N8FF+JzM5tWiagjt2mNJINCIK1NVB+Lyc+RHQ8h8jraE/bSZ1XOBFf8AQb+FJ+MGRiYnoYHeNrutYHuoW9EVvcqP8PlZ7peVm/7YqIU+0aqYEjZ7qCQT2lRfjquNdXoybNp/YzrVuaLVIm8bN3skfimzicjl/wCxsiEfg/8AWmSKadVEa7KTw/KgFWc+sU7ffQTN5siJEG7bhI/Gmd6KriyntAkkLxGkZVoaBY1qAbqb8fKJ6y4sq4yUb3Ok3ANoeympEFK/FAMvKRLlGJmdt+mNYbANjxWgkUiUv8Jc3L02ii3JBontPVScibtu65T4sUE2zKII4gB2+mupgWJhUTJvKP8AGBm2YLZ+jNEX/wBaZN1hftykl2T/AMdB7hKgCi4nJKmptWILfwg1mj2l1Tfx49t/UKjCxTM60i4b8UitBQJjhN+OW8d46rHTVZUF6hBE6p+PxrxniHQiqys9cS6mQNW3oqIHdQGA6J/42raInPFqF6tn+NaYFbLUnTd6Kp8bJ7QuZbJuojMXX6ak2pbqq4g+aD8cyMBLgnjADAzWfvpnKgAiib1FS/XmrHx5YSWcT1nYh9fro0Wion0fqnPiCDxIiffxkSpc1W7jGgkcfi6uadwEFVPjZklygR/8/W89NSAAKU480yAP6tbgqHxWQTYSocjFxEMaxmLwE1GJjyTnxodF2m58aLhVjpomTZaNqAt1VT4p5SApKnKcdvaSx+utWzd1YGQEFVPj2ndZC5nixj799E7/AOvLWyZ/mdeJuq8fjAw2dc7WWVGmppZNzeSHfxVOPxbfjljjDF08vdh++pJOtZVVN7h/qr8fxTCcVDPLI5qWMneJ0WBBs39p5+HNU4/ExtxCLhfpMtbdftpJrBkhv9XTEC1w/wB91fh8XtI2vNTH7lznUTWuv2tTujRv6VuPwsBdioFDEceS1+OjIwKqqA8PS1PBW/j/ANY2BIcTTIEM6mgV4iBS12+CqfGMFYSeXoQTRHKK1jIrNOCqIoayyujj8c7YnEkNlqy0dJNTIFrHRYCJLtyVuPxy14wStThnJcs6Dat+rhUMSzDfNW/hWIGMneTNVnUTFCWEgSf6NeStx+LAkzAJxkkvCPEx20AE8FcRTVX4/D+MrxG+ypBN0ou8lak5f/5SrAOr4q/H4ZbuG1X2t+txTqSQTSivGTWz8Vc+MSetWgffG07aCRPG6oAg/wDi3wXRw+PEcRlK/c+03RmIPpokgbDfZdIHX56Phrbj8UIG9MHGe1BC/WQ+upJBFakNuLIFYsujj8f1xDO05KJHGovUP71VACa0HL3fmr8PiMVtPiEZmXfj9dQZvquuIgUs+i6OPwCxBxL2zxqpYpP10SL+6sYm9X9eXl0cfgZPbGPJcV0HpGuZJOoXTHzhvdU+P4oT9QEenIFjr+unLIBX2kCniunj8cQihe/FLg8myLz31BJNxDeivEG5q/YfOitx+MnstysbQikKjJEzqSYEavqugxHl6dF0nx145mZYg69IZ9P+NRc21fFXjjTk2Vbj8Me6AI2mxWJ9t9tzUkg0ms7P8XUY1k3l0XTw+E/0qcpXL3ZmPGy9BJ0pT2Vdugl6P96OHwSgAnGB2umTeAf6nXM5gcob28ugxjn4ro4fDFQoysVAxeWczvrEikUVnEGkVYfor8PgjE7Zh5A5JhWu+dczkBex8FYxJHdVX4fCrYkWSX4+RIyTNMaxygUsVQ/9dJNlfj8cpIsQvlESkCFT9/11M7GswugwgQ+vor8fifvNAi7xncjGibWpxXTHDWIBey6ePxMJQsRdMsRJt/zrmcidD8eL4q+wUOjuug+GYoCPyamW3pZv+uscsjQvkrxx1I3XRw+EjjSy2Z7oxBTv9tSchMBUcbbvX24yrnwxF0soWz9ro2GPTUzNLt8V2xFLK/H4ZvamqIMSyGz0jUki0SkCkVJKvw+DkuD0X0lJkrl66nLMDgF0AihfCytx+KE9frfiz0v6aklP/wCZgGJVuHxPSF73yS08ZHl99ByrJNJXUYWivm3sunj8M/tWhhNvKYBqQzqO6KquypBs/RX4fFB4x2QiKgpZcYHRkSSr7YIi8v7qrnwCfjlRkw3MJKpj9NT3Bt3XXHEW0qrcPiI8WWUMzFV94x/bQcpIIV//AJgCcaWb/LnwrT4u6A4uf/WfLGo7iTJkN3VjERrD4v1px+KEgeRT7oVIkC8BLoOQ5FdOwxGvBX4/CyZcBFYoZVqJo1GRM8HRVhiDxMVfB0VuHxJJGZiILhzW2NTkd3VX2EkPz8TdX4/EgyFvtGoSj8TjnUnMTrxbqr7JD+l0cfjHaxMBMIGMAakE62K6f/nkbX8n5q/H4RQA7rGyCFGY+2pkAGbaJAgKp8dxPehDC1UrPXQTOlF0xwE6Gr8lY+GKD/Wm2ceTCoR2PpomTXi3dXjjIgi2r9lfh8IggoALli66UvXUHLttRdBh2mKCr8VXj8REohQrxneyoqf6jR35GzfLwVDAmlw9/tV4/HjkCzyLmYk36U6CQB2luFfZG3F/XmrnxSYhhSAqLJHrqDkJbKrEQZ0fPdyqcPjH3Q8gCTJOWD/y6MsiKFdRhJJI6qp8Jh8QSiJMe0nbrbouJN3Kvs0Fn7q/8O0xbRifFuik1PfD+VeOBG7e0KnH4pT9wVB5STBPlcRqCQq7D1fmr8PiceKiZYmmSxsTu6CRcwG+a6DCKa2boqHxMntyEMb0BMqvqaJprRX/APnjMaK3H44PcsRAxnOI61G+oyzH/N1Y/wDXYQqcfjn9nl48oZaeVyMjn01JyOhbuugw31b/AFVPjI93KRM54ys5gYXqY0TP9CAVYw4P0Vj4ZZLWIirpzG04iU1JygVs3zVjCBs3yVePwxDHGzbGOJEw/lu6k5g/5l+CrsEy2Cq8PhCMvUYgtOhd9dScyeT5roMDtHRV4/FGA8iscuOSiBxWe2udclYxG6r/ABQ1lmKVUbBaxrA0t/KoY+Et6J+PxZAmMsckvleZ4tvTTkRM6xRvorH/AKwRVW4/FyS53zgeJGBzynfXM51jWnV+qvHARRP/ABSsqjLtIQfjAxn9PTQcjO66DDuoBV9XzVePxQYYIv2rytQkOjiNBJN4sr7Zb+vBVPh5O3GJ6okZs6XqO4CuVfBWMRkIE3b80/H4qFKnkYabSZub9NJyAk6vounaJgWoqnwlwCR4gYTlO+0htqO46J//ADihoW7qv8NQAb1dFAss/wCNT3zUt8lYxBunPjEKFiEg6jERBAdtR3VnW66jDgqnxdDENsko3ZH460kkEl6MKscTMTVUPi5JCBEAzf4ou4p6s6kxLeysYD/+in4/HEeVSMzOY9YS8baCRMv9VYYmzhUPiAcszeVA/wAcQ6axyrQRTwV4/wDrkwaRR+aqcLai6iYY6ArtG2dR3C4s6qv/AM600d078fkxF3V5wuHPHU9xABV44ABlOcIyTxjivVu1YLXbUzXbJXjgSOEJj4+RfizLv2oV8azepOU0DbuqGIsNFb+Eb9s4gvIz/rJg1Iz5wVQx0I9uOuqc+Hb1iMXYgvFnUnMjikYRMPzi3NU4/EBi6Z42T06kQVP31Jy0bLouowNhszxTnCU5QlSqV6JieX+NEmIG/k3orx/9empVD4/1Xi+2CWGejjvqSTPGE9lKJz48M8uRM3MJdgpny0EkisTw910GOj0VD45xM3t/ZbiuuigEZVfJUf8A1ia293wT8fi9zcXx/JiM48Y4oupJxAg1Dfqq7NX52T8fjl/2Z2a8i4yvXb76DlS1N3xXTsJHDWXRPx+GsTCJvTe0kff9dGX/ALK1LblUcABWz5Jz4uhBiJqORiRDLHfU9800T2CYIq31VT43c4m0kbYq9uxWo75FJIhWMAbjxfVOfHBibKALWmJQlfWtbuyoG/VIxki0fnFMfFvncUXkwLcwf3rWyNeCrHExW0e6fjwYniLuRNFZJDlUMbagiskgB6+KvsB5lP8AwnQHD23ePinK5nrWsRzVAVg3R/iAwLVcmmBJPLYnRNa2VDHIPr9UVT4iovlmIGm+rfVyzqZqSZq/XT7Vdk0TfxzROJPLxA6SFXGNY5YgyFQwInERPWr9eio/Gx7is4y3LElB99QMwD/L8OqrtsnPjaG81vFWJNjv2x1wyvtKrHEE09+qc+PoTsgcneX255Z3u9T3fvokY1omOHKHkXIMwGZyQ2LOpJxPJP8A+YmTTdHw5WET7fylhXyQg6dtHcABNlRxGt0/8dFxeHYCd2ZljGDOsTvV/t1XbgYTvxS8SZxX0zlEHOjvOsK8cIJNx4pz4yziTc+16CSXPFl/61Jzymjb2T20rsicIEONEv4S4N4r00TbZV2Zd1fVl0TeHkb0F7kj/rPKCNYkg8CkYwIBDfBP/G0RMrdk/fyWXrXrjUkmZN23KwxigsmPjEf04mxP/qsL6l6xmQbP0VdkiQ3+pj4+AXg7k7XVkOi5vU1VduR0CY+OyDHXlLL4owHWNtFIqaulZSMZOxKbjwUallEH3JvvchPV0fzLevyqGGpiW6Kh8XK+iRnySGyamWdScwK6yqAERq/NN/G7R44YAxiZipnfW7pqb6ap7RfXoj/E5VgGmIJzKH5T6w63fBilX4LdsQSPNN4cZkJRJAgPb+Uj/frqe6Xz0VRkQt4cQYJpmWYJhJFf10dxNnx+1QxINfhE4G3FJJnjlb8ZTLPGtprTJApZIw41fzwVPDkLTajG8qsw5HU9wyEavxd1u2kz0THxqRHEnab7tQOpGQ6J7RrMonxpPkjJIA5EjIqfresMpoKBysQb0CbwhnA+IS7oSWbZxEa3dOMXIb4p7KiBZ8eaPhmpQmlqJbFh5fT66O6gEF0T2i2iJ8cUcVsa4EnqxFS776xJ1H2k4iL1TeMvjHK7mOIVO7CxnOpnIVNA9E9oJr6o/wAbDPEgBl5UK4Kjf/zrGSYlv7VkYzAuefJH+Lk4OMjW0bosQ9D11jlGvNAxxJ18OVnonPjWFCI74meK1MsddSbyDRv6Sb0m2qPhJBBkBmJIKTv3309oTBvkK3fJwt/F0t42AQNH45RitaoMkiC6v0RHm+D82OATCzQ0yREMkDM6ImhVdpB7iLo/xwZzKZ6uWd/reNYat8PNUASZNPD0Kx8fHOwk4srITAmgmKIGBmlC30W/j45PEgmOI15Qyzj2nros+Hynt0vzb80fHi9KS+4mWC79NtMSL3TBiBYPdHwk35EO3XAYVXpvrUuBpwWOJIgUlHwb9vKb2wrdwYnq6AcZiKevnyVEWCPg1SrcnixGZtn26w7CK2R2g28/J8Ef41yA0gw5TvNb1oJA4vZYY4Yt9Fng8bI6e55bkwe2T00yDoSVhiDQ2THxxMUw0S7Eqk+vfQSOLcIiQQYNFv4nxetrSSWH4znWnGeD3fosMhMh9flL/EbO5EEeUbQNh30mJnL3VQNryn/jxcRvBBOLrig/pqKdObKO0g2rtrqj/ETWGJOO1znE3OsSDe4SAaRL6pf4xqFwLEFmZBAU+vrpmKiIb5JI3oQ/Tkt/GXa1kgsigjZ/rbRcSLv2WqKwZ4hE+LiMHk8usG52Dip/nWOVJIgLP8W8Nh5bMkyPLlNn46LlMGkhu0LfxkbxmHeHdpz20z4qSCDJAu6IeLe5a0sz7pWEPTvrRj/1d0TE0Nkf4+As0MS+VlQEwDHbQdxZ1SQakS9ln4iEhDKiULM+TSzpApIvo+SJlvf1W/j48Q9JuAOXkwXDTOtWYq/FlbtkTWOqBwsPfcytF97iXFXrSIkBTGVzUcvtb+MUDyKMbTtKTy33xrAgbN/Kr+tXd06LeE8t6iJ4xBIxMS4ezWnSkSg4TxHwhy+MYldm0IUqY3g9b1IOQ5uXZYjURCPhbZxeuZIGyNzvjWHcOIDuzKBjSYoh/Fyi09Dy3Xoy/wBtM7VLsjtAOlW/Dlv49qmFIzjYORcvTQSX4LU2lD+OePZC1YghJyG3rrGdKpMTS+6H8bjy3ljlF7lRgOudVpMURQfzWeT1Q8eU1xYJoRWJjHkJ940RA4t8liIvZZ4LgnpHiE1JKEzM6QYCI0NXwtZKcJfKPT8lvvUKaSMoMW6LZAWkPgifG9MXhzLMMzEk/TW7iY2WOIFBEw/hDxRjDF9IhT8lWA+vXOsMQQpOOgiJ4eKDwROr29pibzmzeNYScaeOq2QMaoeJCoU0gtNkJLx/saazEaPmjtm8pfEhjxraYinHI4k51j3G8wipEevh5fCPgORN65G8UDmWtYk4iPpHbNrKf8VUsufaJOZcEH3/AE0nMawqIgilIdkH46V5FG/GYrpJEn/ekZWpuiMSQG+q38N/tLTeWuTW1Tp//Tm/xTXRtyg/E4CJCbuFbhZWftpGWMVb+ljjFTcN+6V4evFCstEBPR30AiQpjR+y3iM5y5/VnJiNV3wgYxAMedvX5SPEVYFLkiM0WYO2+sDXt1TBEA2LcrPHiWVZVYGJWLx21pylR2kTNob5Kf8AHxiY5L+AyCTYGHyj11WWRb8U326Icvj4x+XLYknERLG050k+D/VEWgdKN7IPxsFDNpeHsJ5eM9MaoHU3QQDz8EOXB6NTHjbOyQyn+XTI4TKOyDSxf6wg8UyQERSERB7iEtK21gQaipe63aCQAkeMsCbBMSOYxnbTIN7HZR2HG1/lK8OJJMT5YTCosuzn6dNYTI+2Fjjlq4/Uj8dsBnFNz7WDjNHprUIkyVJAA4unBZ+MkwozZtAsUw1poRJmH4oiQDFK/qR+PkT7SULniMQ4LmPppuZ0d3dTkAQI08kvLi4Tq2JTll9of+dIoEHEGur8kn8fXi+MMQAkQ0D07TWtJikdZf6g4yUvLgM/mG3qDRTidUMtKV8UEWIhnmlfja8ZpmA8cScXcl0j/wBkGDdScSJBslfjagEooi0yDEa3cBjeCFJxqQT/AF4JHjuzypZg8vFK3IdWMo5c0dmgoH5JHjkgekQryjHIh5ONM1UDE6UhT/jEmzGDlN7ESj0rfT3bWe6k4mbMJThyISWFbhMY8lo4+v21XcAK/bKjsANqP1SeHLxyRBNyzI435S1qhkCZbhTEZRDskeECJNL7kkTGQOV8vpqgZIIfR+SO3VK8BPxLBrkkMRTfFa0XMyuZxjKr+tEvL4ygdqwlLxtK4nTbtpBoeJeqmKybKb8bivbMwRna0TH11pIrVvmEEA//AF2Kly+Koka6HlklzcbVU6oZVp9KBiOj3U/40iDxzyniHTeeNvXtqsTR+z2U9uk0lI/HyOkNAKM9wIo+mq7hlpCntBuDZT5cYbAMm1EQ3FKbGkH+aTK5nHKePN+aR+IZ/wDpLVZuqjJ9tX3wKej+1JG+sKTxiyXiwz5b07Jgev8AjVUyFbtsxJxFh/p7JHhOzjeA6LTT47a1RQEFQcIAjR8lP+MB8etSEyQViRA0ydf8o7axrvTXjVT5fHSBdrnkzDck7arHIk1NKPx4rn2j/T8VHl8fFGczBx3I2y/+P1vuyBgW8Vuysmz91Ll8cRV+7jXGLkCUmIg1YzOuq5HC86fZcypvxkI8ZCCol9WY6/fTAmik41lS5fHIdGSpc4Gfb/W+kYxzHsoyxIMEKfLg+TIj2sjxMBg9P/DNOD4rmcOjdFLwtis75/Gy/T/rVd0YhQcIM/8AKm/GxASHpvNVmDVjKnFRliP+n7u1lHl8ZJgu0xMiGGnvrpjlA3XPtOP/ANfpR5fGsGYwlUdbhVNtMgiRYvmpOFJDetFF+IEG3LHiceswy+J21WPdFLbVXM4GsiKqD8VR4sgiXLUhd4KvVDMRK5nGu9/lTeBTyIZsPFnPHjKw116aoZEeCntJEKPL44s7/tYzxrvWuoyoufZFIE0UXhxvbLeARiBi5031q39KO0gCH1UuXxoTHXdeK5xxxQsdNM1q3vuo7ZFoUOfxX7j7xDK8iYlisFGrGQpVvdRliRTHq3PNR5/FcIOO7gsSM6uVwyxORgWb0UP4WaFbJogl3zZ0rTP/AMohTljNKPzXPz4KssSEoO6CTEqJroMu2tW/JQcBQqL8fjM2ZkFTeoZO+qGQNqHouWWI2jJvgufl8c0dKzAe7oBDP221u6OSg41nTkFHl8WKRlWIIq2hWN+uuozXPtyxkGfV8vVQ5fF7eWLpgqhqP/k76Zkgh+HFcziBae12XNy+JBobtlVnbMzRtn9LGR1oW3C55YiZKh8nxTWOW7chhYck9NXjkCZ3XM4dgkf5fxxpZc/P43xvbt64iq7aRd8Fxy/9eU0oea5uXxzKcTaABjM9Qvqa6T/8qV5LmcJpx9/hc/P4+sYyxQx1k5RemSKhwoOJIfNQ5fEJLLxhtMkS/wC1f1OrGVI+lxywHdSJdX4rm5/FA1PE6xOBkqMd9WCZ/wDL9dFzOJFW/Fc/L4olm0fc21LJG0vfVjKaFcyKxFKPmofJ8T5kQd5erINGT/rSDSt1xOEFcfP4YZ8fdHL3WDTDC0g+uumP/spBtKg4Emf+eihz+JtgLVpBLMOFjGm1ieS45YR4dJ1d1y8/icxK7qeXQQiGDpGumJNcdI6KMsdry5XNz+GduVHQnpS5j6OrxI0uuJxpJb9t1z8vjOLEQygQASy8jJR/41fcY/pcTjIrdvrouXl8Y547Mxx2KiWhg10kEEYmVGWNSDrxbC5+XxsspLE8vKop9MpB63eqBpH/AD+/a5nGlX9rn5fHK4XE46UBbnrqxlAgUfF8Fyz/APXUTZsUXLz+JB3AwKPToPFtqdWMpvduVxOFYtLdFy8vg/8AVzyhdndmSqvDqwaSI7W9VyzxEat9ei5fk+Lc4xUzPrBPl3++qkT/AFZ2XI4aG4Z24rm5fEEgQu8HiuKSViftqpP+gTDfsuWYyb6rm+T4gzPGJlLIuJuadq1YrUXXLLE2Ouj4Lm+T44hQ7uYwykEtdNUCLyuZEN8VzfJ8Yr+704+6a2anpWrBgCL8311XHIeTeq5efxEt+R7iLqhhyRX3dUMoAJpk7LkcI4FcnP4nESMMAzJMERg6avuORquZBhc3P4nlVeM+sGDLxJnV/wA9VyIgzXuh+q5uXx5WCCISt38pm41fd3G2qjLGlJey5X44Bh2Lhs2lus/+dWJmJquWWI8S+S5uXxRIjdjIGZEhiJ2NV3A1N+HpVcs8MdLbLn5/GMyeRJ4oSxx67SHXE6uSLLllgTU0XLz+PaSYSPGAgglKhiL0gi5uuZFKXhsrnfilIif9R8tpie3SaDvrocjE3C4nCKabrl5fDK8rlcweJlOW/wDeNUCBqueYrGnF+q5+fxbnERnFE/jUPUy9dUCTrRuOC5kVjV/Piufn8dzBFYIRSaoIheuqABEjVcyCKDb5XNy+JWIlItzhM3c/fVA9t6S/BcyBoocvjquLuwyTS/kXjrqgTY+Wnt4Ln2xbVc/LhJBhCsmD9pJi+0mqprdSBo/Nc3P4i7S2Bs2gCeLIHetdAT2xE2dlzIrBXLz+MtfaxsITV95dOMDi3yWOJIoQoc/iZccvKPcKwPUWSCNtVpELmdjb1UOXxyTlyj4j9MhIffSMtFFjEHwb5qHL44lB47vbJJNzFyae4G9+CmCTOV1Hl8UV4l8WPH1GKIM9NVU1Bp0U5WKly+FviAk9B2sUknY7OkHEEEvZRSHCjy4XiCi55G37gx9StNYpZv6QZ/6tsovCVnfukGMyrPQ66R23GjfooobXHVviocvjDMy2e2YVxLN6bknTWvsp/wBWYUOfxnjHiJGxC3FeNf3vSDMElFDSVJ+M7UlNsG7UJQTZ99MRxOj+1zIBqbPq7KPL45Y5ExH4sG8EAR5X00zqKFBEVEN2SfxbCyiwtfXH4zWNM1BUgngapf4mCa2qHEViJjvongp41u34pP4nMZ8pi8QTaBMHXW/jF+SSa0r5JHgcW5IDiyOKKxAlTsmt/raDZAHce5K8LTjyuS7TaJhev2xrAfzWz4MrVAEVHhC5v4yoBTMw8oliUMXruCfrRQT2mNN2/Jb+NxBNTACbkNAgTqazItKqsQ/vRN/GQw/i4hIG+TMtNdNYg3OoTrBrVMfFxYpUy2wIE+6BiMYvWneYTL0fFU/ic3i3ylTpNWJqQRzbCQRYm/BOfHG0m/K5oxmr5ddNHZSATe/R7bp/DYYSD2lGYGB8c9c6DJM6Jx4+DeiY+MrkcJjy+lW2cW46TomKEwtalU38e6xH+vGML/6ldJ0fzNQ6KpmSqcfhMGH0l2bPcsctE7vxZV928Aef6qHxwokAe24jp+5pjTq3z91qmItr+Oirx4DO/ZQazvGTOTQaVN29l0xqO6KKnH43kQlsPFaBnd3hemgmP89fr9WgX0Crx+NxOZoJqqxuFkf40TWNQ7qhjsH8KvH4t/FkmDKFQnFABjRJ5hMAHi9evNVPji5JiJn3V/txgJ750SYi4nhZPaJq+v2n4/E3PuGIcyTlkJYet6CaVNXRjRVAArZ/qtw+O3bNgVabXju6MpBo3yTFBtS6px+I27hcce1EJj699BO92/WFXEXblWOEeLjMJUxS524nfQOEQqjjR0Vj4+0RGYWRrjSTLjQCOqvEmKgQQ+urlWPiWrqCuJFu7MVXbWmRIvzTAubvT5VuHxMy0izcsYYcBB1nP1maN+WyqCRAsSHCtx+L1RT3MbhD+PiQXi50f/8AT+VXbBB8vpX4fGHjCNTUz0WQWK7akkmmnFVQSRd9JTnx2TxOqF5Rh9a7XoBFhVvorgCxmy6eHxoEcZCYhC6HDt331OR409rqhhp/03yVuPwwkznBXAOjbJdb3qTkTkq0gPenBdHH4n2kBCscdpyFkxMD30dxOUt+qvEb3D+/JXPhDO00luSTjPHjAm86iZGj+lcEn4d108fhfW5F6eRcycbnUk3oAFYGgofhyrcfj23RjiWO3+tT9K1F/wDUqwDc0D8lbj8JPH22cskqdGqCIn1+89213zVgAip+F0nxfjvCszxw5G8SddHdkeFHsugGtA3srnxCzJIIQTbvQXWpNIC6AZRUGDu6ea6OPwwYhGWsLHLuxCfU1BOUwC5V4itZqrcfipSV9KlaBKm8dNE4mrfFdewzTfk/VdHD4+U11bQQiG3i8SK1Fq6KxjTWVXj8djGPx5dGaG0if79MTIitfRWMTrM7P7XRw+KsUJbTHFOksMszqZNhs9V0GP8Azld6rp4fEvo9GSGViYz/AE6mdDEKxj2mFXh8QbZBQWZmZmLmD66k5CKXlvqugxmg2bHNdXH4TxhJePdmxDyEE/TGpOQubSrxxpW7oujh8JsS22G20RiXbr0jU91IBtzXW1jB5N9V0cPhve8+2ONK7u7eomisYwJpO76/C6D4vxAgkBtaZ47LMmHRU1DbpRdBgI13V/4uRHJ8cCSmWpmDteiRxLdOKvECxu2bqx8TMpLJiYImShZnUivAN9FXadKP3XRx+I2QlWoiAIuxQjU9wIkq8cS3435Lo4fDEMGIKXa5SUAK1Pd3GNl0GMiD8P8AF0cPhIsVesxYYiKD1++pOQPJdMcJp6Q/yV0cPh4pyPHkkcaJxBHpD+mo7sr0HyumOH/VFU+IMtyVEoxLiKl+nTQTOVBQNuLH/rkawdfpdXD4U8e0hO0VHKX9rqTkSP8AyXTHCb6P3VuHwvWe8EDLk48mBMXqTlPRX2QP/J+Pmr8fiYYraTxzyzYdD+nUyRWDq/pWMZIGTd/JV4/ATfFGpz+2PHkHHyX6XqTlIkl8107demz8Vfj8JTylZmLpYX8RmA651JzGgpZV2UkRDdl0cPiCPbcR+76ikjB9dRJNTZdOwTyb8l0cfiMwvuifWeVFENddHdFOD/P1V2N+PmrnxDA1hI2lp3kI31ByOmvV+K6Y49wmKt0VuPxULGJBSo3wN/XQZND5P3XQYwJrPp8+Ktw+HYkuQQkaeMnov21Bzgd1xzVDHRVPigCq5BYbVVFJWsT6LqMdBN10cPinLlM98Gx+PrrmTF7qhhqPKf1WPiu2KiAcLHJjkBCb1rDMBWP/AFgillY+JYHjF0sSTOGcQdn/ADz7gTNm9fVdP/z1uVQ+GAIYhqOLxhWCXr2zrHLEmt1Yw0D5bui6D4Rp4xD9KqDfJ66O4xOLeyRjB1NX6yrHwsUVEeTDT+Ry6T+mpOVP6u3sugxB/wA3bornxbbJs/TjDnp11PcAKXbqugxuQHL2VePxmxNdwa6sS03tqSconRIxMqx8Xi5C1odiRneU1HdPNdBgP+RWFXj8ZyatKCPFjozMnSMaJI/nRUMQBGVB4q58VpgqAqpNg2mBm9Byned38LqP/XIgQqcfjGsxg92dl4ySS3/xqZyxrqXf8VD/ANZxMUfmq8filxAnZd8Qe7DqTA4ldMf/AF7unsrHxTDEpvsT2J9qIYnU94tL+Vf/AOdwNfNV4/Dy2onKkHG3AOPHqaO4TMU6rqMIKpx+Iw+TTIyR3iZZCXb76meT/WVXZWjfNXPhm+OO/wCVxk3qNQc+0xlf9V9txnUy3VVfjrclJi669Yl/TR36twrGImRd3/FTj8cgAReCmZm+UgwL/Rqe7Qtu6sC83hV/iuFj1JaS5/7/AM6ASeCccK0D5Jj4+KgTAiDe+Ay+3l21iIFfF8V1H/rzvSFfj8UwwcYbcVb7XjKP66g51qnspJu3X9tx+KZOUsCBjlLO+6xqe6tJlv0XQf8ArOg+E/H4b/GyAVuZ8VJIg3jUkmNQJVjA6v8ASqcfjSZibYsZfdX/AOnoaCQYAL/V0GGuitx+Mv1/5Ui4Qz/41JtAAlvRWP8A1mh8lXhwlkDf2xCeuJl0ZZ0jVX2U/qzf2mPjaV8ajA+J1k/T+nUHMWFm/pWMdqn7+v1V/iJLRqwA8sUSm+M6nvOQpUBWMJFZ91Q+OGpS2LGG33cnpvqZmgKrs1Cvx+DZEuZH63vnQYPNvmr7Mf8AnZ7p/wCPIk5jeJNiJ7aJjRvVX2EiMYfHZMfFNgJJu8Q8YseTK1toOQ3r6/UOi6do12dFV+JpoiUGSLJAlk5DEanup0fgrGAJgbp+Px8V+13ORm2VU+k6knLGuqv/APORSyrx+OYmL6TG7cr221Jy7agvoPdUMKV6t+iqcJp4szixuahib66jugwDMvmugx/6Fvh6J/Da+oePSTDlMa0nit2H9T8fj4j4hEREwxhBiJIz131BJJkLoMIHCvJPx+NVgIslPGEJusHjtjvoIb90j/18G/hU4fEwntnEVuwydi++pyiRKsAzMU3TnxxbDEeWOtxvnq60zQXLcKxiL68PdVPjCGMMG+/1mNR3f89VXYZnVP8Axyy7cZZ7nkW9J2+ujvAEC8roMayPp/aofHNsnUhqGYHpJVaDn3fyq7TFLpj4yk4o1DdyBj2xfajR3GsqxiSK1Cpw+NuCDqwViVBEWdScp1q/BUf/AFwP7Kpx+MeMMKzlhkunieMmo7oNJfNV2mxqHeqf+MoW4lowrmFKj9O2jupGLZVDEAzo26ufHEwC+QV7qiYQsPrnUyVX/wCdeQ9VQ+JvbvMUhORErWN6VBVDHG0ezLsqcfhgbzDGQq4OVYx+upJHVIEmgqX16Jv4yCSJmZMNMmSQnp/bT3HGouunaTZ+Cc+MjEnuOr4sqm9Df9Og5XNin/8AMg9ti/Cyc4K2TLWD9GJhNtQchFF07AKgc058S0e2ArM3MQs76O7Vt3ScSRZ80T4wGSTOwSVtcSdcOpOUmjfJdMcK0sU58UVxi5qKi1MlN+up7zatEdpi9HwoqeHLlQVF3WRrilydNHdirxw7YkzVU/iWCQ6UsZKOMOO/01PcNBKoAdUx8ZE2wFv5SpNFW/ro79DdV26Ulv4R8QMPeBc7xi/TGpnI14Kh/wCsnqqfxvjcowdYlFKCesRrVmNfX3QMATx5t7J/40hhNyp3e92zuXoidqLoMX4PqifG1fX/AFYOle3yYqfvoBA5rdo2p++Kfj8VT+RBYcQWlkKQw6O4W1V9pAoExwIFLFBRd4q8Sf1uyej5LRXh4uvoqHxry6s0nKljtiB1PdRvkr7ABS0t+6P8Ys8qZrKZ42qcYT+2ju/50580jGU38e8JLZ5dD8WVBm8VrDLZ+ivtAD6UhlH+OLSYJ4iFEnkjy5EnHbvqSdqbt8VscTHFN4DJ4zM2jieQtJ+710TUEWCQMsakv8+KpvDoSNwcfdIbtMk+roJ1JhX/APmTiBVU8Kx7h3Cd48XkAy6jvHRPZWZom4/G0VJ3VCAzUn10nK5T2UoDKc4KTJNBOaehEfX9NSDFIo38pIx1o/1F+ONyWYiAvlxnE7HbWnKIIkfSQAZ7QyifETgqG5XeFDtvoO2p2fNV2gCKw+CY+MWQG8suSWJN3bSQBf6ScYIfim8Lk4xtMRi5VIzop1haDHwicX1I5e4wKDAG7nWMd3F/aqACdm3U/wAazKlTXHyYeyH/AF6axyxEH9bugAWGz9k7wES3AJijfZ/WtTMGsBIxIH/jTRvVMcR3gce67nsHGdq1jkSaOyrsIAAAlE4cSoKmQ2QZiXLo7yQ/ZPZrcu/gm48VvL/6vSLY6Dg31JOgpzb5JOEmt4ROPK3xXDfkzihR/vrd4EDTo/L4ScAL9WCj4MkESgIekm9dNYnTRv8AExiBB2b+ljgzjx4vum8x1SRdScx//S0RQqh8dvuKqhTyHr5VbitAyDomJ0MNuFvHjlfa0Yw78uQLesDteFoNQHwTHxm1vKzE2LCkk/SL0HLICTYKu03jy0QPjk3ivFUbim7OMv8AzGsMq6O/oqGMUHhu5THDNTGyz5XVxX/OjumvzRHaTwq2PZE4GPEmmkHvsPXprEm0lYYgah+qPgDglkKJYQllh5ZMb9tANE9lH7SiQmcM5Nv/AGoIXfTvFluwrfxriXrxZ26s5T++p7hu3x3VwcRsUXguScxxndbo31hleLo7JNbIPBoiJniqQ1ZCMPEDWGVH5qThiDB0R5cIPxj9ywu/LKvr0nWmTD3fJWMcQeKbwZqPKk4ghGSmm9HdSYgNhTSwvwbvKx8ap/8A2112TrH/AJ1u6BJ1TGI/zcOvqEfCOUyz+i/dAvDescqWo38pM1p1W/j3ZonlhxOEJo/rOgZmOOiYilXw6vQ/xk5eVZk6QMQknGezrd47fN2QBkDNW3qP4txer6cS56q/TR3m3y9E9pIgv4W/jhg/Gfc+RNw7xMRqu8nWvV+axGRHUQj/ABkjC9BYSqK5Z5H2dHdA2WJMQfFv1R8SfwmpdkJYQWDv66JMXpt0cclu2mwW8Ppk7Sb4CYfTT3FvyWONKir3W8BkJwXTh5ZnqjrZEi8B+yBjR7rHDhJKkK5pF+ptP00SakWT2kCm/p41QPjHxYgj8pkDdCX1nT3RMe7fjoNRMt+ULeHGqTF+SpBMXQFdtIJmly+aewzIiEzw4pMbSSypVzMOfXQCYrd+CO3KyHhVmXZZpj0rBnR3HQo7STBqUHgMjxqViEIzA3N52jW7prOy3blx6bvmscaTxgKZXjheoVVOzpOUkSa8vlMU1gI+Ana/EVd6e/63oBJrREGZEyG7eS3g5Jz0KmDchN/7xp7gRF6KY1S8uBOXo4Kz7e5ekZFvzSADf8MreFvjMVbEE9o2y9zW7pvE+bcrHHHtEwlOAxPIio3kMTMpmv8AvTNJiq0G5AlY42REP6e0IihA0TF7t+KxxgSaOj80PBJxUFSeMWZkmT0093VHboBTzfRZ+NCfGWcl4zLmoZgnSM5+VjiLmYhDwemd4jiAxZ+KpjQctNGVuzR/K3ixNRBJNm7NgrMOqGQmJcIiSQTTkg8V8QhEPT3QZhuTWoKhhHaCf/Hqg8Wa4pcJDCzv41trDKnGPZbLEVmx49S/tbxWfak3iXda5Hf6P21pp/MLdtY93sl8cDM7HuqGKXpHT/t74/zZTGokeH75reIPu3gJ2YKWbf8AHrp7u6omVsrEBD+MZA3siOqsEJT9taYrWrfFEVmkw3ut/FJiDM0txcZj+ttbuA5t3WgEP5SPCkmnEttdh6XekwIJUEG+qHh+6cXLiag8sxbGt3CIhbtOsS9Er8bEQLUvFRKwUGX7axyxvoWFqmr6oPBiDi9HlxshguHfbrp/k/6tzWyxBMmbPR+CHjMRPHrT4yQWNe2h2dNJm731UnGBBul8OLtadFntgSExBrRvQLRAv0Q8BlSyLJUbTI0/fSBog4xBEpX4jsMGxjvnf+2kTWC35oNL3D3fFD+JhfIXx5CzBKUrlgxrSLEQVtSIo6Qk5cLyj/tQSDkKfrTrC2kQp7aaw/Byh4JxsXjGbnxYIaEl0ieR91MYmor7JUgmHjHflMrLfbDqoM9twjsESNerKydRwEVv9e0f266w3FlPYTIdPWiR4DYQpcXajMNsBP01u6KTK3aUP46uelh5Is4RyVHXW7j/AM2b1W7ZvUPVT/iesA2KRyryK5VY6v8A/QRrKmD0Svx7VgSbivJX8b5Haftp76zWBQutkQNvjxdFn42YgiM3NyBPK41u4EP7UjASDKR4/tgfsLMTc3c6SZrRSQZk8n+JH4y2PblZXeRAIH+1aoZE3fmg4+Df0leB5TMSejxZVBntvpmRQW1b9VJxqOKXxcA8lKRJZfGx6eutEHSA4UnCn9TKTlxoY/dk3m5/6zesJ4TCOwGYu/ZI8WLKb2CIimQidNvFT2kaTVv4SfxmFhwPtkqZwlRtO2mbEO6IOlnRK8C5bguJqrOQuE6aRlCjtmhCV4R7aWu7O2CajfSMqUpVQcNSKwpnFGPFqbRYaSEriw6qREhbLCs6PVL4AvIOg2nWXlGRH0rVd2XMt+ag40rskfjhkGiFVhKStq5aTlAEm6gD/qgU/BmjjY4gfHrEmU1fcNS/RTljrx9/P3SAwTxJCUmAVxDOC/rpmaTLeig4DS791J4cWWIiePkQjcL1o3vVxSLz5Ke3LEPig/CbdZZyyWbxP9ttAy1CnKmNfTwU+XxQPHqIQDUUF1F9NViZOlPl/Sk46vzUeXxkrAKsNjFJAkSJ2xp7iKXQRAnyLZSPDkbQnG1U4+SwXxIaM6e4EUlcxjTi90jx5YeM7x1PUlenfVDKusSpOM/5iav3Uv4nEcstTttYo111fcDUqYH+aPp+Kb8W5A1x6SJZJEW9M6b3oFGQHipPxkKkTmDGzLbB6Y0ilBf1U9gmkzz5dFN+EwNZgixBt6Kae/IXooOJFrBJy4szF5YFGE6vjB/bVA0gRCg4EmDaj91F4Hk7YhChbdnBqxmbi5b4qOwwJmH4qf8AGKzKljHICSIOPKRn666d1H9LlkAaqPP458uMXUnS5mHod/11WJAq9n6o7Iro3RSfjReW56hAUBNs9zWkxGnioOABjX0UnhLuQS2/7EkmQPv+ukmLvzUHAVIir5qL8R45Klld/wBZmKrV98nWHyUnCtfpSfjpUkTvCReOQPrqxltv7rnliMrQ4Un4/wAkYMYICKitpNUDNCoOJgyHzUngw+US8VkoSbv/AK1VJgTHi4UZY6i7cKT8YHXPRn6ejG7tp7suELjlgYgTC5347JHd90nSYrJtNfrq+/GKGQoOAIpadlDn8aXDIHk5UvbFvc1Yy0opOJNDareqly+Pi5EmUrlPSLeXFmIkY10Emojj1+FzOGRkj2UeXCOTFntiIU/JuOWy42NaoFlBwpOsKH8dze6DFTEMY61qu6RBjpw0XPPGIJb4qPLhBHi4tYzkLhL10kGhu6/q5n/1wKFv3UeXxRyymTdLqCqa30z/ADAuoggQYMvk7rn5/FMrUDaU4npVd9tXjn4ricNrP8XO/FO9Z45slzx/F5HasauYrqueXmNFDl8TMRdkPH2z3Lfdc5dV3EYyVBq4Kjz4fl5cZjM0bzAXadHVYk6We6g4xjRuy534+TjiZxJJvIX+ur/nU1b9Vyyx3d3ynrB+PcuhMqIf/kyJfrqu4zx6N1XM4GDv4OVzvxPTMkeJcuXFx21QMmBteXwXPLAALm5/Ekv5bQbcX2CQF+K431YP9VsuWWIiYo/d6rn5fEJMzSlE5xEQzNa6Awe0hcssdP8AkMLn5fESDxtSJ44QOrXqOkGk3D4BcssNrb83zXPz+LdV4jmec/8AJqsctNW7rlljNIhuu0rm5fFJJcbBb94WHtvroSRUrllgLBvmufl8dcijrc4Ic+VwRpGUl9Nua55YGW6+65X4puM5uSD8iSWVJIddQYFLArkRBiXChz+OxQm/daTCDPHZiLxGqGRsZbdFy/8AzPNvdcfP41jlBGyG8ywBObxLroDBishc8sZXPz+MhkXi4AZK7URTvqhlFz/QK5HCMu6xnxcKHL4kkMMzJ6z0t1UiJDfkoOM1K5efwgMGcz0bnP7R1Yyipu3ZccsZPRcnP4lNuMzcvj1oE6/TXURz9XRcjjNLwocvi5f6/umRgncwES+nbVDINviuBwx0bei5eXxG54yYXZFmTCu0urBJEzVcshwfx0XPy+KSiQKGJJ7Nb/rq+6KSoyANTt+rl5/HutYjkikXgXCa6D+jAvwXDLGRPs3ZcnyfEM9aLOM94Yen9Z09xxooOBF9Hquf5PhBqZtll6RMIAT6PTVYkgQLN/C4ZYTLfwuX5PgEm+yXDyiJMS+X9Grxy/qRZScT1qubn8RHkil2QtGW0GumNUMgDBED5XHtk31XLy+IdpIJgSMRE5vbVkwKbLicRfRthcnP4YJDyzZxlIK6Ucf7a6AzQ3+6rnljcigPgud+LefJ9ylUBJmQs1Uxay45YGeAcrm5/FGImIvFYkl2RmJ1YINBo31XM4fzWTjD56rmfjimAm/9HJSryiPXprpW79PgrkcZp+rk5/HBEQxcGRrYv76oGsgqIJMceMrm+T4i68ppZ+2CBqNIym9H5+S5ERwoubn8Y+1JAUbjBkCP7uugNZFDsuJxPdxJbpRQ5fFyr6FmMJtLf00zWMm/HoudNbkPVc3P4jYibiiRdklqeukTrZsrgRN7Df0XNz+He8HSVw1UJG+uoy3vxU5Y6/L8FF+OZYnY4mSAjLJGe300mQRP+d2+K4HGDUQXZcnL4pJLjZGeMtEzYR6VqxaDcqcoDo3qubl8S5ibbbqWaaZ1Qy8H9qSIFJnhJUOfxeLiNyYtatGXTM4vd6c1yiblcrwJiPFaJ5IPiXR5T7v7410Bm9T6IOMgzZ2o+qhy+LMkO0dOZ2PcVGdPdFlB7haZUOfxK2EkxmioUlv7nrpxyEQbt+qnLEGopiocvhvBMsNLOW8RJqsctRspM3N3ayi/Hi0aJgjqBWAe2qga1Du/lcyZpVt6x5fE/lmrjjLXbMT/AFGgE6Q/ndQKiBRQfjRgqLDk4p5KxI56XDqiBxb3UmCJ0UH4kqN2InaHjEkRs1P210BJFwXqoyjXgpcuLmBqyatXMH9OgAWqoOOoYUHhxV9vdbgIwKu09a7aoA7yPVTQROzp5dVPn8ax1PS1xDJSEdnWEY6QG/VT2zyUf4iOVLGfHywbWgsOnvMivosQQaRCl/EQkkRKvGiAYzuP26a1Rd8npqoNTJtCD8OJqH7+N0BLieuiZ5/KLfyKc37qb8SZkbYAFkAqMEaZkTAJWrrVTfjLle5AdDGEv7aw5Vlv5UjbVb+NWTxc5meMVl7Z092INZ+X8ooLisN9VyfxBMcZsIdpV6xMs99d4J5Vb9kDbR3pYpv42JQc0Re5Mz+R01JAmG+a1/5FQ+X6ifHPaQxypVssqJ31jx9G+qZ8H7pjhEz5ZZjc92HbrLetTQDyWAn+Q2wmPi6CciJ3iOsEjHfQTlbd9UzNoh+D5KnH4yiJ6SJUpmXf0zjQSQZkJBpWYTnx4HxCBafGWB9s6wtSSkVqPFv3ocYgiQuWOPGGMLAWf+dGVRShLsnWSf6eyf8Ah3sn1JEWGT/M6JpXdVemVgnPhmZk7TExeb5b6CaCSmQALQ3vorcfi3hIB8Vq1n1GKk1pGtUkReLv9VP474m1r6J5UkEx6zokwd3zVQYNJJh/LCofF5EIs4/beC2FINB/muwtf8VCcaagO3FW/jzRxZLqTecWgTejh/zCwmNTCpx+OljrNJaq3SY7baDFNAqEAx+qh8URETTICxMR7SOOZI1JIN5lXiDOocKvHgUeNxiJD1naf6NYzFwIeirtJM/voVU+MYY4mLCfGo3JkN9ExzDdlcc6Kp8VkHlG8wSkqbHl6xonR7JpvHqrcfilvNwDLeRaCPvoNK63VRtWirx+Pd4uetSGJkJR+/fUzWBVXU2t5lWPiUmIOgPeXonH9e+me01MrASKxX0XQfHE7M1Pfu7kGF1zmtArGMidIfHyVT4p8Xev2rJI+2EZW60TFA9FQtCufHRWOXEjYemO2WtAOM0ufFUBQAt33VuPxoDROaWlcJFsz9NScpMKgNYN1Y+EleMTksiLmepxb30d2hb5rpBNOj4xCvw+EM3WFPEEKx49tRkSTAs+KrHGaigb8108Pj/dADExEw7YvkP6PfQRjYwugEaGj0VuPxI1xS2+R3xYVeU1MyYoqGIrDf6r8PiqEaDxLiLj3ddus/SZyqOJbqrAx0fRdPH4zuJKTW1tsR7dcu+siq7Y41jR+nNW4/HXHYgPcPIaLg6zrEjVWMZMfrp4Lo+P4pnLHknSqgip2/xqcyKDk4V9p0h+6vw+Ji4HsYvjUSZb1BOwp+roMZPbcLo4fDL+j6paEEV+moJN8l1GMC1367K/H4xYWSzlsQvVcLoJIFoNE44ieEeT5K/H4oSeUVQQRnlbELMsaiSRJFZ1XXEAAl/K6OPxE0EM0lmGhZLL76nu0N4b21XQYjtnX3fNXPh/d4zbXJl6h9p0dxJ7ZgPX9V4gAVvp4PZX4/DmpaFKLkXcY+mpmCunaBEUfrZdHD4fEGMs7pQRLfizBn76kkFui6DCTImX+8V08fikmD65JSGlONmIrUTpiuoxfD9V+PwxLO99ocEwxI1qcspEP9V44E0sV08fiirBqqEbUy79jRUmni/ZWMdqRs3xXRx+JiGrMWxWZ9J31BIB4KxjPE+Tcq3H4aEPqnHIM5Ciftqe6gGy6DEj+ddnI2Vv4nou0d4TKtX10Usbvd7LoBFqfC6j4YCiFKvyDxd3jEnfXLuOkz5KhiKwrnwknEGVGfFGBk6RXppJiCbq+0AVFi3+Lo4/CSJxGZTcZWcbx3vUTFA35LoMDTZ/Ktx+KWst0PiQCynKifpokiuR/ldhh20oF0cfhxAhITLRVPTbfH30HKvFvbVdMcYpp0+l0cfj6S+MCyYCkF4ltXrkTv6KhhSYporcfh2YyFxL4qSSRY6O6DN9a8V1ArAt5KvD4iagX3WEXA3DA70aDlIgT28FQwIMacOavw+A/Hx5YR/WJmEiZ1ByIqV07DAmz2Vz4lEII/bS4wwRM/fU/wD6C4dfhUP/AFi46Lo4fFHFjjGfymh3FtIfTUHInKrfJX2i1Vfh8MIQ3NCxibhnPbOgkVPmqxBNaS+furcfj5ZiIArjymBqb8Yv1++pkWC7DCb16t+Ctx+FgRXkLI7SxBUKPL7upka2Vdta7Nyug+KItaKOPEiyWXbUTSBEV4rqMKWvx6qx8XIuKZvkx4sFeRMGgGnaVYwPPwVj4fILmMzJOBh9smioMWBVDAgyRBej+bcfiRsOMWxTcHW/LUTjcW05LpjhWB9X9uSrw+Eih5YyNDYlh/n76nIkmtn6KhiAYNB5uV0cfhkqtwHMEEwgTHXUkwa1q910GB2h+asfHdbTktf/AMiIJ76DnSLv1PRXjg29lXj8c2zJFcQxOF8XCf1GpnY0O7/F0GGQ4hvTZX4/ELPieUysVdZthM/9ak5QO0ngHwW7YNOafj8RyprBBJQ+QmDbQcjouuP/AKwLVXR/DNnEPFzIeKcYCGIK3nUTJq9VYwi9jsqHwr7mYo9qv7shijGsCAIiqsYjUKx8cX41PQh2G+YxBMGpyzrHyr7KUsqnxrvUhAMJvaE9Ks76juk8W9uSsYCLN8VXj8cFFFcnxhhpmax2Z1u6TU1XTtrJNJfHRX4/GR17pPSC4YIBnUnIC124V44GLeb9lXj8XFnjKzyopsb8SF3xjUf/AKZXDbqr7DJJ/wBeyqfGptxgpzUrODqHrqZJC6DATxnT3/VQ+PuJIzxAIH9yMem+sCNX7p7D5fmiqfC8f2zm4rszKoHXUnIGo/0unZQjVvn4Kp8XLdBIVFh8RWBAgrGg5DYwkYiaAQ35qp8dk8cYuJwwC5rXM5yaLoMZp7N7Kh8chymLX2gHdsSm9BMGu28roMYMBUOARySOtmaKuXOtM0mQrH/rkgcPlW4/EMgPELkiUMjf7XfGoORFS9o6Kx/64MaeKsfFvjOxMIgXFuo76VXTHEAwmPiO/JozuRj2kYPpjR3ZHHSqvH/17hv2Vf4Zfae6XAEUVtErqQTiZNm/NViBSTVV4/Ej/wCwSSsJfjAtHprU1sr7aVsdfmPcqh8dz4zKWLgkD66kEDmugxidg/JVPjQXxpi7AYsBveZLnU5ZCe3XzVY4zU1f56pj48zURXEmMRBDCxqTn5hWP/XwkK3hBuTgpUc92PJxqJINOS6YYyeT14pz4t4YaI4jX4nuhmf7PfR3aCvVWMDHDT8VD41ymAv3PXsQsY661RyfNWMQASBJD4Pin4/ER5Jj0ZSaII2zFmpORsSq7SOUvZlUPjFg4wjRG7LhQWPWNSTFKrpjhvYtsKvHgy1lUkah8YKOUk99BIvqE9kAgTEPhWGU5wauGs8bJnl1EH/vU95JlWMIHBu6c+IzXRZlojkR2jM6O6bKxgRvEKn8cnjxpGUoWrmt5udQcjuqGAvNHzVH4wnEs2Z3L5OJcdNTM3OqoACkUTfxlzxLYCkVCCba+06O6baJ7Muvu/G11U4GPGHjDcRJK8jkpMmuffGysY9xlUPhWIgqE5Q0kejEaO4Tas+6rHEadLpz4/8A6uf+h7JnGtJBlWBNQK+Q8E/8Y3gqUmhnjUC7TjOiTpeF0GBFDRtlOcGHiRakFXmBmU4roPbMkmVXYCamnF6xunPiDpSci/FuVYGdv6NBI0uq7Rws90/H4hb2jAZ3N2LfU1HdsRLKv/8AOAAA35qnH4zpG/dqma4p651ieTeisjx5J/BZIzu1BEEFSR01PdBW/wDzAIrUtyqfxwy1dYRL2gSK++oOUiQrGI6h6Jz45JfWW9iYIwHbWORBVduUwA9k3iYg3iDlLKnKCzb00HIkToVYwyIkvjoyqfxqqEIyBmF3LiXoaKxGioDuxh+SY4JHJYd04j1LRm+2iskepVDClLPRwm/iqJtBehOM+WN99AqSVscTSNG/JOfHQUtY7S7xmcV01HEFvjor7dqN0TnxJiZ/bsM+m5GtI6Ko1ofp/dE/8bEk9KZTYhsHlOdnUyAYDf5RUMcdLpz4yLmCJu4Ydjxkv/DonV09VQwNxqnfjrHG4Kq5obiAdAzPdCqKxb8TeC7BIJBy8e7J42kfTQchM6hIwE1T/wAa2YhI7diVHj6akZVd/BPbBnSfdH+PEMJMwOV3qI5Ot3Bx+qgDFp+n+pzgTZ7iUWDMYi+ME7/9HcJrZVEVgdsaXfJP4krk4mZ8Sx+/9RqZ2iftV2SP6o68UThaxex4zfaHZ9NT3UgmXuq7AVQ4c4KlzOzYyEbzrTWjbusMcL6onxN4V6yYkAgidEmYqAmNAa136y+Sc+Jv3dWgGkUW69160yKpGJAmKPSED4+MEZPa3mRiLkrH/etJFDdWP9Up5/tVXw4iZCYJtkSYIqt530a7l8luwi0T06p3jtxxDQK/aQvafpoBxBg7pA1369Qm/jZh4gPSJmc0Qs50dwilW/RVamvg3ZF+OQ7QiVURBfGHWGQkykggiYuePzyR/jh/dERKBOcBBo7iBNJ/E4/+sHTyqifGN7MVYTJNfukmDQSYhV2kCdenRN4SC+MkwpMEcYAIWZ6anu5wq/8Az8er4/ip48pCGzfkzhYJFOk606t8FuwGYrU/qP8AGTiI3bwhdybanuJofBbtH+hXg3KY+ObKHoC/WZm3TOmqwA5mfRvQ/wAc21ARRyxyuIZuO2pJysEgR/Wruj/HY+I3flfUxRfLOgnK2vBVU0EDJb+OFqkVIZ4pNtl3pJyNwJ5rQP8AIlM8Nni0zPG6xsVCz/3orMCyvtpNapzhckkHeCXBJEVWpg2O7dUAACE3hyzC5BxdFdI1qAxo37J7ARsX6Pi3hVWzECn5QrvD9f7a0jKhWOJA1jwQ/jkRifysKSoeRyt77a1AZ0ssAdAifGPqZvi8pUon3X+usIigoqqbAQ+Sf+LiyhyLZx5TLGMRy1IygS9Oqr+ga/5fBbwNiiYiQ6vp31qXmrhYDKJ9XKb+MGzY79ripdEzXUJ7SKCj/EPAiIkhWDy2rJxqNaDeW6LADL2/HqmOEf7R1hkeUlQcSRntGgzcxKQBHBYB9sVOQwxDEVsx11o1Jbh0WP8A6xfX1R8eOEJuoTrnkpAqE421gNdFXZkY3ptzROIhHFN4h7OLZ92tYVqVPYK/KBwjB2uZ6UINJFXrEY6qhjA7T6v0TcvjYEO8yV2yL3t0CBTWjtstAOUf9MI+HJqCI2CJL5TCzZ9e+mMbk1CIEQfQthB48nKRJAcmIjlMw161qQcZhvZUAZjR6pvCvJZzslH/AKpTyjRIsQ/FY47gofx4tM3xGZnDB30iK7oxMf6q35aJj4+KzOJXJipEldBgPdvWgJFfbmt/FxplBiBhxdM9Z/XTJIfRaCKELPw9BCguK5F+ov0+ugGKrADUCQ7oHxg3G8ChEYZQkh7hrViiCJGyPht4k/kAxxPVie/rpFpD1WMRaj+EfDPLrfuQsI9uLDrJWip/ngnn8+SLwLWsFcn1qOQkR/51IvS7d9UDGnEpT4+DkJDJMAsEw2M9I0xBmTCYyPJy5Wfj+PcLotQjqSccRG96w7rS3+rAHoPlMfFxpjKp1GU9v0LNEmZb80dpm0hB+MC+M0/3iAkiDTM2J5D3p+JGN4o3yWfjH2wxQzDcCuXae/rprE2KINd0PGCIjxv3p14xN7xovrRAxqd50WeBG/HySljquZy3GNYGujfNJBmj8H6IPHaY5e7N1kWBnOtE2iHN1u3SssInChuZg2lzZxmFPSNBOn26pjmt4Eh7pZzKbZo+k6CcgetHKNOA+39hZ+MmbZ/xB5EYk++q/r/IFG/VGlfzxQ/jFzMyEElpvBA6AYq/BYzuJQ8BhUYYWN/xhIDt9Z092Wxh/qxBG0rPxu0Nj7ugOK3jWGfMIpFaBK/HyiN//rxdp2u+/wBdaZMiywxArdvzR8JTeaaLGl3COlXrDIAbPkiKRo+aTw5TUkPH2tJhDoYjVHIDjiVu2y3hyH8YbmQbwM+1D/nQTSCadUwOi3jNtcbKN+rDLj/Omf8AlHaAe2avfdDwlmIsHPlBtK7dcut3QCEDEAk0lu1EPEJ5R0YfKmJgwUfTTIsCjsNRQ/BW8fECJ7QzxW58V3jQSdW3KD/69yZS+Ax17gmO7Mem2qJJkCyxBmTMcn7LBliVtSMDOOR4wTenIwFJxM1sHze6Dx3OMy0y1VDiKd9aSaWNFu0zBs2PBY4GGsHtRgJiIxK9NY5SON0ESIggPh7lTeCNwNweMoreGPxPrOmQLWW57N6reHfgOXf25mSGJ0gg2mHupgsJf40X2/QLIJ2vDuXrd1ZBbqmLXWeOx5VTSwdN4if6dYZAyabrHCRehb+EiEOX2z5JsBCTbO7qyayLuint23ful5cZ4xDL0hhka9ridIOptD4Pqpj0+EfCohJqduJSzPJIQjprd5kHZ/aIoTs9IdkvL49hJGNp43ZQ4k6awy3ssYFYCDwfKZSAneYtc73LqhlONRIUwAZyFX6JOXBhUE3lWWIycYX+2nuBpUIgEQlRuQHqLG9VN7aRFIf090nHHSCH96dEnLiElkDEDiBSdpv7a01nRuqnsPkj4kSGEKyQQq10660j/JIluyDibGwDeiV4cc4wEWUwC9Z1WkCsqO020SfxPbH44kklwtOmfFGQxtd+fNL/AB8uiphwiwlLO91opYHR/qxAFBMJHhUKjJWLxBUsO+qkzopMHIP04JfBpghBqCL3iNtHcSIb+UEQLGeHH7SvxkxUSXSp3yEx6ukZEiBdvhug4maxPUOOKmcIgE4kIU52cxfpqu6lUEC8LPA9OkMTTJ/qw21WnusSW3ZSLTip+Pj6C9I+ndmog0gk0/6Yf6jtxOoft4peXCKCWCcIMHWa1Uzdv4UdhOVJ8Un8YtwwzyKuYC3bpGsTSiDibh+CV4d3uPGCpCsynSdIqIspyEmtfNsKf8e1LA5EBbXjA7Xn11X+pjdsojSG3qleGwMhHIvjgmfGt2um2gkm5p88VBxpVTeE0mII90yXmKvr10yL8FJxg68Cl5cOkie4uTxqRVCzq+vXT3eLKgj/APxb+krwXBcBi53jb2k9tUMorooOIpJ1SvBI3DOyDCLkz01XdPP94qDhjbTV3U3iYTiw3MyQwVLyk8jfOmTpZHYZkl81N+PxnIJ6wBD1SIr6a6DKaiJ3UkEXoS38qbw3ioOtUUQHrp7rgXUdtKDybqpPHi9OUReFZzMCx/U6vuyuEEVcPyokfj3IK/FIn20csYe36aDkLGY3UwZlTfjTB0l2LZrapn10mDSRKiCRBp5N1U345Sew8iM4YXkGdXJBpQR9qTia7pHgzQzXtjO20z0zrA0FVHYLG70/VN4J7eQ1BHoTxkmGQ+laruBsg/8ArpGNDHJSeFxlHrB3pCYdjrq+6aP3XM4xS9H4DVS/jbSwm8ZiwRk7f+dXIIALb2U5Y6Q3upPx9YVjMvK4pgOMf31hsLB+Kg4RQ7WUuXxmzK16y1WJY1XdSSKKYgxFG/JSeBUmFZolIlIjB0+uq7q01XI4C4q/VS5fEGGY+hC2BN3eNUMj4v6QQCUjwTPE2mCSCpZSc75jVyDUE/bhR2g28G+Si/HMUi07kdcMXMabaqDiRQ2fFS5cOR40wlrEryYiLNOJxqdR+voufZNNXyUHhxzBSpuvXd2zqwTN7hR2EiDM7KXL4/8A5gCTiGHBCLv01Yykat7yueWDuovx8GWnaCYHiR+IZj0/4oZkHWG9VyyxpvRS5fGvVCdjdgfFtienrroD2o//ADEc/FnzUOXx0hJR7aWmhJnjp7iDIfyuZxPB8VLl8fIkh8cRPoF+UGfvpGYBq35KDgLhv0U/4hxnp68oyGK/TV95HBcz/wCszvD3XPz4VHrspBExyss10HClHR8VxOOg3bNFDn8fiN2WSe6ZIY5Da+laQSDw4Kcsdp+nzUOXAaeNhxip7uZAHrvqgchaYlc8sZJOhUXhvG7RGVpuZzqhkCIsW5XPL/1gnVc/L4j/AFAYpA7TFktT2rVg0iZHBczjAlS5fG12zgqInE2lY1WOQ0oG3K55Y0gQ27rnfiVkPaCrZEW3AOO2NdARY8lBwp/N56KHyfF0njlUKKAOrm/6NUDro2IXI40tR8vNc3P4zckVvjPkSLPWD/Gugzmxg8dVBxOlgOj5FR5fE4kuWzMsqQjcTtEaZH+tZ8Fz7ZJAEOH8rmfiCb8WMRS2jCT+uq7stdS3uuBxJqavn5UXPy+MiO5YFO1UXGNdJ/pTkBpdc/L4k6NIynkNSA4OPSdIy3+lwyxmlYJ+n+rnfiFP7ZrHSSDrqyZHVcziI3D2XPz+KtxlRN72j2waoHICtaP4XM4cJ939Qubn8XkR4uaRcjS4Pxxtq+8XXE4REbPy/Fz/ACfHMYIiRAzKFzPbV4/zS50b2XM4/wAzBXJy+MdhgRlzGT8YI3K10GWpNOS5n/1zSdXNVz/JwyiEpykt/wBfyqKnSCRy2XDLFv68ly8/iHIj6VMi7PHfNa6AkmLhT2mYETK5ufxcs/llxxi88mWJI3xroMhZv7XLLAGr5Lm5/BPTkENH/tgzxp/41Qy/riuJxEbFv5XPy+JjxDysQ36S/jkHpqxkCb1XI4we7K6hz+OUrOG8tQHIqN9UCBUrjkImbt+q5efxTNQoSyxXad7M76vuESG/qy5HEzwfBcvyfC4i4mQbpZ8kWQDr07avHIis0b81yyw109FzfJ8SEDPfLSy9IhjbV4mSSLrgcBfR+C5efxSCym8wi8iGJhlmKjXQEi8TVc8sKTb8fmuXn8ZFtbictpeUsW9ZnV4ySDjRiN/tcssbyKVXPz+NmzxzCFVACzPWdUcjEFcThqKhcfL4ZleJPZeKiXiBzH+dX3kUfuueQPR/voufl8J7uSODLBVZm3jqu/b/AE/VccsdA3C5efxlrxvqSRVVHRJNdASuXbF6Lm5fF0lzmaXeA76qTp/pt15nGJFj4rl5fGx1BfV/KQiZJ1Ug1N1x7TPaf9fnmub5PiZ5UJZHKFeoSDXLE510EkCH0fsuZEDnxbC5OfwyeVEuIho9rRmfsb6oZCxuFzIIFpXLy+IEJBYgBtuZEC49K10BOtlxyB/6bvuufl8Pj1D3VkjoXKEXh9NWDNNVzOIO0/b9LqHL4/GomSo/KcIe7yX+p1pJEv01XE4kCtCzyXNy+OK4xdXVoDkSmoZ10kEyZUZYgiTdc78cTHFm91igqSpSdzpOsTqYdndcSJv4t8ly8vi5Mu/exXlCtDNHpjXShsflc8sbA3Chz+JuxWUiJsAiO+qBAHBlctf6oH+Lmfj5J+UsKVhvY7f06sRjb/MoII506qHP49njfpIMRmorr11WMCs081xNOXBlcvL4yOpDIFTZDxqT+7pBIPdooIH+W3Vc/L4yhOXEf3RTmN3lMHb7asZahRl/4/5hQ5fGdggZ4u/FTeTHbbVju59EQQ2/FQfjJgJ4hfSqjPkL/f11pkTNX5KDjFm+Xoovx9tscmMtXMp99Olb8OWy5xTuE3b/ABQ5fFeHire04m/Hp9dVXqHugiBS78VDl8aTiUUHZl8YMDJ99UDJg1UHGRSyjy+OmmozYuSszyNN2+qiNBbyiFHl8RyITiyMCbUkAjX66o/zxDfBQRWBd6qPP4xnjPIjZWiErEod9AgclFCK1bdVLlwkXkD1SJ6W9w76o/8AxC5kUjV+6ly+O97MYw4B8WRxrTvZBAIi5fOyk/Gp+IzQ1Pjt/tt0zq7TXitS8wVN+OI9rUGX/VsiRTb+nWJyPVFTMXfLrKTl8UsHJbt8RKqe8DetMir90EQJIbskfjmp4sz5LUrWzxJSzSfJc9Zl/SDw2CFaRBaN68Wa0SZ/pJrWQ/J1quXwmZ84eoeVxWzsmu5EWNX+qAQbkSifGoQVvcSBEssRFZzoy7ZgnT1fgqMQ4THxGxxMhyYDxp9WT9XQYBgmiI0kpuPxNklzYdF4osFx/XQPbM6qjE0q3sm/i2iMiAQ4VcPTTMbptD8vlVPjVrjDLUzLClL9rxqNJ26Jji3+6Inxol8QLpOp/wDkWOdJJA4no9FhBE6xuqPxmWWOmOtQgTxNAJBjVa9uF1T+OT1zxboZVGWl20DIC99+ioAis0s/dUPjSGxImM4mBZwHc1Ikq8YFYALfhyVePxtu3q8UqfHFk5qdalj8pgRNju9VU+ImccesG12JBaGpmR23KoDcN/qpx+Nho5EQzvLDZN/862o7aaq4f7DCrx4bQcYfFwEDVzcxs6mBEXTBO5FOD/E58aRUzMSoWpC7/wCZ1jWgEearGY3PoqnxP/z7sQYeLuSufWNTbePtXjEUqB5Kv8ZByFSLgQmHYlk9dEmxfksAAe2KSrHwovKaYqSTdJlYitHdsKhhXAiDMRPBWPijI8r5NMFgs7ekVrdYnq+LCZkcYb6q3H4YwQvHG5MoRur/ANxqSRrUeqsDtpxVT4hgOMyUvQ4iMQzOd40EncDdvwXQAgcQVfh8eAhIYgqJc2xxjNZ31JpU0HV8qrDEC/8AoKp8NM4HIS/gQU+MfbWJPdxXTEEiJofrgrcfizQwO/KCdomUU2+mpkChVAGdRqzy4810cfiliE6EtXOX3TOomBW7YVR4t+cK/H4yQUxe7G91VajeLPh7XV44mIE9wfL9V+PxLNO8nMuG4iJgmeug5VnWiuD0hX4/FTBKQA3vOWEp+mjurehCsCOvNdHH47EoiIjaJ8vJki//ADqLGMW3CrHGb6t0V+PxFPjOcljPSGYnU5WV9snSD9Oqvw+Jz9WLk3kLuf11JgUC6jEAblXPjCfbxNiAYsLCcVnUzlFLc3ddQJDY8NlY+In+3mKXMRtymftqadQ6u66jE6hu/gujj8T5T2QMBhhtT/jU938xEbrpjiIErp4/GjBRMvjM5JneY9dczBFTV+CoY0oKz6q/H4QzxkJomccUU3Imv00TpqWV1iRVvj6Lo4/DcIdMhZa+snbUE7WbdLxAHBvoVfj8cm28EcpHpu1331H+f6NQfBWBBkAt7+ivx+Bo8QxKuL8pD3Qmjunk+S6QAeJV+HwnGaOTlKYJKFUSLzqMjNQugxFtHPHj1XTx+GY6SWkTsX2wWR01PeejZXTHGkl2V+HxcSLBx3cYTEPqM6CTtLfULoMP/iKmq6ePxN+s3FW3WF4s/wBGp7piW4XQYnGy6ePxB13vb275vfe9R3er0dlYxJHDXn7q58LQlFYzK9vdGTEusTL4LriCK7vx5SrnwnGGAV4t3EAObrvjUd4khWMScTFX0V+HwZkJCUiJaJiYBi9SToahdMcSacXxuq8fifxicAcYMMJ+0cOpJAHcrGE2u2PldXD4nibeUdy3GPaxqCZrNOLd11xE3sr8PiGXiVLeJ2lHxIjpqTlob81fZ/8AI15Pqujj8ZPWJsW5iSSKse+oOVNA/VdMf/XWnr4Lo4/EoJV3UwyDseSRmM76CYImrbqugx3Ew3ZdHH4gam5l5EwvK4mdtQcoEAR+cF0GAbfBWPiaM0EcfylMkzEenXUzoBAbqugwIqB4v0VeHxAsxjKimbZZLrQSBU3bqr7ARGJq+nmr8fiIMQMQlWSCQbGo7jkdiugxEQA3w5K3H4rijeJmyMzLTqTkLElWMYtWsLo4/DAsbEcZcxxnHQx/xqe/xVgWmj9vtX4/FdcVDuB27H42d9SSTc1bYVdhgGzfkr8fhiPKTr+7jhN5G3Ukgmm1F1GBBpV+fqr8PjyhlJXjZtLvNxnUnI8+S6//AJjo3WFfj8QcYywt0jKhIgPl31Myax2t+CR/6yeVFb+JhoJu33W+gVFRqZei64/+v/kVCrx+D9vj5Yl5JBAYLL/p1OWWpsr7Aaht8ejj8MZ4tQ+J4nSmiEO3rqJE7y+L4KhhXdvdV4fGAAViIg9yemxdZ0dwkwugx/qKK3H43lEyE8biobmsS9dT3G2jHVUP/WBb/Tf6r8PixB1RfKZuHDEjtnUkzvfyV44f8lt8H4/F1SKIBVlLvcPvp74G2T9+i6DGDQOF08fipxcvWYWYl6N3rnlkTaysYzxKrx+Ic7EEpDO0q/4NSSRQ3+7uVYwE0urcfiTb/wDlGJZmMDm9T3SOD+VY/wDXJi74+Cp8fx0ScnlGUje6KMZy99GRJFLQ/wAXQY5TC6P4hikvKMstQpTBRqJmZSMDEXKfj8YuxnG4DJNTFY331u6lPNdBjkDAuqcfiJg9ZGEnxm2cuNSct/BsK/8A862kQ/tXPi2IUqiYqfycx99TMidOOvwqGOMTiI91U+K4qQhS5wDWYeta2RAvMLoMDFqFtxbj8XI9p4nto9UleJvDXT76g503kquyRJmGwnPixM5mHFtDct9r1B/9hmBs7hdRif8AkCqtx+F8SOMRDyCBTeJmdt9HfOXGF07K1tKsfFa8mo23PpFT99R3TTV+yoYg0Ab4qnD4eJMDXUrEGwUZvWOVa/bdFf8A+ZJhMfExgK3P9XLPrXbR373VjGS/CwVj4pZzapCFhOHLPfUHKCugxM0DfNU+P44nxBzaN9UcAOarQST/AKfuq7SSK0d1Y+LlQNQ7ygMh0wmpJGoqqGHMn6blOfHiJUhtmzYAgrdy6xy1/wCV0H/rrBu6yrfxuPBibJO98ZxHbXM5D/UifFVjhN9lXj8YcQWVjlQTywctqTUnKa6LpjjJggjL5TfxcYiOTCVAO4TRnUnLIHRWMDE0cc/VW4/FQ8Ri0n2t9BHlBP266g5d016X+tF0xxBPFv4T8fjYtITri8e0EgNYkzNk9olU4fF0B42eQtkqqmIj0/tqZpeq6jEmCFQ+OI5eNyM2yVMzEl/R09wFNFuwEzR9PtUPiWJ2YEl5T+THettScgBOLfFdBgIkavjCc+MEZTtCRW8RQ/0ak5TK6DGeL8k/Hgf65WGJ5RMw1yiZrvqJ3ur7KA1nwVDhUJBhSYkiW1wHTWOVab/KoYUvWNlT+JOwf63MU3zgkjUHOsgPorGE0gE8obsqcfj7WuVO9sQv0jUHODWzfmqGEbNlV/jYOPjnlLiJZwI5ftqe413izfmqGBNtPT2THBeJxFQrC4TynETrGSa81Qx4V8uSc+IYHy5MTYxdmN4e510SRrAXTtI2j9fVVPjk5BPCKJ9uPLEbRokD+rgt+KwxoCb/ACn/AI6hSZIkywfd/vqZAMj7VjDEkR8cHt4Kh8TJPGMVcMNceMqf+dT3C9wq7TEtuyY+IFrjiN3KT1gbmK0HIgQW/FUMTMndUPiUZIgjZN4mVhDlPpqO6LV9V0GIBmabJ/BiAiCc8ZpCUCBrQMpPA8OG7qrxwqNuqp/EqEvpJbE4tfGf0rR31tqqGJmkQm8CSuhKl+LgOM5e2dSc8qCWVQ/9YngqHxzx+iSjF1SrUPX7ak0oFY/9Y7//ACTHxKBUE/7OGYieIQ4vGsYbKrtgUkv1dlQ+PjcowcowJuJgKf6vQdg681XYbCXxTHAtCJgv8fpmUeugmQJf1Crsy3ZVePFiuM2xi7jdQv01MiIN31WGOO8evn0TceLJUZYmXN+V8uO2k5UJL5K+3Sh39vJOfGG8CRUEt4d+Kz31PeTXXxCRiQLCX1h8mPiIsZ5FvWjdnlK100d5mlhZUMZ2kPkngAAiPUgjpAv/AFqZk1sq7BbISHpMOif+Pkkn2fakbxysnsGo7hJi3q+aoYjW3gm/jDcCX6vbon9tbuniQ+qcRWHdOfGRcTEW/VBjEddR3eCoY8DG1vRMBBBZv64WLuY1jKsYE7wW+SbxUVqJIkyBATBBn+rw5SVQwgiOmqp/E5wuAwwzi7majUyeiRjPKU3H4t1bmRKZzAmSOujTi/JMAEnG3CpROBXkTkh4y774QO2m5keqrtyI2D8FQBsAHeO/+3StBgSIKezXLkmPjXlZJcDs71Mxep7wMZsW5Vdonl+rfxsSuxUk1uEMLJ9NJIEQqGOtZlUfiDe+SEGUCYiGjlx/rGoOemiwxmmkJv4iSRcoRWMohFf21jkawbqjQQNCmOJ0j/XeFOpKZnGpNG/FlONYBq25T+K0iixJNWlZw6O6P80b+knHEiBdv4TeK1FzmQt8r71j11p/nenFvikY/wDWqx8ajNqT+MtOIe/H00f5fwtGw08038Y4XZJjcWpwHHe/76NKwrg2I8G5THxBHKCWC7krEvIhDbVcHdbHXU+iocOgZFQo2kfrepMXKrsNW3qj4nVTC2p/sHIIkmtFJrEM9FhhtKLxaQYSijLQG3209wlJxxFD7+6Pih7RhCAnfjMysHi6O7dt3WIximvIVR8M0IstkZ9qsrboOZnkk46kVb6pjhGZaI4z9W2K92xGtJH+U9oOJkCXZO/HU2uISHrISYDU9xsKBIEa/wAo+Jihnp4sVQVb950V/wBaKuw2NlvDLlAmlZMPf66AfAN/iRjAAo/f3TvEmWbwG99ImPtom8WQMSaMrPBmVdsoRFPKQmTW7gLVVY4f1x6pjhlqSAJYOXjjqnq6DlBAr2/qSAKjbnRvcHGG0txEnpxF2T763drw4etlhiRYQn8OU9R45C3IN1udtHcPNaKQLRxhY+KGxVwTsw3OEQ1jmTjQhMa6Jv4zpO0ytjnaQY++juIvQeCoYk1fFA+PgcmIJYds3B9q+ujuyivkjt5RHP8AEzxJXDDvbUbpZP21hlQTq9FUGJHk/wBW8eERjkkcq9C3eFe7rEk+D8VQxJM1R8Ism79bKqSoDGsctDcPnxQcaRBbdUDjUPEazfjO35VBGsSIvR7OFQwEyb/XBNUdoSfbG9ARIxorv6unkgf+vUQ+iJxiDkXGUkrrEcaDN9HR3E1l+qYAJ2lHx2ZAkHxcKf8A6SNbukUuiBFMhL8bonFSU6wzBMPtYJPc531pAcp7YsZb2QeC+33DDmVv0J2/rGsCInRY4wKVTnx8k8eRcYmWPJi0Zie+p7qysY0t6ofxqhQgmTaxLbIdPdAMCjfkt2xeYKPg7YiLiSW/3GA9dHcBp4KSARZuqXw9wNsqVZlJlKduut3ziTpD6q4nQHdHwuJSzBSL1eU3f9ZBnr7LEXyIfo+K38fFunAEIPjDSBjVDIihMNuqY3FG/dHw4mEakGCtrhtDQciQZvLfgjLHI1Nn6I/x0lzVZtlnkPFwvW9burpC0ZCtD5e3VbwdxM1NEqLHEynqXrDI6fT+lqjaFuPxxxiJIHZrsEb9ttByNisCTVthDw4sBUzEotTjYb9dbvMTs90ASf692+K38RPjM43HrtIRP+dPfq/lhABmCG2EHgWUlTDiriJh6RpnwW7Sbv3/AFH+OKL3GAYiOPurD9+2NByB8fDd+KqKSbfrYQPjMKxTUDMgzIW6TlFLlbt4B+LuifHt+NxmpZQlZqe+t3DSyxAFYk81vDr5JFrVSfihX+J1u4nblVSQIkPdDwoi5xIzDXLcz21iTct8kzzlxot/E+RMvI5SUswUMsV/Ua3f/PCFNK02cRPVL/H7U8ggiY6zMnkxIa0+C3FsonxZ4iOWxrCBufk6xy1L0WFK5UDfRDxUyMjYEwb1xROvfWBEnZv1WIFRyROCxQuP9W80gxDWL094IO13+LQAY06oeLsTvT4qy27e5xoETWH8BAxmth5IHCCh7Io3LM1yPrqpNj/p9FjE0sl8Fj2uK4yneKJw+mt3RWk7rdsCQTEt/SzxB3c8iiDLmFu8ba0zzsg4y27rQRDLR4sdir4mdUZFuq2ON4IfVDxUJh4yrU7cozxwzqZAtIW7SLxK0bSU9ZJ+rhe/TWBExcRqgYVkCn6sGRxyx07kxErffWIE8W7IOEFBOKXliWEf9mymdETYN+SmANaPlKWBsAiZekTFXNb9dWQIrdPaZgGj90PA8oZz1QSCy8EGseGymMu2unz5JX4iWTkNdWHfq8qP62eGj5LTpo3qleF2w/jCDlxGdYWnR1QZD8Fj42GYeUNQtRRMDu99tbuM0mG/ZahM8Ur8fI6K9fF3/IJ/t9tUKgwavVTAP88G/hB4wIqSZXHXpd/96wFoglYYkit/1BJ4sR0h+tJmWMfXTiIIEQG/JYj+Yysljjg4hftmcjFK1iv86ADeT7IyxMi/oh/GP+xSxcNbQcvb03vvrVJbeynSYS/xSzcxFhMjI3xOLJqhkSEG0X+35dEv8TkkavLEAlHeU2+2ta4pxRQ0qC36rcuLNI2HdYWL9MaRltdSBiaG7/UrxikjEIzympwVm9IOszVPaLiG6BIggMVNfu4llxATMB9tVUSp7CDI3f6lOJ/qTymFkBAFpd83rAka1hBxygzZL/HfIwPrDTn3RBP/AF0rutv+fCwxtmPBD+PxFbxJHcbeTOxrTWBMo5eaDwX9s99o90mVlDSDpMH8U4jECMackkMG0wE/gpckh9tNNm4UkAHjKXl8Yx7f7A0xVROnuNwVMkUs/wBSPxzHlVXO+25JPY76qZsJWOvul/jWYgozPKRzADmOmkHFBxFDAhx5QlfjyEJ5JDbJZ6OiTIGrfypgExYaUbKXw5T5cuKOSGVnEx0daooDIfl8IONIdEnjIS+6GVISFXfF/prSbCxU9kWsG+cpPAkgR6lH3JJHarzq+8if/l4oOtf5bcJTgT2Oxi6I8mp7a3fFYPco025TzbhHhBL+KB4g2uXjHuYj11eOWgvN0EaH/UXb9leKAIiRFfSLklT01u4k8CojU/6G6R4cewpmrL6xy3/TVAmdw+ijtOspH4hd56fVmQd9VM7GEZDlHg/XZJ/HENR7uKK2GUGDDPXWABpqpOABq27qaNyOQsqVXkhEBBnvpFxUKTgDvZ+any4lmf8A2yW8QU6I71001FVIxioppq+qTlwNn6tNBArAv1nSMtDMbP2UnHayXwSKZZs3aOU3dnpWkZTazbpPbXSHqpvCCyXEpGej+XF4nTVjI9VOQ7bPq9FPl8XrExFMTYANUf1vQypJ5qIJyiJvspvx4eULJMxBJAoeKB1vTjltFlPboPlTjByiNlGbPKosl7auQagoywN8bqb8ZMLCCj5PJTN4gN+vbSIvGqgA7PkUnLgy0gLiLrFLcXjTGIp/03zUZY91rN8lJ4CWZ2s336TNudVJFn4rn2SdXv4SkeDtKZOVi4vLVdsa0xzlT2gCTSFHwsXj5dGozxSMBL2y9NdBloDDfRSccaxeW/WFN4b/AOrZUF46CbF+urGUG1wuZxEgaO6i/HylkQ3S+KSiwz1mI0yMgIvL2RliIpCm/EXUepmd48fKCNIyyA35P18VzOO7YUeXxsTI5AMVIkX/AG0jKaSp7RfRS5fGOPbykllmUkqAy750gxE1Ck4ntk2fFRfj5DjZbHrY2qm2uvdiRBFZXM4g6e3spvAlHiyIA+XEwRF3B/zrCou/WFHYSYpD4Oqm8OT3irSSz8bi9Va6g4iILb4R5cBVaDeCUDpBvqhkOOi5nCRStH+fak/Gj7aK2lzvfTVjKb7qDjSter9Vzvx3Z1abuJkczjtroDSRyXI46XD8FHl8MXI0CUNsTcG3TGq7hla6g4zduVLl8RdXKTPiV7Rv8h1QOQF/5HVQRNDEfulX4qHL41Kmpit4muMIoGqxy5SoOIAiaHqovxyMwLH+F/8AU2/p107jYXb8Vz7YG7o/hR5/GxRRSqzVsyT+mkV56Oy55YAGTfZQ5fHENkjkWotmbMaqYD3XLsEQQo8vj29HGxSySTt21Yy10XLLGP6Zb3UOXxzMQzyYIuyZzA8Yio1YyBrrHJScMtZXP8nxZwUATFr7iGYk04k31XLtMSVDnw2jyolmXBjKMurBkzYA2YUn/wBdzr4KPL44ohLKcxK0cVjy/wCtWMpEmhdqrhljpkuXn8QLFWMRURG8T6auYO+MKSARDdFDl8UHIicjAkcWsFQp9dX3yOLcLl2wevRc78S8Z4zykK/bKtQ8giI6aaAwKCfJcyP/APJR5fHU/iziJN5zEEybfbVg6GoXE4k8R4Lm5fHThukaJv8AJx1jVgigEhvzXLLCZDdlDl8cCJLAqCfpZgv11QNatsLllhNRHV8mVzc/jGYsiHeaeTH5F/31c2GVC7rkf/Xw0b9lzPAnY64C1QKP+JftX9c4XPLAgBnx26ffLz+IJqhSu1tcvrV/proCSImq5nCObey5/k+I5K/lnFtPGNmDV45ZClo1XLLARtkubn8PSy7jI3njaTOrGepXHt3oX6LkfhagajMW5rEux6a6b/C55jehf740XP8AJ8XtVp74ifbEU2arHLGWFx7f/lsufn8czUbeWWTA2si60034LmcZB3fv03XNy4wFDxuxY7znMuc67DKSSL9HwXDLAi1Ifwubl8bPtuYjiwzeLEKZ69dUNZpi/fZc8sRqKrl5fEg2dkJ7izxgrp111GVbUXHLExFJ8Houf5PhnqxFmY8Ya7rpBBEizfNcssTiYE+re65fk+KZkjogruQgSVrqMjjavouPaBbd9XVcvP4ZqMpcJyXFEjI9mOmrBgyPlcssKd1OT+iubn8RE+K2rYs8pFYwu7GkZEUPuuRxBLfmubl8OUE9sQ7QlSOX+qx0BrS7rZcIpSz4rl5/GHKGuUPGiQGYhGv7asGlQueWP/Rt4N2K5eXx/l40svjDKEy+1GHV92pNFyyxmnBvVcvP4vyI5GWY5Q2nutYa21QMQAuJGuscm9lycvhbr/8ATHuwIlWSxqu4kwfxcyB02XPz+J27RjGfIYGEHE6rGtclyyAJfF+i5X4s1N4kERlB9sxX/jXTuMAGe6G/dcjgYkSFzvxD5YacgcQWSZ4xtvqxM7B2XM42JXNz+MlcMWRREBUSRGrFf5P+t26rkcSbXb91y8/iD3B474hyyBPT9NWJOq4nEn/P9FQ5/GwRxYZJfv5MKyummpq3+rnkKka6Lk5cMmePXqhy68oVTXTEnGoXE4mhyFVDl8eRnjvDMVn9zvd6Zkia+HNcsgdQFzc/iiWPGuUp0Shlt4x6dNWDaK1C5GJgbvi+K5ufwgKgi7USNy5uOl6oHahURXcPTxtxUOXxRUeT0AnqIQRC1GugJjg5UxvdQfjiSFdx60NxBb/zp0kQG+llyyFZoX5Ll5fGrBA9GKCkqFkvVgxiCR/JbchAFdYf6ufl8Vm0SeXuQmyWZrT/AM0K5RIkwSufn8TvfKCAlV2XjNIH11fd/wD4zdSQJpfUO7Cjy4QqZ5JmW0a3yacYygaNsLl2xez8Kuyi8K6KIXIpE9cOkne3n5I7Y2u3dc/L44b8XlkRgD0OLtqgZ3h6rmRNaiFN+KkiYiRAvy38aA9NGtbVUEG5HVR5fG7cbMxUnk3hhAzqwAbF+KkgCkvn1Un4nBCVXU9SnifeTTa999PArnTWdVDlwKMeXSJGpBiCOX/OtidR9LT15qXL45qS5yWS1Rf/AHpBm7+VGWIAGR0bhReBfiQ1LJDHaUkiu2qMz4rVpw39FP8Ajnrhh5CkMo1ND/RqgRB3n0dVBxHbV0bol/jIxmaS7ABOoBoJJP8AQqtxjVSfhN+KEgz1xHuk266DlSA291JkRUfS38dMykYY8YIcwUP201Pj1QIFgG/tcpwSuRyMwkpjIcoP1/vruIApb7XKONk/8e6KEoBVF3Sx10f0BSAG/JNTQEgyxq91v4p8RBaps/uFJjrrSe2RZXv6onxshHqRHK8cp4v5Sbzrf1FKIif6mnB+CofHxDFTOOwNPiAx00GZh6809puA3fcJj4wM82pgmq25dUNEPVvlhNqRq59lXj8VlAjiTlVRDvXfYdTIikkKgI1p9Kh8SconoTQNMvVWPtpERZVjAsKNsqvH4rk4jU2wC1llyakkik19k4mkI8eD5XQqrcHKJ7QPI3/8BIvJOy6CbAU9W+NT4+h6xMK3sQMhX6aCf69n5pF/6+3yVePxwQce4ohYsmX7aJyIM7vgqicr2Krx+P67jEpivymt/wC2iZkFUQYnJvjsq8fjJmIvoMHtCpqcb6kn/l8apiQ/pU4/HMBK4jij7o9VkjWrFbJOJ0jwVuPxPi4j8vLOA2RcY1JyHVWALl+nJVPinxjkoxt6ADFHaN9YGBMBvRUBFKgtutj4ZSgrxtHblUx0vUkwJnw9VQJqC/ZUPj5LhndJU2ydRgYnU2FLHl6K6EUgP4V+PxK/iRInJjpLmSj+p0TSDZUBAkG+z5qvD4/KPbVtyC0yQj/50EgTJqrAM1hdB8I1HElxFDkMlnTGpk3q/n2srga+H0qnwmFSxNqsnJcb9NST/U3q/pWAYlvr1Vz41iI5RDcj0nsePr6aIO0FvRXQVsX8fa6D48SmCuLEwbviF3T99RTU7t+arEG4D5XVuPxJCkdZSa7+JEgzo7tq5Ku3RuF0cPimMzfUEgDIVxnpvoyMV+044wQIorHxPLMsODj5OIchbOokXD2XXHHZdHD4nnLXHi+WZ3M/tfvW+pJIrqG3HSIMX3V+Hxyz1lxCMxFO59tSTB+30XXHHay6OPxHtYCVPxiSOjMdNScsqh0csLpjjFqqvH4SrQ75ZqYOnbUHIxOS6Y4jzsGx4Lp4fER5RKEu+YfSZN+mpOUGBMPyqugxoJNH5Lo4/H2nlcRG0ywpnUEn/WhuF1GM/wCQZ4y3wXRx+KDbZjC7gTypFvUGJkpABMqh8TZBywQ1KMSTBBM7/wDADoKDhs3v37bekLq4/FykH3WcgP8AVqMKj9NROpMPZX2wdW6Lo4/EkEBRJlkNwBfXtqO4TQN6KxhJ7hUN8lfh8MIh1JR6w7TRomRU1K6xIrZ++n0unj8QfgSsSk3UlkTGoOst+XBXjiA9108PhiInKu8sNQyoI6nvAFLvVdRiLxWOb6K/D4gIoIDkRLDnN/iejnUyTRWMcfF9fNdPH4bCF7u99VuE6ajuEUq+S6AReh8lfh8NPYwRBNxIhDPXQcspgUB3XUYyK2b3V+HABMnkN+MTfRDad9BMmX6c1eOFYF49Gyujh8WPaBmWDldHfecZdR3QI/G7Lp2cZD8Vfh8Q3Dy/H1uFmmvv9NQchYl+66Y4HGlhp4eCufGQzjME1MUzR7XrFaO4UhdBhWbv0Vz4fxr0YRPEuiLT/rUHLR/Wq6gAwG/ZdHH4SSePJ5VkcbSdn+2pOVaRB9VQwk1srnxQdUiRS6vpEdr/AE1HcuowHdAjufqujj8OIJhWoIzEP99RIFy2yuvbWNW2Fbj8VzMPXj0qVtdo21PebB7KscDQFW+PgjLQzJF1JcjF/wBZ1JNG+a6jACgFVf4/iJZIwCGVCTHXaVrU5Ew3qr7JJ3kro4/EYnDUUO7E+ne9BykVVDCDA8/x84V+Pw3iGFw+6YLcv9o1Bt/TbK7DCLRwb6Sr8fhPKPF55RwbdGGRi576DnApAVDDLWkufE7K58MF8YqKaJQA2gWX11BymvBdMcZqKl2rIVeHwwy/kvG54kJHRk5Ttc/rqcsgbWb6q+wxWy6OPxhFzvEtlip1I1PdNIhyug/9Zf3a/or8fibBO8wqvbjFffU909H4q8cBFf8AX2/HorcfijDNNQTgeibRjGpJFCVYw00l+HD6VePxK2HF8QgqsoR1fT/iCZHBuq7Y4Acm9OSvw+LltxTOZ5cfvMrBffUk07T8PVIwgSbuisfFlIPdKQljZ2mKp++tO2zfiqGFXZ1srnxTHtTxIZUDb8oCYkdcznBiV07B28E58J2YiYlQcKJDp7zN37LpjgZp47vT8V+PxkMcQnlFr7XFxscnOuYIm80fkugxgyW/lVOEn0I8b7l9oqDOpnWt25XTHD//ABfBdJ8N9YnMUwGZmazetM6pxx3bvdU4/Fcz5PubBmxIXEH/AI1M46cFeOBilFXj8UBBCwskMUCH5KR1/wAak5yeD8FXb25Gf8tsqnH4oh5CKwbBFh5JMJ21JORoNG+K6DECe1VPjVg4inblXqx+nT11PDIt/KrHEdG7K3H4VE2B2Y5Qzxke2+g5gWuVYxxOVFQ+Lj0VyW4lYLWdSct6KxgZiQJVuPxsT+IeMRRiDDBEYodScq7kqxgAe25bvwVePwxEq3t7v0KFnq6xy3V44Gf5EXVuHxwEcWLnkxPutoD2u3Xo6g5AVnRdTgQIJBOzYTnxbQH/AOIyjGWLFjGg5A1u38Kh/wCsxaqqfEcuUeKs1Prs8XZvA1qZMTlZu6vHA9twPl8lQ+FuI4wl29iAGCp76mf6qJcroMLbEUb9lX+KN3dtZJ6W5T6aAZoq7QTJD9lXj8dQFAWDA1L5clwXtqTnvQvRdB/6xNakFVPjYJ5cd/ys7bwOpOeu6rHGd53b9FTj8RxJuBlmYuhKqP67ScyaG6sDusH6Kh8Znx8QTYhyY/8AxPTUVmK/C6jDLpurHxsy9SqqYwxxY/TWkkQKGEgAGAP54J/49y/KwQaUbKGttRTUsc1Ywy0o36qh8a+IcfHqIEZ9N9EgajzVjAgTfwer1f8Aj5TcBWzTVn4zmdHeAW/dWMBFBRtwq8fjIi1n908Uqc0Sxn7ak5Ge4UD46Kx/6zE6fiqfGuOMHK1w32aSojU943qOqsYAXrsn4/Hsud3PTEYq531BzFxurGMUG/RU4/FxBnBUn4sXO9Rj11JzORnaE9ky39pjgtBW9ie6p9ykETGZ9dBMxD9F1GBnVVPj5MVnklMeM7TNMYrGigMHayQADB3fDzVOHxRE4yTcj0VXo6DkIpZWMBzcWT8fi2GRmCZvDNbT/WNHdIkir9l07ImlG/tUOHtiGsjdLELF3qTnXT8fRIwHP4VOPx4hm4gt79Eal9dSTMzPNX2m4Aft0TnxiTFXtPeaMV9e+ju0mrCoYESX5p/BeI+MrMtb4h3io66nusSVf/5mYlV/iwUTvY3KjPK61PfFQUjEAUD9rJz4uww7e30259O2oJEqhjNjBTnxjFP1IxG2XrnQDXbkq7TfRuyfjw5LIWxmAgjllnZ+k6nhlQV6quwCmvBN/EhAsSkS/wDtMwQ5+xqgag9V0xxFuSY+OK5LgjNra4gLrbrqSREAKokRDlU/jKCF/wDouAKAfFZ/qdEjaisY0iY4O9lTjxDMTItExYBn/W/XUkgfzSr91XadJlvgqfxwTFTclgDhVYjpjR3g0lUMQBEVbcpj4yYiLHflIb0mMfWdT3EVDp4qhhOz8k38SqAv5dD3MSqCDEaO8itNG/ZWB3aRCY4f6iFHlBMYfdHKpZvbU9xhPZA2hP4cnFBISt3R4xITvmNByHVVjjWAfD5t5qp8bmU2iYmCB47HpqDkNnqqGAHGzoj/AB8bmXoxHY/I5TGkE3HmqGJsNAqHDhGOOFxLcDO7PXRUCJSMSD1346puPx0jGQiIiVcOSMGjW9lhQWo/nmnOHlSR0BShZZN4DroMC0+SoY1nH8u/EJz4wN2XoxKs8YlqDtovwKvtNgJj2T/xeJHEp6TVh/v2++jurU1T266jzZYRh4pSUYJgJInpM+i6BG4bCoYU3e6c4cvKJIMQhn68ruTrqZEUD+FXaL7JziRM5kq8HoxEz66nuuIo+KrtAoN3Xmm8CRnlnMyBE2E9NnSMtI0SAT/NKpvHjIU17o4+kxIzf9Z1PcNTZIBjWJTeMyHHl44mPGIvE5PT00Trr7pOEUN+Ju2ZT+DiKHM+s47v11qyZuW2EwOgO3u+CP8AFyN6z5RvQ+TPGM1GNYGeaogk9tUzw7CX5eJsoRI7/wBGgVHHRUMTMigfB6pv4wZAIjO6MDl3MN6NI0nT69lXZlpL/U4IkESnabWV9tvTW7Qb3T2Ht3Pi+f6mOHKYDq8vKYhuCjbRMVMSntETon8ClSKnPKz6f1GpnxW7RY/6bhH+M3UyMVVSBfWtbuMVrGjhbEUtVN4E35VynMHUWyY/qdScjFLvisByb+E3hCBxKZqCYlsjL5Y9dSSYrbirApJWiVjiw7zG8kGaNMnlAT/+c1rTdvzROK7DxlxcRWx7SHbfWJihod/1V2Qawm/jchX/AKmIuD1nt9dAyIy7TdvVYAMJv44Vk5bxS3FUBtvvo7wYT2k1qm/jOvc4sm8hvhOjWpJG3VboJJ5+i3HjwgJ5UzFTxIWa220nLImRtxfRIGXdID5fSc4ZiuWWfKgtpDk046akkRW0PdJxyuBTom8AmPqizPpMzf11IypJNW/pPaZtQreJERWZxWUYWo1gaVf2kYkGRE8G4ROPJq0l2nGfpfrrTH9LHHEbzzb5lHj8bc8ZPrRusyWf30SQaUT241OuqL8e0fjN8UXMI7q+RpBOtkkC5Ittweyb+N7VxQkCuKxP/rN6JN1gIkGUH4pZsJcVGMsG31vSCRpVOImaVR8I/dPWClksiRjWk6DkqERaDz53+U3htKQ+klzMMrB/1qTSujYREtui3hOZSYHoWPTaD6akGKG936q/6Gwb+Vj4+JPtpjiSzQlHisX9dM5Gmq1RvNaonxDJ4pymZHP7fKvG5f6nR3ECdOXVMGe3SHum4/HH7Q8VpynWJ3md9taTQXb81u0GhC3iFQDBgOXQ9oDNzrGf9TQ+S3ZrSm60dCxkQClkNx/tH20kEVPm35rDAAzYN6lGGGN4mePIGMqLO/10CYmiYrpD+0eE9fbPbpXt2VrE6MgYikogEjd1dFvCQmqgFYobsiy//GsZmQq7YNLfb/EQE7GIrutxO+ntyuY7lPZBgSX5I+GSFIhIthi1q3GNST47vgk41hb+NmPFCZhc+SMcbouO+jncuXzVQIW/j5D+GF8bBkKw3XfTMikijcIiXot/GgDwtAh5calhx6f20Ai4b90DAx9lA+PlgCGkGbimvWsTOtMlt7JEXiUzxWL2mMyVPtyqeutO4grRqPxZ4K2lTsRZhImAfTWk39URjsi8KOTDDx3YxMsxEuf7a2pFr+vwqgGsCW/pA+NsfEIgL8VuYEkl1pAvXw3RA0R/imK4sEmbmHYR0TFBNX09tkDzfF80P43EXY34kMqSZlNtXFYKaHKk9vR+qP8AGxRO8SqJI7gBPU0WoUdsGopF3VL/AB5sIQrkpYwwbw/p01jIEaLaTwW8eRCeI1UclcCQX5FXrWpdBGIoBZN4YSFIKeKnHpAmdYHTR/i3bSCBEN/qX+PkQH1wk0MRTeNJMibkt2WPaKQWVnhyesSJdMqdYe5X+dBME6FPbjiAKt6fSHgjKMP07k4Jr+sak8DUJ7awLrHBbuWDjc2mD9pjVTBG2qmAJGrfmlZIgYJrM0cgztop/p0fuq7eJCblxelR+NjeYzNffToDqPDgoAmgQeKz7aw7Jg34nTrpBjKCU9gNZBErQzESIM+O6pmvI4romdat+SnsE6S+KU40BIbTm7SMvTe9buMmYbYWOH/Rvz+1nirnfPj3IicuqGWmvNBxxnWRzb5LRs7OAgICcwQfR76KB3W7ZtYvbRKRxGzF4Wevk5krvrSYijfNbsBrowmeJDvknuqxNbfppJ3u2Fu0izeiDxjurmbTxGBYdu+juBgfi3YCOPohy43gndiRZzTVlf300NzVR2npz+EPGGLQr0BMrd9n6aSSROvD4WIpwL5vVK/HUTfWWAiv3Yp1u7UXRNRss8S/KeOVJbY5SE1MP01gYNKrCRW5b4pX40477jPIUVBLEITT3Saf6QBJkt/i3HjUX5Qn4syREsXPpjVGTdAkvdJ49Hj7ZYxNCyuZ3r6aruFlu0Wkz5P34LeLBRFkn0i+N0cY79NBImTK3aCJBb8kvjE0yo1DMtGViHsGsSNxHN1W7bGKIciA4+5ezdE9Z0zjsPZT2iaU4LITRXEbSiFG15Z30kmO06t/CCJr/wBSg8IyZqYcg3JHR1u6lb+N27KTidPKyHgGZnH26bGt3EbQgkiooUj8Y3x9YjbFcUzM76rui7eqCDcwUDhB0jHEI/JV9vGC6p1hlFCtECob+EnjyxSRFpmWUmIJNWCNZDbvPbjFDD5cVkS4ImWEqCF8oOuTWvzelVIwx/yC39pHiPkSXETiEnerAu9MxVuU9vbU0H3t5IJxeOJjkuG9iYYV3NMkUUkGZBo/Dhrz1Tl8ftix/HHlnPeE1prwfotXEWput/GlGZZpxdDEWvb/ADrTiTq6thSYNDZJy4RiMTPl6qm/1h1q78IhbIEXmG90iQS1WeUUwptfbWIMt80HEROnWqU4kyxa9PJiB41dJpnS74vxRkMgdJSvAhb47ZhZi8H9ffSCdIKjt6iX49eEpX46ZwNKDc8qk8cN9I0jLuqnsrQBvdbl8cbN15Cxmhu41Qy10DuoAmjehSeKV4pxBWICQQJGKfpqu4Hmgf8ArB1bsk5cJYrxG5ORPqWt+kusMo1qeSkggmPD18kn8ZkxGSy7vExtg0iIUgGIo6ofxswQnHujg6iY1hkHzQRNpn4milHIYRy4Pa7jL+2HT2i1LLdg8rKfLhOeL0YRZPaZnjN5x9tM5CtOBU9lKSAylfjJ/FzKQcW/yrCba2ORAg28VzyxID03/VN+I8UnoWExtkIv++undPMP3UkGx6P0QeEAQ3HtlZomOUwQXoGWs2fNHYAP/LcN24JIII3isSPpTLWrM6qDhA4D4fFKcAzAfU24wnaeu+tJuJmFJxOtTydlN+NvxfvMlUSS1LjfVDIC4Ez++amBrs3CR4pEmFSKIbxHKIvT/OVRfZT2939H8U/GbYa/IKiXAAT21QGgts/tBxio3NlN+PlRnlvDH0NgIJdbuxibBuyghTeKZhmupZN7k8ummehf2g4yKa/kJOXHiwXeykyNxF1mTVgxJkS2VBxHXR+Sny+PjGOVixC/l2Ejee2qGZJgN6KMhSTb4U+XBjb8lm3afxJrlvtq+6DBbeyO0CmpU3hRVtVyckkSEjceusMpNfRc+ynEKTwckSeNKLZkqPKStdBkJqL6oOJiiXwhSKuttpcKy3rVvq6LkcfBvdQ5cFKQYEiMQuZkAPsaQYMGyO22s7qXL40iSZ5LJPLjhdlY6VeqGWgUEDK2jfqp8vh4tqwFci4jdrM9umqGZlScSNNSpvC8qiXOECS1Py+uqpwhcziMjYw4foo8uBlEVyCSdWZHrp/qKGofPgo7IiQ+DoOCly4TfWNomoV4+UNb6oZU4+igjHhKjy4nKZC+OUiBjtJ1+urGQF7AqTgYpv8AThT5cGeNe6FnH7bj1rtqscjBmze65nHTTVR5/G1JDe1issTbESd9XSb1XPtoW+qlz+OBDxJxxYUZxuPrGtJB7jMBBxgzru3zUXikyMXQHYGR1QyouWWMm9VB+IkhfcYYxCDZcOugz3sNuagjXVlT5fH14792Jepm+mNUMtQavh63XI4D/m26hy+OQOHYjd+idtXIn+tNlzOBubKDwqzviKuyGUkY6aR3Axi3upP/AKyai9lzvxsTExmPEjYghKjrroMq8HxXM46f9P5U+XxjDYy2gGJoiI5YddO6B0blcziR/NJ4Oqjy+OGwS5KUPSwZOsGkZAjj97rkcACIuoPx33plmEkIbBm5HGrkgCbFT2wat6KPL46RneOROAdyFidPc+fiuOWImdVz/J8WLYluZh4sTBEkDWb10xIIb6/ig4jSnkufl8R08fHywXKkwQzXXVSdK0fr7rnkMjUXu38qHL4t+RxmiiOUKRUEI9tUMtRPsueWOokPqocviv21NpAzicRDDHbVT/M6aN9FwOIiCKN01XNy+O3A8mg2659cZ107sgoOM7xDD9FHnwiOTDM5I6RcYnjvWqxNIXI4aWIXNz4NPtzhWVnyGN7/AKjXQRpUxwdXVczhBg7yocvj7RiDM+6xSZCLjTiYuoywp23ELm5fFsiPiXjcWBOX6Y1YIvjErgcYtbxhc3L4qfyRd5x6T/mdWMgDxUZYQbuFy8/iYiXlkn6QnRa651YPcbQ34cVwOMGt3yUX4raRmIjL1hAz07aZtchv8XM4mI1quPl8cJPG3cgyw0tzy+uuszTHVce0AN/Chz+JOiUDD03akr/zq+4k3r9rjFJq2Qubn8baAw4Ao7sDy8YyTqwZMGzeynLFc3L45lkSWh8d6pVjbZvVcYouGWA1buubl8fEBcxnJZfiRIOuncTTR8WFzyBJ7huubl8Xqs23Lkxtq+7GeEfHiuOWE2/y3suXn8XqwOJSKBiTkTG2NXjkZpSXy1XHPEXxuuXl8VNUpEbhAbTP99WTpq+i45Y6m7fqufl8SRxKlcnLjxuJgoi/TVg7rjlgS3d8eXl8eyRFnVqyHv1107tBq38LlliHChy+OpJk6FyyTD/6uqBIoXsuOWBntinFs3XJz+KRkGsHh0Jd2Y/trpjkAaH+uuq55YwaUDblcvP4n1OTXie6FJ90TIGqnf1pZcTiTC5eXxJUTK1ji9nl4xtO2r7psa9W/HjkJMlc/P4fWSYGJlnl2JrFVqxluKXlcshIh+S5efxhI00sx7ZrpiV7auaUqG91x7aRq/BcvP44pPGR4+2CWW81/TjVAzYiW+a5nGlRp5Ll58IUTiyd8PuJFu30NXjNL9tG/Bczhtf7/Vy8viVjo8oaC0QyswTGukgFv7XI4gCgqubn8U5nHt2ic7ANdP11Yy7b7+K5ETbq31hc78TWTGbINht446asQDR81xyxGmmv66rm5/F5Qwg2rcztH2/qdIMCq5ZCCe0jULm5/GI7Qgt0kZgBnF6vGhpMbcIXLITe7fBQ5fER7uMidJe/Yl7aqZkavVcshBqRdc/L4/ETxpMNVE1JIjMasf1UEriZHLquXlwkjEbI7ZiLmen20mFBx/60fX6XNz+OHvHVpcDFX9F10FRdcyIFLetlDn8d3x7EQJByuuSRfXfWBpH/AEuZHDX7XNz+NHxt2CyGayRMMv8AjXQHWjcKOwWini3zXPy+OdmZGFqA9u7MTNasbm6ggGN/V81zc/jQGInuw7IoIUQFR00g3ND6rnE0xupcvihw0RIKwX5YcO0aoZCeDl+KntAx/ni2fVQ5fGSRDcLyPs9W9++q/sVUEX2hv10hy4HFh4x/+NLcTmqNYHutZR2wOPnxZXO/EsgihM0cim0ECZ/q9WImVFgNA/Hnsp8viJhnyvepR2l5AbS41halnwXOMiJ/Vz8viY5eNxlmMAS3Nr9vTVzEbKYmkKfLhBA8qYeMe1x4rF8eJBvrA1/oUUgRXTyU+Xx9eMkOLmus03GdAyBiC6qe2aWUf44UNpzLakEvE31cm5j2UxZ+XxySPxzccZwzcByxykOsf51v5BhuimCZUn4t0xbUqzZMQ4/Q9NMx/JvzjxWIHM+Hxv6pf4/G4QvowwPlAzf31qxBhRGvFJ/G1HjhAjiDmPRntEprEi2iCZHHiuf+MyxBMJ+4fG4MMTvrubUuX9rj/m1/FHwxYsASRymoJxE99FxGt6KzWz9U38QY48s+206i+W8TH11v861bZTUCoTfxsknItYmKx/r/AIk66wIFJqtcTTi35Jv4u1eLO0t7eKziDR3D/ndIEVrI5vxTnxzleQLUVb1WSd9H9RQBJgcx+cXCpx+J8p8coQmwlxiIen6a0mIkWTSzbNVQ+P3EnEnIceMqsWeSLLme2ikFtlXAFVXj8RtOCLgWMnGUL1EgmBDb1qwmyofH041bMcsWObE1qimioYwPh/iocD8vK6x5PoYP7ZzqYNv+X7JAi2r+1Q+Mp8ZWvJXx9v7nFf31rZVJgN+KuuhpwfuqcfjYDxxfIGV2fqHX/rQSCJB5KgCTIt4KvH4ovx5OyHK8UsZvPfroJJ1hVUmsQ9Vc+NLPGOSQERbjBU/V0EixmyRJoeKtx+L9zxWp4iBMKMdc7f8Ame7QUqukTTRvxVePxR+SEBUGZ5XvKPd1ORpD4JHbMCytw+EkgWHdSZBxY9pNQcoFZmOb/F0GOhoqcfiVuO4MzB5eMRDn6a0xTk7qiAI0G/091Xj8cdMFvLk3SoXBH01iRE1VgdJPgujj8ZvEcTNtOLiBV+uoByidS/RVBiNS3VVPjjPaI2i49eMax1O6sAU0fpqF0cfisk8zk5TtMRxrxz11Mn/mhAVDEgcW/hX4/EpGZrEJYM3niXWpmNrPx4q+3Uyr8fhAJ4zBLB3FEVlTNuoBGVBdWMeOrcK3H4yP2k+OwBalMgWRoJOV7NuF0GMR3TKvx+MQOTLOMDAsBMyvTUSJiKLoMeh834K/HhRg5QvrXZeISTqTJJVwNbN6ro4fEHILrfluYiwuZjUHIgTddBjPjp4vxV+PxpFdYhEmgCci5jfRIP8AnxfkumOIgCAujj8KoJ4z+7J7YeL7nrPXUEipNl0xAPqujh8OIFEIzEIwPtGYrUHKsmJXQDbV7vgr8fiuGvyvxbUFcbG+NScj22geFn7LqMJNvOfx1VuHxg5Atqb4ixMHbQTNNW2F0GH/ACLvj8/HRw+O0DFQ1E7ZkUOpGo7tRZdAKahjb73XTw+OqVaKvHdgKrXMxfKy6AAbRxfwr8fimkHk7AJhhnAzjQSJn1XUYkGKwHZX4/CygG61LKQ0My6gkjEAqwIFN/zm6rp4/CVHAaMx4ySpFbS9NScxPFXjgYqV0cfhd+sYkCZxJkOmp7qy/H1XTHGBIEDe3Dmunj8LCHtwRUoxN95w6kZYzvkuwxm72XR8fwwEEHefWOx5PrrnlmSZPkrGBmDfxfkrnxYgX2m/Li9Qmrb+uiQOcldscQea6OHx4CYKwLYzYljvP1nUnjEqhgDXXdW4/E3BBVrHtZucw+O//egmBx912xxpBqW7+i6eHxTty5RP5dJjPE7etZ1EkCsK4Ipp8K/H4nc4u1ve7JP01zJgzV+uy6DDTVufZdHH4qBIZAUrEzBcT6es6nuEUMt+66DGwurHwzAQzaeMQcjMCzK/X01PdkKn1XUY3Dfiunj8XWENrtleRn7z11ByANHTirGMf5l+DpCvx+OIIiN0SoOpUI6ju7p/VeP/AK7C7eyvw+IQZlMz7TyqWPbIJ+upJk7FdccegPp9q/H4YJ4hCy9xntu/041PeCaXVjCTWYVuPwYiSgJqZI4pK7HR0d2v/O66AAgkt+Cvx+HrLvETNe7e4e8XoOQXUYzwxVj4V2CyJiZsPGqZ+2oJvqrGEHu0/F08fjUF68ofWblmIfS9QQRSdNm9V07DY3fXqrcfiwcoKNkzCT5Q/r/1OWZNQFeOAv7K/D4rjxkplncKYVa3xGpJPbKsYVk9H+Kx8RDXko4tSZmePV0HKKBt7LqMMhW0P05q58YISj6Q1mH0P11HfIgcFeP/AKwb3L0VT4pZ4kove8lz45O0uoOVJ4N/KvsIvZvZW4/FRLsMA8rmWsFGzGg5eLe6ccRPcP8AR9/VX4fEiA5Cf1VvHLU5ZUXUYyJ1b4LoPiFnyQ6CDYO0Z/x01E5EREqxgbgHi9uqfj8Ty5QDVqyxKcUMzX0/XWOVK2/VeOJFZoVbj8XEpP24IhIXNrH0mJ1PeSdqt7Lr2EW/0W6fduHxRPLxhViQlbihsR0EyeCoYdwgHnqrcfjc1G0HKMi1AJ6/21MjX2V9nC7/AFhV4/HGOtuAIakM/T6Tqcsx4e/j+LoMCRVW4/ElzmbJlfddo/bUHMmgfkr7I6OnFW4/FHuvlhPWYYkAPH9NBjK93d/SAIg2VePxTnlkPJEgv/aNp1JyAsLfC6dsmI11e/mrnxEgZpl7eMRGRO+o7iKt8LroMTMlMfFzmGYmIRO2yXvPbRImjfmkDTFW48OvjPRJ5L+0CeOF0VmbByuvYAaWbda8PjegFVF39z9K0dwmblPZH8i9mX7Kh8ZiiSDIpMgMLEv/ADoOZuNHK69swBdvz504/HFh1YV2vleQlqZvGuZym93dWMJVT4s25j0XCgROe+gkyG3ontpQN8Vbj8fEQtcqozEkBBL9NTSJ4eHmuwwN38eavx+J2LitnxPxjGNT3xxAVf8A51kX12fqqHxG89irWriemp75rcPk+qvHGYIFA+Uo+PljgtYu4jymqif10dxAvFfxWMIP8miocJAQDchn3ARYjyem3XR3TZWMQT+Pkq8fjhvB+2UIAYBgYXOpkcIhy+qoYmHr0fMq3HieVAoX1LQLUmztpJpGisf+ukGx5Kh8TIT1PpNxyJn0NczmOr0XQYDoq/xcSBmSLqmWz1XOoOeQtcqscCa6P6VT44CjZehxqSVL3vOp7zYkt12XTs/6L/VQ+NYUmfHNsk5671qO7TX6TjiKxrZv4fj8XEJnO4m1gb0EVtqe/KYig3p9Lp2SeL3KofEmOP2ME1c+WHbQcibN+SsggxP29/dU4/Ey+cZXom1SMyfTRNRkqGO2jdkx8eIGYMQT1nef76wjVvyV9pvbH83fvThwMHHtLEkeM53hfR0ZGDxV/wD50rBbcKp8fJmMFp5VdzMVCaO7WVQxBMtuVQ+MenFgU7kxccYvl0m++uZyIpeqoYkigpHim8A2lRiZrxBtQInffQc//wDFdMcO4fyYAOn18KhwYjwfxztKwEs8XUHIXJs/1X21q/BHjwHtdMQG88QgSOP30d0Gjc+asYmkWVT4t8KT7gwKhlxP6anuMRFW+KYpUKh8fQiEzckuX3ffWk2CRhjMmCW/1UPjaaAQG0mySF0GCrxxA3M9aMcVU+IN2WViDljtYbYnU9xm3wqgmwonOEIFyfX9Rx366DleLJ7a/wAv23Tnxl8eIDg8U6bxDg++p7jfKysYRlBbumPj5GxAlWxd3a5/60dwIkq+zHSiY+JmF4ynu6smZfH/AL0HMXr2rp24j/IN37uE3H4+O95iaWamdlCvXUnLa/BV2nkAqcfj41RvEwmPxPd4xLZgnQctTd9VfYRE3fh6lMcLqmDNOZk5Z2n01JypuAq7YB2ejCqfHyuBOpK9QcT/AGftoyKe0CdQE/8AGzEqpZQYcpxprUjIxIfmqAF9GbKhw6FJ9LPHaeTEZ0Hu/wCiFhhSNG6o8eIpB2IrEKFEkuF1JAFSZxVjERKY+Mh4xcNyvJ2nEzWtIuIllm6rtrwR4/GJ2v2ntVtZlKo09xApdIBmBMOiscDOZBsfKGusTWdSctNuVx+2VdpI0j0THHDtOIjxc9JOl/rUBIqB/rzVdguZhv8AE/8AGyUB3IRxU+Vo4w76O4ARcpOOsVZ1T/xsXvbYlYyJ4jeKnU95rF34pxxE0hE4J48jPqXxHAREg51jlSCq7P8Akaevr+KhxSuI+gKz9Tygz/zqDOVT9fD6p7MTNu5P4KWB3YEbfpH+NFZmSmAOSJ8bYsT0HlvMMPTWMKyBfX6+vJPx+Mkmy48XxI7y+6P00Ub0THiUxxP9WbMcnqoRbMTeZ1hHSH6q4N/ZOcd4rASyMP7oyzEddYXh+CI5152WCZpYuWfKYgKi0EjRImQq7YrSnB+Psmfjfx2hgxTsooWxZto7q9wukYyKVCp/FGXLMgSQdo41o7rAN7JAM0bfAnDiIbIEW3QXvFfTUnIxOr+1faTy0fRbjwCqIju9Ksp/voyJNX7rERQJjjBC8rrrIxuyjP8A1rEgmRYBUIml2/VP48ux5dBVWonLE99RI4yqGI8k/HgzBLG2/FzYcbj7fprZWstpLY2R8LB4z3tZmJYIj2/bWBMcH5p7RawhNx+Pgviwmf22RuH4kuMj+my7omi3aa//ACKbwUhx+rtmU4uog3smJANZhE424X3LMSIykzi8xjTkDE5Ggb/VQwBtDfqtEe3yW4kLwtzTDfQ005lYYzWNfhN4WScms0caAbEji9tHcK6Pr5/CuNrzRMcPd40NZliwiIgSXGnugcHqjtF9W/sp/wCKZi7mxbohwynXbUdwtlLfym1Q2UX46czcmOPqwTekZVGy3bMHV+iJwSOURH5EqRSUTgdY5CIJq5WPca6N21TcePGwOLIwseUe5piYkzqCaT+JAM3osBCBHodphJHAbb6xJmNuOr4pOJiCSSicTqJ25EGCV6hrCtbJOEaTPV+O+6bxu8mYLV2ymHrOgGRQ0KoY9u0QgA1DDgoVTpMCOsCeqRiMQCLfibxaIYUN4rITUR/ToJq+iOwWND7Pit/Gp7hkh92J5VmYCftGsM6wArOIikRo+qJwR/HB+MypH7djt10DLpV/akYjR+vqifHyYIG7cxGdrhxp7gD3Kv5BgRQI+DRPGMUb44l8XfPrqZGx6vwSKiSX1QfibxW503Nqu+ut3VTJFIMF83qifEOVd8QMzBflB0dbvgJAMwBRvZMfGQl1dT+1Z/c9rn66xzk0br8LQRRbxwYVf9aSPGDEwffR3aVs362SRXSH1TeJx2puWMOCB2G9FSeq2InZ/K3jxLTFS9ssy2605Gzf0g9xo34o+AMxGSYJScY6axIiD/lYCTAv1v8ASYLcpdwBEhDciReMaJ1/Udk7y3RDxhc7TmrBQisT+m+sTyh8UnEaUIdVnjiOkUKBiCDMP21hlFC/pJwpNe5vgh47X1nxZwT7vaCl76TkSdloIvYsLPHJZOY5LOKvjGOv9tYExy1W7BSPfYv7hZM0eXirkxm2BnWJsRaVhgQYKKTJjosLCLvij7aKj+o8y/tUMIoKPh8LQ4wbC7nKTfc/o1gdLlAxoCQiccPiQFlRiWO89v8AvEiaFsLdpB++dVklmME8pKipi0xT30A2htlJx3CDxkI3i7jaoaudYnttZR/+cZWb+kTjUJWaRiClm5U0z4/ao4gGB4oRc1NA+6aHq+WTWkjiEHHWEIs35RMCuEzEv67TrSN4C3aCaDVDxz7XyN4R9wTL2HL+mmuplHaej3fJY4qOSVq5rFBy21u6KbLdo0FQm8b4ueTlgiPcjxa23nWkQRp+J7ayA34rRxkN5yw/j9IP73oIMdPVY4mp4evqghEcf2n+pmBlROJP9baRWh1/H9rQL/bdUrxLg/GTLLUMyYuvprCbFsuixxrQyiiNLMe6VsIjoPL6xrU1CAO6oritHLOOrb2gppzXXQIAiiDjWgkbPwQjcQH2j9ektNx01jGQrf48KpGFNH08VuXHxRAm3EAITBVkeugAEdtUdtIKPgTdbvL2mFSI6TrHEG11IANEDjx6RdtRtNkS/r6aYOpbv+LQSKTVvxRjaGgA3ONkQ2s63bqLn6R2kf6sDDfuUHiKmOk8JsSej/Y1ojKRd800im6z8fGphYBKGEeJdP8A5010+UAG2iU4WTDLUzQje5EaxECAYRBiDUt+iV+OnY/1A+lT5Vj10g6lV2m0B+n31QfiBwApN1fixZiCuzrTxt9oidEP48yj+iGSCr37aTOlQ5RkAaigD0R/j9sXmejEwTH00T3GgDCCajZL/EY3ZraMXctHppmBXRRlEUD2fmg8FFMm8viSBmCfa7aCZNFiBICWORM33mXeutu1RpiaiViJMVb4pXio4XJMi3jdaNMwa3+ljhV7N21hMdCuNKssBIrOigHj8VQcK2l7LPHPJoTaMTExEZ/o1QkHi3XxKDjOmqV4kry4kL0kejUsTOtJH86ui3ZqC34IPExBtyqFXqOcf30yYUwZ0SvDjQDxJLYREKy9dIyoSbv8QcScp/6D9Vv47/N4xi7qi4RHeitbvniCtA1u+P6leGxcKUxyssg8hN+3bT3g1U1uYL4pXip16xyXi9Le5esCAJt4IgAyLIeDDXGWL2H7fkjp7qCLfnki5q3yQ8SWjtVAzvGG366ZNy35II1/6dXshE2kPt2tibQtJT66ZgU3+FPZFat11U3jxm6ScTjfL+3jqwT21stWkIeHFRZJwi0TBHlX/Ot3ROyCIGiXx7z5QRycSYyqRGk5CxsPFEC1aXdPdB4cs3hciXBRSN9NIyxtosR0FA90vihLMu0YmNitYkTQPmp7AKA/yEvitkWFxVQ+6IjHXTfX+m/dBFISvEcVB6mzMAtH2nTFLS/lTGUxld6vdK/HBSDZMbTWNod+ukEEzWA9UQdBXdhK8XbiFrNFg45LEp/TrAaiZhA2sUjx3j0AeK5uyrn799Y91J+UdvceKTxJWJJC4nZ7RM6ZPbWjZQRFC+SV4EkJlgDaEAsXSCRe7fBEUg+PmleCM1EpERNKsWwYTVz3fydlEA1Nz14NzJHEchSfGYFIKwjX20i83CO2MbGWwlePFn2qz+32z+gMcnF3pEt8PhTBiHVI/H5Kk/WUKuL48pXFaxzFtG/pECK/6fRI/E3RMp7SY6F7XjGqkTS/g/VTUbv5SPHl19zZUPL1vCV11oFNn6eCk46JXjnd2gOS7S1me+mCIJpiVPYbH4b5pfCsRWGyPLx3XBkXT3a0h7KDj1L8FLxiY915GMveY9J/41XcDeg2UnAXMS9vj2SohEbBnx7tpDUbONVjvIhTlgMpIoFPlx4ZmWVaCZu4JpMu5pByAgWe7hScDWNNOSm/HllYEhhz1Scr/V6oZQKfT9uig4n/ACavls7JXhbIowwxGxWAH9daZ1q+vNBFP5t8OleSny+Ptxw/eBqi51QkGRKjt5xyZ1U+Xx2YmSZI2RqnFYzrTU6oitBZuCpcuLgq0334+2T3XL9dWCNqoOAPEw+aTlxEiL9ydXovjuZNtV3QaXdpUdsGgkOlUjwRlbNiJils2NPcNLKCMer1l9QpIy8kYpVabCJ9DVjLQQpOAit4UngMzXKaSjtk69tIzAMiyjt2FW+CkfG7HKHjPrBsLlWoNWInQLnljP78JOXx24ic9YII4kMk/c1gTiIEyp7az/05Ci/E/tDNjOOJkR9qehGkZ0qpOBBnJ36KfLjxjF3TFTE8RwPII766dxlcjjFrQ/1R5fGYIti4kh2pXOqkAyZkKLVioo6qfLjTjZf3MQHjWfd6a2vCfdScTMhR5fG3416rDHIJmZN6g/tqhl/8quzKkitbv3UnikT7i2+s1DGRarVgg8OvxyUZYxahtsoc/jjYM0HVoEAhKf7asZKOysa+aj/Gl+PkzEsQ3RVuKudWIN6Ln21138eLvzUnhx6WuSj8c1F+7pf9iSLW+1J/9fBuyjy4coaId6YuRp/FdmddAQCAFyyxxJpPdxbspcvjbQtH3J0ESPIiyoxqxlWNlyOFiQ/z7Ki8HlmoYmlZtiWuU9r1eOUPmpOEU05N7qL8dIMMSjvltqLzqu4Egm/guXbWD5KPPip4kSvWYl37zidINe+44KD/AOsAgY2UeXxf6jybn9CLI6mq7wakt+qg47rn5fHJLk8mJPETZ732Z6a6Y50nSi5nDtMiyhy+NJIYe8g+UXxiL7F6oGRpL1fRc+2J30Un487izNbzcA+P2xqyuRAIquflwpng7hEqJMR+v+NXiToVzyxmviocvj343krO9U3fF9e+rBBH9X3b5UXE4Te/Rc/L47r29a64UXP2e+kEgSah7KMsQMpMy/Jc/wAnxsAwz+7lGbMxED27a6Y5AWkELkcLwKLnfjn8WDymFFSWyayrX+NXcwRVcshuHrS/Bc/L4hmeJ5bFU0jghJ7ae8iAVGWFa2hsKPyfHJY5pJb2ZM/31eOc0J0XI4QKCFy8viDxrynxjLFY6db10GRg7rmRJq38qL8MrVu0z0iYaGPtpGdK2YfFccsSOi5efxvk1EU9W4lesl3trpGJpquWWMjWffRc3L44/LApLmimR5SPHtnfVjIzIu3dcjjMiaqHL46VA6T7vW0eOqxImln1XHLA01fwuXl8drhVkqC5fdEEb66A0pXFui55Y1INRC5ufx2FjYwtsQvoPf8A51QNKaricO2SKt3XNz+MiwjdKXi0OJia6a6ChEVL9ly7RYCo8G6rn5/EIjGWIyOZhbZxGqBGmy4nGDIu37rj5fDlDGyNScM5Fz/Ua6jIiLlv13XM4knY/T9Vz8/iygleKX/iH/MdtUMxfKFxOJB/qvJy9VzfJ8URIzbKxdqQwJerFqFcTiJJxnlXguXnwlRarlMbGIJUus9ddcciOYb6Ll21pLenyub5OElA5IYWxpNq49tMA1b+5XE49KPyXPz+LcZyQeMJi0hz9nXQZH/rdcMh2nSJcXXJ8nxYg90Nnklv/wCTPR310B3iGyuZwONddVz8viJjxi2OU8vdZmohmpjSMjc14dFwOEiZmq5OXxIvteL04ySwzLMSmakrXQGsi7fiuWWEUHgubl8cCJLWRz4xMMZTbVA1vAfyuWWBrkIK5eXxL0iq3qfGYfy+s66ggWFm/dcThFfR7Ll5/HfVmfGrL3tROXfVd1YLf0uZx1FIXPz+KKm6nAVBFXXWENX3GOq45caiG+Wq5efxxxIoBuQ4kmYJcNb/AK6oHuJFiVzI11XPz+IPHa9pjo1FfXY1WORGtFxyEyIbdVzcvhWwOSx22LNv7zroMhEWey5H/wCNh6eS5fl+J8YjycMytZiwtNUJmq5EQeDfmubl8UtcfFBuZlBqfrerB8VyzxIEme32YK5eXC1jeCwnITM3BvaOqEgQVxOINDeVDl8cxMDMGI75myfT/FjLaQ2Vy7MRs3Zc3L4y4V+wgveU/wCHVg76Oy5wb2oud+IFCQbZqbhGAYPvroCL6rlkKwYgLm5/GlWjvULWWIiK/wCdIJufzopOIvavVyufn8SEwQwYjZj3V5Q9S3VT4vw6fC59uj/VzvxrHiEYlnLnxGbTGrqBX5XPIU+nuud+MuIMVHK8LCNRMmmJgg0bOyg4EUb9FDl8JJSStcoi9k53GqBy7VBqIFn4KD8VMy4Jg8iGBlJkj6aoxcXfyucHIUuoHxHjJTswWlXUg7+uqrMXhc8pOlYdHxUuXCnYzx8ZJWdrjP8ATpHapIezrCly+JiKZ6g2JG8MrpGRk7BcoB0/q1+ijz+P2xDNvJYqrkm8z66ods/10fNEV3Gm/wBqD8cWAznMgHEZm/bHf/GtE0GjpxUgSZrCjy+IuAjtUr1F3+07aZqBY8n7qCKyb7Pmp8viooSggTA9GKftpk2FKLGBS6m8DbizuTvuEqMjp7iDAsoIJqfR7qTwOqUSQzlmIkPbn9NVQU1l7Irfi3ol5cB6ckYgzDgVCPpvqRS0wjtBNRTh8IfxKki+OYJsg2p5bf8AGq7oBiJLfREdFzfx8hY8WSeq0bVPFJ/rHeJHVeYREmBDdfFF+KlJRIYn1q4t1pJMEQQ38qsbVmOaZ+IidvaJYV6Xh+nroJJNB/QSAJqL8f1Y+ObJryfG4JXrxpdpjROkQwqA9dlT+OMEORRJSCSrpvp66JLfktvJo3VUPikHbeanZfxmHtqTl48FYxNmE/8AFA4zkImN/IumNYECjZVCaQqHxwoDDlbduS5Iz130XH1+7JP/AMS/aVT+KFGyF9pczWOXiTPTQOGp+/JVWQKSqHxylPIQud/oBI7OM41pGIJougB7o1bdKnx3sSRARsG8H00UNFoAEwq8fj2ljM2KwtZN6vUzwEqoFSR/L0VOPxhFBMUNu7Bd29DU1yoaK4AElvqdlY+P/a1z2iOhKE/SNGn86P2T2gkEP78pVD41YjiQUMTMMwRDepORIkW8lZHNX4/ESVMYSNq6t3+ujIm4MK41Dtw5KvD4iaEqHkwrvdqL46jLIEQbymCeavx+KozewxJsbgVrG9IBjy3XSMtYe/qqcfih44Bli2AxAA6k5X3i7d1Q2hX4/HyHZkJdz8qgYf1NBP8ANoHq+kqxiBvKrw+Lk2zN4WIu4d5+uiRcFv2XUACtPVdHH4xVgCpIGVIQkQ/S9QSOj+bLYgRS8clbj8cs+542wgHLDQkkcXG+tY8F1AGlFc+M/wDVAiKmIhW58nsbfXUChoD4K8cZNB/T29+avx+LcCbyUL1y251JypX/ACqGGhu/YK3H48TxmSIgkJIJmyYjH99STBmaroMf54S6ctuK6OPww/V2uSHElsbddSSbAPmqGJldH8cbE98pMFFnKcagGkE1XUAkyAXyV+PxTIT0g6p4i2RLedQTFwF1xxMcYfsujj8YoPRaVzW55RjbRJHLiumOOgmbHo3Cvx+HiMJtExsHYjLqDlv6vkumIturcPiLp6vOOID7rmJw1f6amR9SusbU+Kfi6ePx8qKM/jk473yxLj01BvK6DGkY1XTw+JECKUPJJYdlfIY6V/nmcgB3eTorxwniyr8PiuZ3oiO+Gcxe+gmRW3FdRiBzhuqtx+IzlLxxhZpmO6XqCRouoxrQQHxhdPH4vxY43XWlt69HJqCREWAb6rpjjJgK/H4tzhK1KEVyvG4+sRrSAKnkuuIEx/z9Oy6eHx9R3Yh4gMTxIuZd9QSeRP4FYx0Df3zvx+Fw9hglwvYZjqnXUzFTf0f4uwxpIEBdPH4zG28rMPtlWIz/AMaDkQqxxBELo4/HBd2wyELLH7dtcya1uuuOI0gPqujj8JXGcTQcczFDLIajLOZrf9fyrxw1jVdB8fIRT1i8MnVuMdNtSSImbuNl2GAN78Y6q/H4yaHkTby6OcmCP6xqe7t+FYxMGaBX4fGxPj4wMEP7SAmIc/065kzZyuvYbaOzO6tx+JSQjdZhF67z/n6aCdL1f6uuI0IfsAunj8Q7pyGs8bFiRUj+nUHKLWb1XT/88tG+C6OPxTmsxQTc0ITP1nU8vxXjgTQS3+3V+Hw2zUuY2te5M/1eoyyi66j/ANYInV0Ktx+OcknUjJBUIEF7H11Jyg03XTHDtvSdPZhdB8TLP1BDdUmYzF6kHQvouuGIF9OXj8rp4fFDPjupKQROd8djXM5yIeisYB6Pmqnw2TfKcGJiTquju2p5LoMR0fJX4/FA+J4lIH5MGYLvP/WpOVeK6dle+JK6OHxloeUz91JcRH11OWVALBdO0iJgWb1VuHwnirNpU+iR3h0Ema36t7KxidIl+vRW4/HVG97SeXKJVeV1qCRFbrr2Typ5F7q/8UVbiDpukf8AHTUDLoYu6Jx/9cm8K3H47QSrlZq1Qk276xjmfRdBhIMTLblX4/Dt442C5uFJix3mDUf/AKDFdBgQZ09nw+7nxuNiBAvZMdDXM5SSQ3+K8cBczVV/iHiKLUuYd5xo7jMGFfbWAKaP9Vz4keOHAxuQrBC/pqRkBJ09FQwAVjhZHFGV/wBZGYjdrOdSTquox1yn8DdFU+EBkrcypCZpiHK6ma+nrx1XQAxQVb67qvH4SMcgWiEQLbiF/rvrEjSLbvqrxwM1d4VT4mFJMwBPdvlBN7WOo7wcoVY/+sEWHkrcfiaTjE5Imr6XnF3qCTMEtuF0GFOLCt/EhshgibhiGUOut3ACF07a8ej+fJVODseUs58oOxDxnpqcszPBvzVD/wBUq38ZyQS/xlBg9JRY7ToGWUUVjAGmngqcfj2h5LvlmX1pD9NSTFbBX/8AmTIoPt8FY+OSEsZCu8x+UXWcRqRkMT3DxVDGDb16qp8Qy53KbhiITKdNT34rpjjVt7qp8ZVQJHSwEPHK9BxqTkGykYEU1PuqHwlESbzEhMTYSR99T3GZe66jEzAsFXj8b4jFjyoimWY5Y676mk8KKscaw/D7Vjgs+tAjEkSryD/h0d0WXT/8/Po9/NPx4i8kJj1bKCiZ/wAanLM0BPg9vNWMB/oUVf46GJMMkzvfKJYicaidtlYxxGR3bt1VOPxS+62em7QiEZx676DmI/kKhjNohUPiNwErybcYYuINFZnTbzV44nXyZ1VePxWIOzmhh2ieS+msYuf9P38107Yxk6qv8UhymukZnMQqwak5aJGBFg+Kc+PfgzUHF/48Yc/roGRP+rPqu3bSSKVdFXjwRaowAkM1XkqHjP8A1rmcpFVQ/wDWTURbxVP4/HpHJlNj1YueTqe6bnzeisYSYigVTg4IWKMp3/cMOo7iun/5g3sFQ4LbEhAKzOYSOkx10EgCBQN+ei3YAY1lOfGcdrsygYZw9dFzWwXQAW04P1Vj4yWrbwLBDJA8mA+k6mYEKhhpWyc+N5THf6Xuzy6djRMX3fsr7QDw9XWqp/HOZprkUnti5uj66k5C+MWV44maDhxRPjI9ktTbZ2SPtGg/+zIf6bd1QxIqVU+PkweLC3MEVMgvLl9v+tc8jBiQ/dUMe2uN2/xWPi6+Jx6foSJtPfQMtMZmbq4IHHk/RH+PeFqSztmMT/nRXg9t1Qx2Iq9VQ4Me3jyiTjHEsK3nICbXo1kmtVYwBGkN+qc4MsXvaIJMR4mFGtYZAVPi+irt2ofnwVf4wkl9CN+MXc3F3bo7ptZdANMuF3o5RPiOJNMxFHoJLk740HKTXRUMCb09OXoq+E3U7VvMSNb8Z/o1BOqrsAtedenPdPx+OJU4jeJWBggiN9czl/VVeOIJgDx+VQ+PGHCMu/KYis9+ujvFm3untJuKgJuPAwkC+2PvUcehi9BOXN8VYwrWze6r/GskLAISybll51PcCZmkVVdo7pCY4cn2hEM0RECT5NT/AJ1pJ3T272Tfxlb1OwbHoY7QaJJGwBb3XQDuMAlvzT/x+swXsQLAtSuf86Rzngr7awP8vb0THBkut9qi5HcDfGiQa6+KoYwIFwqcfjfbgCeyxCVJjfrqe8DeTwWGIuf9FN/HvJMeUYrFQ8YxXfvo7qqxiKTD8lQ4Exmdlw5WTvsdNT3NvzSMf6nVvnCfjwtY9aN9pTes6nIkXu9lZxqAB4Jz42qenJUxKtSdtT3AXLhIoK6Nudx+NBGh6iY2z5EF6Ms5PdWnqqiTEUon/jiTyGjkRY2DdwLpEky7JGIJistuA/Hjxno+XR6UubPpoIOppF0jHMjhGre6c4eQJKNsFjS8fLKVH10GBUpAA4QqcfjliOJcSQvXi+RTh9NaRjT8V9kCl05wlQmcwMT7rGKn131JMWhIBiCicQp4xtJ7podwGSZ/vo7vH7cKjjImzblP4MX5MF1Fko44u1bakGDNIf6sMKSac+g4pj43FjAR0xuh5fe9T3dVXZj0803hyD92+WczDBAovrejumj+lQxk0FJs+Sb+IOsKR405rLNy331u+befJYCuh+fpMcCJtglpZQPG1Woxo7tLKgMie4jnw900RIkxms4G2JsrWOU3oVQwrSz0W8Xoy12jM8SIgSuroFbVs36Khjqa+TdlQ4JHtmllcZjAb9pDRMji3VHaNSG90xwZOK33EuRbiJ79tYxdMalUPiGbnMrlXJyiK/41Mzd+qqBr93WOHG5S+h6HVEe2mDcVVRlSLN7p4JoInjUkQE48oQUqNSbf1/rTgkYa5j5WDldVHKwY4q7zUqPTWOQjWyoYCafaJw5T+KB+6YlImovxJ09wJb9vFUBStob/AFOcBJQD3X7sYuiZnq6juM19kDGr+Ef4iZuZIeLEpg74++sMqDtt5KvGyfxBelwqjKy+Vg2OXUyTfq/BaDSW+SbwMyEyEcQLlVATGia/zZvgtEUN0UrLLFe1R/bRMlf1nWpMCFREjiicbiTENoExJO0f50dxubNyjsEim/y7JoVfFHHLBt1vjlOnXQCAJNlYxxBg8UDhy6M5PakMsTCjC9NJNOCYxiTVvVMfGueuVJTjDPVIHq6O6KBJwm4fH9Tfx7coM1ueT7Y8jNfro79SKJpGnF8lj4+PWgYRP22wsFs7Y1u89FiJMcfZsLeHHfFhdtzmpx9++p7iRJNfpIB0lvVUOAbZiSK4+grRPeK1Jjrz0WrE5UWOEO1CkERDUVE/atMmNap7aA6OafaYHbZLJVCS45L/AOdBjg68lhhqX1WtSLbWA939lJPX761RM3VDExakfjsliSY8cd5LlodhMaReFv8A8zP8jg34p+J7Ve7aPGogsGztOit0jGcosUPH2ze+QVkJSCEjTEU/OqRgZrE+fzyR8T65cz4xDUiK+mieoScacVvCuvtOMWY5G9wDo7qwftYYhv8AU38bKxNqZrvI/wBTo7hEt+yO3Eao+HIJjrUkSUGeTyCPXT3VbfjYAvZvRY4czMXU/wB1SYeJM1o7gahBgUAoj/Gg8oMz5dZeJUTn7/fT3+i0VA4N9dETguUlsxEs15btXho1MmJgytWYHw6brPxt+7iFzHtLrtrSQJirKwOh/wBN05lF4VGDqEXbMYCca05XSb1IQOHuzMdAnbrCyGx6a0k4xqg2b4I+HFljl6TEUVa247aDkYqsQbInEiAczSSWk23Ma3dStUdlakzHn9I+IRBMQo4UA/1ZxmumiSRqHzTpR/HigEMsREBggm/QPt101A4rdtNbv6WjI+IxAK77HKJt26aJN9EQInImFicvLq+UEEGfb7mDTEiI/ng3Ce0Cn/SNMffIbpGws8dBmxbCwxBqDZytGV8ot8Yn/HX103W7f/l4t8dw8Rh2thiYJj2pV7aYirqtANBb7ReNMeVb5uyYD8nix9Nas1b9EwImaIBKS8mq4zLmG48hdt9HboBqjtrLqmAi5vaXBIX0p1iDYTPJBxJNJhCNzDMuYiN53jr9NIJiQKrHAGAL+z8uKyMMw9ExQFG/9baCCOFardulj5oQT7oa348Uunk1J/xorEg1b58UnE3b5LeAzLkd4+tXMu/6Y1ga92pfxZavRvkl/j78r/dLUEZ49P11XedVhQCSAQt/GZ8TfdLs5F0ld9YZcSjLu3qPY/Kzx4j+L4z0jJMtnX131scsje7eq3aYjGJLe6zxKAhmHImAHc7a1pNwkg8h4ovAurJvjtDeZWSP6dHdSlipAM7t6pfCoDizUKwsryau/wDxpk6vZ+KwxpN9UYPGWX9Df3Bkv9NYxZTEZESg8eNe7LnkdjaJhT7a3d3RTzTFYKDwjDkb8d5iouOP1/5ZrV0TBMA6N+Cz8cZbbhkfWDEfXQMgaPopMxuNUPDktvFcgVVEXMsVqu/ECkwtkJibBDwWSC5qSO0udJygSbu32kjQij5/Pih4MIj9PNKiTMfXWGWuNoUkC7f4l8fyLIYkKk5ETszO/TW7oxlbICIlF4xtmWXDS776MSD4t/q08fpK+MM3D1uI2mttWJERKkYGaXd6IQ5t22/+SQX++tM1OzeqDjoAZ/VqNlnB4xx+gB+SxorMhY4yZDfsskzs3SOcwYtI76SSDQEqTgQRXRuyVEIQZEibmycP00UPij/85qs8ZdprE8oWIJnynvFDqubfsp7CTUJHgFSLFRN0MnjZmMY0k47EAv2VxIIEyt4cSo7tx9DrwdzWJBplZ8VFcjp1blL/ABgWsfoW5SvxjfbOtNZN23XECbWb8EHhD0mAK670zCa0iOLsgEARV+CXw5JISwIob73y5THa9NJglB7biG/hK8GvbkuOIPWKBv8A5NIHbSS/30WEaf6DbneKy+6ZVirKZnlMBnbW7TakKMgY1CV43XI7ssq4MtvfT2kbVdUQSb0+ej6reBIPYhs5dugYx10f0J3QcdvVvgpweU04YPKhpwG/r/xUmIyRFBHE1WeOJ4ptA1B2C5/xrTpu/JBFxvw8/wASPDOZcKBxZeM2QzRpOQsW3stGM/1QEo8uDH15EoIiMG2dYERqG6qSN6mFPxUaYWiPbL0bXFao05o7YA6JY78YmqE+h+S4cGkGYOr6brHA2ilHsg8KhBSDEPK0WycOtU8m3Q7f+tOCV+MJtrPG0y1ifrpmbiqIyPFsfiXwiGBFOVLneis/rqhkSYsYURMiG9krx5Cok7WrGae7/XRGQtD6IgXs6aII2xb/APUyEJD4yrEfbprTYChQRJi6TxJZ2n9oMjlS6HVGm8l+qmIIihSPxzN5ZgfarcQxJL9dVNZArCk/zSKa1b8Uj8fLy72yTBORxg4xrTjGsLHtFAp+BLUKL7qgSSsRTPbVN8uKDiKHTxfkh/HUITaYlZuv/OtJNRV8VOQiot6qfhuMQBEPaxIrQbwX01U1iNFN4t9Ooi/jeLMTtqwQQIU9sitC/wA+UuJEEVj2pMyXWJ7OqrcqT/65tul8TkRHOmcyTERK3M9N9IzGsS2EHDIGNH8JeXDuMRLtEDmGG9wxpGQgA1U9oIk3b91Pl8fKTZxVjF+REbaR21D5MqSAaUr5JHhDiWk4o9wFu530ATSeqk4EiNFJ+P0GZx7e2Zq/pOqOWQUjQaPil/j6BvMT+O5CeOWx0jIC6k4zNIIfOFJ452gyQTEFUm7tUaoHTXZ9FJxEVrKV48YZDflVMskYN+2rGRnZvX1UnGLt0Sc+GEccoCLXYeUpNawy3mHOiABXE2U2fQRbSrEua79OmulJbd1zIGz/AFTfiJ/GZ6Yi9lZP+daoQQZiTAb0Un4l4/iLlDD4yV6zrdxBiDDf0jLGKcG/pS5cYvxT3XI0tSPI5VLP99UMtZErmcBkZF3ok5cOKxIK8ibQ5KBxi4P7GqGRFmOj8lMdtPbwopvAsnyJ8oZhO03WqGXCMob1UHEy+qm8ZklWezF9Ml41YykcFzOMGLfrllTeFRNO2VllkI6/96aCpDDZUwRfXbwUuXHkROEMwrytmC0HWABHKVOWN4AnyUnhvHLiTMTiSVVRA+36aqYEGCdPxQQRW6ly4cgw3OeM0E59O3rqxkMj3TR6KOw5X9VLnwH9sMzJv1lmJDVg/wDIIhc+2bf5b1UefxctooZYXdoLmdakwDBmynsnn9qT8Q3ux1iIiII2ft9XVd5BjRvmpIg9uyjy+MpJcNqwbMthVurGWV7FsLmcZHabKLwvcfxzxz0QmZn9NWDVv9XM46XjVu6ly4cuJyzbgyTy9Owao5A7WXM44z9P7UX4pyQ2kTEzS4g76onY0UZYmDSnTRR5fHSQkj2HO+EdYZTAELmcQYZ0UX44iqg8iqjqzEVg666DKeag4GSKwX4+ajz4N7SMsIBJN8jq3roMgIj5XI4//wCQUOXx58Z3qt6uYe2ukgXduagYkCInxUOXDbKeSKMKJuNxpBN34LkcZFLe/BReG8PJhGO0N4kiN97nTiTMPowpOE/yRR6KHPgO21h6Z2RemuoygLkcMp0r9KHLginixG9DKYQYOMs3qpxIkmVzywBGgK5+XxVETkyTyBl347dMXq5iSbN+qg4mxv5qL8aDxfRn9p0Itm6udX3k8m5XE4C4so/J8VVCU7DBE7EiOkZSZNDW1XwXIjxenmuZ4DvRxgqBkZpIMYzq+44idWyueWJ5B+i53hIsPKCniHiorXJ/Xf66rHMT1bsuZwncGVDnwqQkssZibzE2dL1eNa8ei4nER981z8/jVROhSBJPKMsv6aoZUk3P4oOIiSufl8ZhDY8sJB1ZImPq66gmaXYd1yOBviaeLfFc3P4+RF+QEeiCswU/41Y3AXD/APPTKhdlzc/hzyXpy43MG9BePS9WMqwbLllhI4t+cBQ/iyY5M77YMCCMzf31WkhcsgJ7opL9ly8vin9oJQ0zDsKUes66DKL2K59pG/gufn8QRj0CLcAem+qBEzLb345DUyufn8Y+Xi5JQJv0bc7aoZERNm6/S5nAi4q9n7cvLgpBB61va5ZcPUzGrkf/AMt7rkQAK+C5efxswxBNUHIOmLnP6a6TSSNlxyxBtdcvP4m6FBd4HqVMR+v69McgYDuuWWNJXPz+FR/cMEh7etl1qgSLzC4ECf6p69H4rm5/EM0lO/tH1xkj766DLSkLjlhSTVnquXl8Ye7e8e66jpQasETC4ZYGa2ey5+XxExEESt3u2wyRn/EaruONDC4nGa/ui5H4/bVzlBdmIJmhnXSeQ4PRc8sK8Fz8/jG+NjXJvEsmZPTGugJFDDtp8cFyyxkQaLl5fGbVaAzdMycoj7FauRL5PiuOWPde65uXxx+3xUELnb7l/fVSTPcZxXEgA8G9Fy8/iEhAn2kQ9cttBOrGU/5NiuWQfF391z8/iYx7bCP9eleLh7zq5lcTiATELk5/EevEGk7EfWKNdATSP9N3XPtJoJq3C5ufxRk9oISxZAhggienXVjKea45CDK5efx5vEIdJsZMXeq2AquOQipXPz+MuMijLXctQkNOMRBb8VyiKLj5/HyS7yY5IkqS20zrqCCaX5rmcayLbeqhy+PNT0Iwk0KzFaoHpy91xOO3r8Ln5fGrAYIZjfoDt03vVY0E0lcDjvdc3P4hW45EHujrUEFcuu2ukzo294yxJFADd9Fzc/igWEZ5eSsLMsxx8SYsrfVVXLtHM3+ly8/iEiBiChk9xHeAjbbXUZaGQuWWEGpMPzUOXxGeMJxtGexFKUR6uqqR/wCTfJc8gYjKatwufl8feJiot+4VPab0grnkMhV8LOi5ng3NTNmBfI79PVn11U0kf5EN2UEAiBZ9VDn8bDxAQIWOoQmbk2dVM1NDK5Ghq3uoPxRtMTTsSkyxDDqwTFFGQnmufl8U54oM7iejEY7buqBmy5knQAgN8lHn8cwJPGahhYptl/8AGkf+Knt1IrD/ABQ5fGl7px8Txu0hfG9++mZ0oOT/ABcyKmxKjy+KB2Xl7pJBiZbGJDtqqG1lyIJNG/2VB+PcYKmTkbSWC1PS9M0kikPgiK/1eUnLhuwbZoOLMj/edIIJiafSg40po2FB+Oq90FLVOBRj3Y76ok6iApgncW8m6KfP4pJePumTk+skKePbWGQmNG3QAFt91H+JJM3yySBANR4ozqqEQaIOM14N6qb8TZ4G/RwqJva53/tpJiW3xmMbVizd0n8bExymN95YQmL+jpPb3QtO8EdPsIPxmZ5H4lwZmJwxye2sT4KYgwQ55/Chx+NFIqR4yOLW1ljXY8LtunmoLkarHxPLJfV8SG4gt/o0yRe60Viff1T8fj5F+0uN7hR2TP8AbU8knt0Dd/BE+IheTLOCN1i6GfS++mSDTZ6fKusUBfwnPiGYlS0CJIeJHt7z/e9TkTx4NhUDlw2TnAlYSjNyRKg2/j2I1JOmqYJAGqpx4IUIKQNTsRRGJ7RpBM12OgZ+VY/rmq8fjkrixLvHFLmYr++pBMVIll2VERRjknPiIgg6ziRKm8971INImjblUAeaqfHga8psvOCXyOmtI0vxWI8erfRUPiSoIQJCQi5DJI+nfQDton+dzI5Kh8WbGOkHiM8spCEn21B1DfsrxGwdlbh8N2E58lvkdypzoJiz+FYgz8dFbj8UJ+3YIbi4wZi/TU1xoBe6ceUqhwuyqEVGVig91nQrWNBQ2XQCDBtLqrnx57IgRmDrj1nUyLCy6DbpsG+CqfCciEiiBZp6TDExtToORiluDfNUBWtX1+7qvH44Gycwjk5QM5k366kkHl9K+07W9vThsrcPiPGPEGYmgGp2Gww7GgmvDrx4+m6qAIyCvx4El4/VxW7dVjUm0i6vtyAiLuvP0V+HxNVDFRc9EgoJue2if+cahWMYAi7euytx+PkRHGcN5ibMEsR1/wAakmTVu6sYgCBb3cqx8eavaOLMnQBuwZ/8hIxqbLriJNLK5wj9sQm5y5Sx1hlD13vUEyZ1V4Daqvx+I4hMzBPEMo3W8P6ddBy4hWMSainO9er8lfj8YIdPGePF7xMTF9NTMkwuvbNRV8noujj8LTxIky/ZDk2eO9a5HI2MQugG9d1fh8PUl2dgvO0x9PpqCaAbroMZFLQrnxcguoj8aBTP4uJ6amdB8qxhNaVfyunh8SVFLxmpa42kwTUfTRkaUuJb9F0xxBG75ro4/HPGAHAcqSjCrf6a504iJXXEAWpwfyunj8MoJcAQMQ0GNjU9xIpIXSBMGxflurcfjiyAil8ktompGY3zrmTjYldccZ0rZ7K/H4ycTMAxxO2JwC6O6lJXUYwIMW0bldHH43lE9n2z9LyHIN4zqf8AM1hdBjNIe/RdPH4tgiY9I+5YTV6jvpJt5+6vHGvaNmwujh8OfYJPbZRzA1H/ADqZIEEwV1GHFW4fEWw8kw7EeTMBg9ZrUk+CvDEEVprH6uk+KBAjqEe0q2/IkNRFpFW+a7DGTdX4/BioHL7masiGc+lakZ6C7fiugxEV+vt7Lp4/DDxiXvymJudow/XUdxMmgK6dsts+Fz4//b+703t+nSdSYFNV1wGRMw+T+b8fja4vGMCxfjvylRSs1qO6a/C6Y4g11ounj8TMMwLZuJIJPGc3H6akkGpXbHAmobd1fh8UNlQBiG//AKufrqDkB/8Abz/VeOBJrUuyvx+HrxN1ZXHps/W++pORrFQ/r8hdhgCa3sr8fiNzkx7mCL6/j+RrmZtOj+1X/rwJPH8+10cfiyAHSlmRon22+oak5C934yu2OAiSJIV+HxOyH5QqiEMZlif6rQSSK1VgCZMz7aq/D4uQHWMJAfr+JBvnOoyItMrr2GXtounj8byfGTYj63yiAn6p/fU9wFh0burGPaQfp+HBX4/CDi6Rgh3G7zXfrrmSX9LqMSRuWwyr8fh4qyTyio2OWTxFrOJ0HLXRdOwiq6OHxE4iYhMtSMjMSeuuZyJoLeDcKx/6/F+atx+GUYxuK3gpNiL1ByJESu2OFKRBdHVWPid7jjAkOJi4qftGjvig3b1VjCbjXxfEq/H41mutKNR34j4odNBMgdxXTsHaRrD6q/H49peXSrJ+zIO16iY/1AforGBjYt1V+HxP03mbJRgq2P8AOg5Vb8F0GIikX8FXj8c2XLFycQCohliLv/OpJFzE+f0rgimz46Lo/igjEWXElmZmD++o7gTX0XTHGTNyq8OHFQgK4k1+mTfe9bMmOqsYZT7hX4/EZaPKauUDedzXMkhXjhWtocqvH4o/bYhWamMKTE99YkTeaLoMSaqvH47ty4wkwl0Mhk3/AFg5RjGgdlRwiIr4wyrceE46Tbck3eY3DUgnVWMf+hL81Q+O5od5iEjEE8XPUnQToumOAkPqrnxshHdgkMNjRDN6JADeysYbXVD4bCOuDk5KYg4lmoy/9hsF07SDQVfkrHxQh4z5b0FqBd4MdtSSYmaBX2E2vzlvZW4/GPLJijPFNwB2M3oBxiIVjGBS5LcKpw4sDK+2jkMI1MpV9GdT3m4VjHK2jmz6Kp8clCxMC46yvUu8ajuFzZt0oAbvoqcfitXJUeVPGHKJv+ujuy6KxidOb0ZqrnC/xlicAbsw9Z2vGp0rUKhhAmaPg6KvH4mvKJruHbFKsY1PcNLcaPir7BfRvxT8fiQgCwmmYm6RmV6Og5A1L2sugwpJs386UPjaqAeSScrIDjV1X/jUHIE0rwb5q8cAC3yVePxpkaqSYvKkkXM6k5SYCsYE6KvH4w25YVX6dUUJ7ak5mkt+66dldPf3fgq8eDLmoFImDciXkw76x7d7+/wqGM0Fodk/H4uNfuWZGIgtJ4BQ6DnlJG0V+leOPCiqfGtJx5byHamRAps76g5GRdv9Vj/1g8E58fKP2qBMFywvuAzqe4NuysYiQAC29LcfixPV69E//K/01BzgUu/ZUMJMv1VOPHfxLl8YNm+yZ1sjNNtftX/+cZAGTbx5fKr/AB5HHQOSy1cQGJo1MwK3hX20ESeKofHx4tEilpMzGSOJFZxL6aJkCDCoYnKmyfjwGIGLmbiWcQzu9Z30HKL3fFdIiuvw99FXj8flD0mEjlxqpug7ddR3xTTVXjidBVvVUPjM24icdLxh1PcSa/5VDHTjp8w4TnxMQFWEQ3eCCZn+r1PfJlt1VjEEybFuyfwu/wDZKK9cI/21Mk2mS35KxjpFFQ4Bm/ykhjDEvUMm+t/RrD+1Q/8AXbuoY8XzVuPCGYlyKIRHEkVwP99TlUVsG/JIwGu6PH42iI73VIsjgTWkDGV0jXQ9G9FU+PdeQsMATAQ34pmNtSTFHwVdpIsG/NMcAQ402h4kJbE4J0d1STYqxjN34jp+qv8AHyYgZyIl0F4JP7/TUdwFE9oNSaePHSlfxM/GwWC+MsQlzxiwh9dAygtyugxE9v4qnxkDW0/6xVJ+s7n31OWZJj9VY4CSE4f6nu7kvux4vT+2oPdFbOVQw64829U5wViI3BYhPV+kaxmXxcqu0BPx+MuzE0NSYWoxoymk2VAEkAB8nrxTnx8SKFSMzGf1q/TU2mqsA5GlgnOEVwPElqApr8SGd+usDjEXoq7KyYn6TnCZgTI1RuOFYHt10d0VuNG9lYxgUfPdOfEwMRxpIliRKqJlnbWP/sE8St20tKb+PfZHaDFVLbqe4a2o+KukQaeO/LZP49pJmbExgbUnUE+Pqr7Tevpr8pziicYYRJ2CrtYk2+mgmRJIfJWMBB9U58RQoHrPqMMbXHXU92QmLv8AVgAKjduyfjwPxlcghJK/fyBu9aszZPbtum8OLHTLc1ZTE/Wdb+jVt1VxSG4TnGxvEdYmLXiDJG7qYEfzd2W7RpZU/jJZDC/i9X/6zrDLUXVjE9I6Inxs3xw9M0r0sDOJ0HLQPZNY6a18vvomeJRMr7WksnMbzH26aBlNbKuzKJhNxIJHiV5EMHae3Gss6ZAo2ftWMT08/VOceUJBcBfHctyEs7zrnIMb9UHECNm2An/i6xbtADPEa3iM6DlHEKhGXNP4GbiYZsjkFyHIz9NT3mYEyr7aceLCbw4hBxUrC7Q9+ONAOV9OTflgJ5t+ax8bMGSphe97RePrrX5dH+q+0RZ+Sp/HyWo9xLyh7zmGLrtqSQKcUjETxcfCb+PlsFTtfuvv/RrAgCNC7oAJjaif+J8Ulk239JJYY6a0jp7K4ipt7pv4ykMMhy5VnlFSMvrGsDWNEiZ4WTAEo5zAeN8ZgRHi1oOVILrcp7drIxJUNvKUHA2vEZhcxrGlRq9Uj/104PkU/jhTfpjH7jidLnUSBQQ3omPFN/Fv4grVkyG6LU3rH/2a6KoiwLcIvCH6JBj8jGLd3QTVMgCLV47eybwll4sSjhrxH6wL9dYml/7hUBEgN80zxqyICcYELfGG61Mk1KwwremnrKY48lifSPxn3CrGJ9Om2gmujfgkYest+CPiVxDeSqIfFxiZzrf1rsnsAy09elUY5G/3Iajxp5eTfU1pxNKqu0TH/TsYiqY4LO7YywkCTmG9SMiKf8p7RPBY4fRBO0x7fF4g1Jtqe75VASLdEXgHuJHu9YFBMvprDMEt06rRQAu6fwmIGSu9PtUoifro7o2hIvWYTHG3kcZ9rNVvMyxtrd2mrosBNTZE4xDNL0WS/SH10TIo9E9omtBDfRHxxLVRjk/9OsRWnHktiDHB+OjKMJkzx7qt7WOOprQTVWcDAisN9VjgySRy3xGPyzU3jQZIgf5RAuI6JvH6svRN4G+TKEd9aJMWEPZM7onCFwHl90zPiT7fvrTIontByq2UT4zaWpc+RM/dVJ6RoNuDdEjgOsv9WfjrOduPGpkfKsxtrVJVYg3gJ34qPGZfWKxMpl/q50HKbvfwUju3o7LeARdX7ZHaeIt/T01orxfJVBqQwmgnGHt4yHKVs63Fa0UB0haCTS3V+aEcTYAur4ZQa/J1qX1fBbtpIfDbdMkbb9a7UVR36aAMe6sykY91KV8d0IqH3ZWmDdv/AMXpoTULdp0p4N7IgrIEYWVjOA9Y2NEAUIq/NPaBR8990XgKdW37MJEsqfppBxlGONKy36LeIxHGCZ7u2NwTGtMXPiqIilZelfJHwRorJlE4ose6Au520EnW1i6p7dIq30Rh342zJfKb2qkiNGUTS0LEACxW8WU48bcypyazKGzH/GmSKkyJR2iLUR8X/ULpogLO0rf9XM1g1TGscvxDxbkMbX3PyiwP62qawLNuswB/mzfgj4DnjJTEcXeQKl0E0kJAE6X13ROD7TyUmxF3bOsCx6dtaRaETTdE4TcyuVo2NpSU/wCdtbuMxSNEkTSkv9lbwzLRhmCCUlif8dNY5bJIOsIfxsTVUe5jGJtZ49tAzJJBoS2UV3rLfyt4fislThS4hCP2rs40nKQYvLcJMgzSW+aJxHJMtGbCH3EqQgrqTMwH5rEZAeD2WAwz13uWF5Sx/wB6e463UgVnVE4kkWsCkNgyQSD99aSROj1WIzNRuVvAITj5Cs8m20RPEAAvUg3rCf6AnVb+MioBxCszV2BWnu8HZEZ76ao+BF9cfjMmG5OvbWGVZDb0WGJN4l8Ev8eXedszyDtidPdBG0aysKWh8Kc2UP41CmGW4gq90Uz/AJ098GFjJgw3tst4eRBP4+JCI3xVic39utaDmRU3lv7QBBghDwHMyLByB3km4n/GnuMSAsQZgQCt4eMTFQ4gh/13A0ggt8VVjTFthbwFj6wE2RGZ6l6kjUXUnaNH6IPA9diPxCKaDpOsI1pdXrakpX4osT8YuTL7j+/066042ms6KSRNJBfBws/F33lGWTsW1OxF6eVlqAaonx8yiE6W2QyZhrDopEypIFYNVvDkEnuJJnIUzkN9ahPFPO/1EJXjyms1Ks0IhxGqWtINK6LRjo/BHwWkXvygkSIGIucXqYFxQoiVvGaQiAwRSHtNrxtOtBNQi8jVJ4mUxYoSAdAj8tMZA0fJaldw/pZ4xmSgryBcxMRQzFzrY91xdMGW/paGUuZSSrzPKlevQ/TSdiHZFDZsreM3Ef8ArxDHRqHPbQKc0UIgFC+14xsO3lO2NMRdbLGkaP6WOJDFDuwAu+at+2sDBrV/qMsZMaylBj8RRDCWxMkJFbZ1rN+f0g4if5lyt4tciFjrYSJipnZqtbrR+yk44i8v2CDxhGo7QslflGLj66cTeFjiY7XzQOLJUjNNR/kZdMkCphEUml/FvZB4cbDjycHIOTBMIkrOkZEXbutBHDZvxQ5fGQCqXm807izrDMm15REf69m7Ifx9ENuSw8Yimqoex6aO4WIMvzWAmmiTxiVC3D4mZbvq/rq+6nBTHCv2t4vHizPEIj2tRhzd9emsTWgq3RYDEmlvCVk68iuwGb+tbzbprNPdYYwJH+fDk/xKj5dMSk7sG2b06SpGEXqUEh/GcM5murO2K+2ieNarRXg6lKiyXspyLf27wLC46aqRQqYgavSiHLgT+PjsoxnjN3bp7jeViCW35L4cfcSlFEneZcsG2dPdlE6Oigg0Nb9EH4290Z4zWUk367aRkPxGVcRqh/HY1Uvi2seUdVvvrDMR2laMbDg9kvi2xBns4dnvW3+NII4ypgGBISOeU31CD6YFtd9tUMR/zLfmscNon3fmgcRnN/iHJUu69pttnRHaYpxdVJxgwaIPAk5ZhrpLH1xtesCQEf1JFwp/x4fcQEM0gkWzBKX9tYEiZ1KCL0Q5cOqpWTM3tJQOnuingz0WA04+yR4LF7TBcpV+08oNUCAI0QQMrir4lZCCQugSiYmZys61Id1JGmP2lh/GOISHaOLSyixT30gzqzog4+Lo/dL4z7acZxJKsE7bbOnKIkNsqYgXq3slfjnMdYZojEhWNJJtHVTEDbkpnx8oZvl41HrBklF/q9XNdVjhtuk5cRYa5EzNEmXM3MsaZIE0hTEGmr/Enjxyy7+UxTMR6aruJ5KSIpSErwCAaZ6WMIRFiS6ZHVSRQnRvkl8IZ8WCoiogu7lSMa38mYfstkIHG1PzopvHozTA8XPeJiRmaZ0mm6gg9NUrwyk7M3yLXryDo51gTzQQRX2U/Bn2s5ZJkgUVeoarunx2b4rQbEUScuETAE58m4YSk5QCzpGXca/i5nCYi0N81N4CPkVULZIQd2m9WDWkypP/AKzYXe76pX497G4aZFuDiPJy5zBGgE2IoiKxV+iR4Z/cjxuzKbb1W2nGJrRRkBqNFNJ8jbMPG2+VbDJv/wA6qo/+zf4jtrBB6pXgJveyPiy1nxSdYZR6Kcb13opPCqkGGCLis5ZiemrGUV2UmCJLlsKfhkqZjL/7E+6RfJnM6QdrXb9Edp0058NWFN4C7riNj0BSvH9fXVjIgTYPVQcSOB9WykeCeUe7vMpI/wDH9OnuBidXupAmpgPwU3iLEFX44mC7QPtqprLbuoy/9eUyL9W6QpPx7xF7wVUN5le+tWOKkga3eyny4sxyuSod5uiMGdIM/wCbhQcNr9H0S8uM5F5JxhMxLCOW5vpqu4RX/Pmo7TqD5KX8dkNkUlh3u6qjSMydlJ/z/T8B5KTwRYIMX+4ZkIGxNjXXuGWxFFOWMity7qT8a7gbRNpELHWq6Y0g3Jkn0XOk1f25Un4+UvtiRiHp1fFxE2adP5ILbsEXAu24UngK/wCzCdQTLk6vprAmCLwHzXLtmNAo8vjSauOQIDOIgiY1eOWuNip7RGyn40rPfkIuOtPu41j7Z10mX7KMsSOXj+Qo8uJE31Uz5XI9aNbWj8lJFdOD5qLwHJBjpXLkBvPKu1fTVE5Yf1r8MLmcCIIsovAL4xyziqEUbISdv7aoZb2UHCBFnyKm8RuMTCUJ0VUJjprp3Ecy9FyIiANXooPDlO7CQ8XfLJuek19tJgxN1Bw3b4qHL4/KaH0uzCuRD9NVOQMm6iO28vhb9Un42J8QyplZrlG++nuH+ZrZQcfFc/P4iMIYQ4r6ETA3cb66DMzJs9+PVczjBrbik5fHUciosyzLipjtsa6Y5TUN+65doJnG4PJQ5/HGJhnZXNxTI3qwZMmJXI/+s61D0uocvjONR0GVBGeUkTc5++qBMzNVBwBBI1bvvdc78e5MAQiEl5ZrM21qhmBQCSuWWJMk7NhT58B2RIDx8S2UlYJn76vE21DfBczhkakea5efxsyy8YisWSfjDcjrpIsG7LmcSRS6jz4TZmIjZwyMViNOJ7QRlZv5XPLHTTX8puufn8WfLJ6GcrZM9F1eOYn+dVzOO3kufl8TZMpFA5hmbAd/pqxFNCVyyA0tL+FzvxkLH0ZZ9wME0pM/bVDI6mFyyxgbt8lz8+BZzHLZJnc6zn666YkkTjCg42OMQ3yUOXCLkj9tQE1LMTD3dVQ0JXE4Cxo+vso8/jwxU7kXE0gP31XcJn0+1yyxNdA2683P4wl8fFbipXeSsriJrXWTTUWlccsAP/rK5Pk+LlGJxcxWD8Q8SuhjSKFcssK1fiofJ8Y95FDE1Nz0H666A6aP3XI4mxDf0VyfJ8NiW0EzE7UCjHbOutv/AK+b9lzyxjSuvj0UPk4O7DMy5GFRh2P10ghccsLvaIXNy+OVUgFmSgJnjM5XedWTYi7fsuBwAMC+i5+XxqVZuPFVndJlgrM6vujKtCueeFa0l3fJcvL4ya7SMXjCjy/L7/pqxkIfmuWWEc+vkuXl8UT9/IcSTXQNde4gNyxuuGWA2K5ufxi/i4EY4wKjmmfV1WJm91wyw0J839rl5/GvJ4yILji7XQGbzqwTjBXE4ie7G8t+a5uXxoSNS7MclcLOJek6vHKbhcssZo3yquXn8WWI8icJg3kg/t110FKVXEil6PxXP8nA/GApRPb0uTyI8XOqxNJ23dVyOEVLpqubn8HJbuI6qEyiNxJ/3rpicY2LfzC45CLUXJz+F6WUgT/88o8RqP010GRI4LlljTaXHh+qHL4ugsg+JEEeRmun11U0qQK6hefLCpm2pniuV+P3Th8qwym/VifpqxlT3XPIUi4b+brl5cLlE5GxCNd6PJdnJrp3DQ0b8FxzxLf4ufl8fHksBRC7lUkkTEznSCQYjVczjTVcvL4TYq+rXLfLnt076uSbGvwuOQN7OdFzcvjL+rKRycQbze2rkkxld9eq4nERrAfJ8wubn8QLJmmcbY927qxJrtD3d1zyxEcX8rl+T4u3VmEKA8omMs9Y1YvC45Ca0fm4XLy+GeOy+PiTvstWjP0101ouRABgRyfoufl8XKVt934s4uoxUasZCK7PZccgAYESuflw8XuRM4KhJyXt21cyJXPLERIs+S5uXx5kSREISMlBUT99V3QBFf30XLMTUt+0cufl8fFxxzKMdgVgY76QZN2/ay5HCsaSuXl8LOJiAp5KJYkxu4vXQERw+GFzyxEWijYUOXxQ+2piS3LFXmD9dIg1XM1rX8dPtc3L4qCMmb32lXxD7d9dcSRUrmREmkh3oo8/iXlAC96N2nxHHbOsCO2fd+q5kTXQF+fiocvj/wDzh/dEQjQiG286oEi6ginMKHL4xoGvLtMgNR4wjq5gTuuWQyJ3Khy4EWT+OPEa5TzCx4z1nfSCRycOFEc3D4qLwlnjMzFXjjNMRyt6zWkkxekvkpGMUmX8KXLhijkVMGMy4vVSZpR81Pb/APGQ9uShy+Mir3G/dT7UDJ0/8aSSDEVb+goOOyk/Hne0mKaI9x+Nf1GmgFCueQqHXk/VTfiRzH4hNwwyXGt3b21RAAoKO6lz+NJgIhvjGBOUnlmunXSIpoW3Ckis6qT8RbUX7ZrlBVsYn+nVCQYDf0tcfzo3KX+NeuZKfGiOmf11jlWdY6rkRPASkeDhIME4iJg4tXtGmdNfdaNJflz/ABQPjYniPimIdyUmC713O5NQV5+FJW4/HBMIJEMhE2zny5Z0k+Ka/wCrl+6Y+O5MYkzUFW4ZjUEjS78PxWIiJEvVU/j+njviJlnyUkvRMGIBbdED/wCRqeKJw5JkGK5VEzEYsnQSLRSbN+3Ttio1VDg4CWQyq46T220Vilm/RNSOn4n8Cl41FsqxRMQt5dYmtC/RYA21lWPjqaQOonUxNkdNTSdVYx30s3PAKh8NXxaljlQmbQ5D36mjuA100f0rMWro350VD4mMn+0RFKrUw7z0M607BINVQ+PDCS0RThq6kfv6agmZxMKwNDCtx+OLkeKEOLLmRYdTka8X4pg2rQeL+0/H4+JmcomzMMxxYX/OsSf+arrG0RyVz43MR49IwENDMcY66k8bJ7QSBed5VT4hcPJly1DO1Fr9NTMDouooYo3sq8PilPb+MWhtjBy9zP6aCZ5N+6rtrR7q/H41uZTJDTE/jCz5OigCoAARcdFY+O4IJuz3AiyEQn31gReppdV/IFbjwV+PxiUPKzMtwHuVODR9dQSQYsrAF3r4OVU+N8ZSMk+P5XezA+mdSDWIldcRqC3wVuPxIHKGSJs8oZKBiYrvWgk1lIxFhs3dXPjJJpfxgmHK0P8AnrqLVFQ9/ldBiTynq3zvx+KgCOKSTnrx2iR9NBynKi6DGsipfVW4fEls+N3Ky4io9pveo7uUrqBMS9Vfj8Jh6EIZayZx+jqSRPB7KwCNNWyujh8VHGGLlTALFIW/rqDWvgF0AJMG4V+HxkY+3l3/ABZd9/01BJmZfFdMcBaIXRx+L0M8YC7AFEJhfTRImivHCV0cfiaU4gR4gF7pl65DXPuikmfJdsRJrsr8fjmleSx4+4G0hiPGu2pMzJMLoMRrRX/hq8xyihauLOR/nUDI6S/ldsMZu37Lq4/Eei0FvKFlf9pO+oJIrx08uFeC6dgmoo/JX4fDcceMrxSzAzJ3mdHcIurxxJNXa76ro4/DNKTWYhYmxZS9tRJFRr4rtjibj69lfj8Nf6HTpUjiZ8Q21EwV0xxM2bd108PjWSFsWfX0YJvUk1mwVjExCufCNzyUjD3kGGgYzokjlDdV2xw4AAtwunj8Yp5FYCIekx0nJvrnP/xsrGGwruXqrcfi/GQAhiOW0VbbJqSRUmxXYBwujh8Qt8RR6LEx4glBE+jnU5ZUjGj6roMYEgiI8l0cPiZZrDBxAg2VoBNczOR3D9V0xE83ZdHD41RjxJQWGdpoUAqt3UGIqZfgu2OM1Dbsujj8WGcshIb3AZx11JzMwAugwMWpq6e6vx+NIqJJQZny5dOJEX/1qJ7gZt6c9V1GGJPBdHH4yWTKC+MSeO89/to7tfddBh1IDfFX4/HM2/bl0JQcO+uZypK6f/niAARADfrqunj8Z4iwcS4ZmQmJqCdTIBIK6YYWuTKt8fwiSDmfJeseM2F42vU559tYquuOGQMlv7XTx+IykseNyCQY8mYb+uo7tKQugwPdAVz4mYiriPoOWmHq/wDHOcRepXUYmIGq6D45giYi2NrMevp9tHduunaRHN+nmrHxOUW2Cg//AFETD6ZzqDkTaQ9l0xxFLQFc+JNi9p7qTMXyNQMhcy39LrjhFv8ATfsrHxWRcFJPiV5FE1DW2pOf/IV44msaro4/EJLBmCJkZiAJw6knK0UVjAGobfCvH4z1ROMOYbiWYXtGikz18F2GEAyr8PiM7REmSfGLkUjP/OoORLfwrxwmkOq6OHx2MybSQxKoyzAzHSNScoH9X4LpjhzdH8Kx8QKpa7QMTjDNanvkQLK8cSSrfH8bdWRkIKfaRBEOpORoDUFX266BW4/FuHKHxuWI5JMYxj/rUkj/AKjWz8V0xwtFobZrx+NiEQYuYisHiWQ6DkLj9VDHU2dlY+PjmFWeqx/8nG5mMVqMspXQYEitKv3+lc+LkF+Jhyj3olxH9YgmamonVX21ktsKnH4wwce4iFdjyUg7Osbakh3XTs2s7/Kvx4M+6parx9tzkT/GoOQJCof+ukN03TcfjIgLzAsQAEETl6aO4mtz+rqMDNSBjK6D4u0YYiN4w+56GpqKHqrxBprl89eqqfEeWJy5GuqeXlyl/wC9bu4RKvHAzBb+1bh8WAoSfbXdGL/b9uuoyyrLcK+2RxqrcfjSDO0mI6RCGuffiS7qxgCZ8vtU4fGwISCuEgKEOsD10TWpNqqzhSt5b/FQ+Oo5LFQR5IBlYkiemicZnVX2igir+Ffj8ZfiA3yam5vYt9N9TmQP9beys4Vgt9E58OBPb/0wQP01PfQlV2iKTPT44Oipx+Mk5DN1cB7e0T/wag5TjVX2nS7/AH6Vjg0fjFRASY7caXWs3dIwJP799FTjwJKhgoS6nPkhe2tYTpVwugw1Et67dFQ+M/L9SC1W5GQP01JziisYUk0Ovy/FWPjVmLMC2MTgl6+uoGcfzquowEToeH1dPx+NFt9DiTymZpXixy1JzN9fR/CoYbCyp4BB1pJduO8iDGoOUmQaq8cIrFB8vz5qh8T1HaYiAbmpmC5I1JznmumOEVFS2E/8XKIkUuKUZ7i+lTomDWxVAWMdW9FY+MD0VRVk3ualxj++ij6tyrAjkqnBrpPpLER+XIXU90lxuq7RMP2HqnOHELF6WFEkWyQMzqTn/wDFUMJOp6+6qfG2ByJTjJcFSyzB9dEzcqhhOz9lT+NQQSbgh2/cYWIvXM5EGArAJqKndP8AxyzMib8Y4lQPKOKW/Q0/0DAV9kXFJVDgdSVUCU9rhOKmL9dTBJjKz3fquna3CofGSD4znHS1Brj99taRFJlvySMRrr19E5wmkmGCOW+3JDfv00d7dlfZFMXP0nOBU8Zi5kIjEMmY21HdxMmFfaSanV6Kp8asQgsqpnCCx7YX6ak500dk9kUfyn/jszx3mW97suf01PcO0zVv9V9r+VTjxPKU8naPdjY9Zjf/AIkzYUhdBgY4JjigbltAu8MdmdnGipMawnsJ0qPDkqHDlJAR1kg9UxPptoqRBsr7RPaLtsJ+PxMW8XEPjBeRq46w6DGI1hv7VxWLJz4woqLqs7wFf466JrwLe63Yb6l/V/NVOGAgKkMELc02/wB9ByrWat+SsY0pLfgnPioiiVN4Gn8cN/TR3xWZskwLP8VP4+MR6w4Js22r7aju1IpdWAdW3VE4uIxFrFxL+UxXrM6CZBO70VjE6VD2Kp4zQYbhsHBDxZxiNE6nUaqu2P60PBHj8bZGyw+5GvKKj+2jvA/rdIwpALfyqHBG5yQSThxEyw7/APep46q+2dH5fngm/jPacp5TvDxKciVj/rW/rd9YeysDRUOHGeNwyOYbKJnPZ/8AMdJKR/6/R7KhwmF4m1QQ374am2NYGOD+lQxpXViib+K7YXYIKmVm86x/9kkUTBjcMVVP4xXoxOZnxgJYTZ1PcaQ69VUAVNw3VMcYmP0QKfUs8dbuNhZJmY1F5TceHKYTrUP6EeKp166DmCKXVQKR5LfxslBuC5fIyE4Yj7anHKaNuqogdN2wqHx1cpO0cZFICVbP7GtJsP8ATfikD/rR9PJNx4AREgwyNF344g0EG9lUTe9ndMceMd2MUBKV7nxZ0HGOIb+kgHo/byTnCSau/Jkne3NToIAoZfgq7QNlQ+PpJEz1uWKJ226aBljjWlfBPaOJGl058Yby4gZnFs4m9AyOlAsBWNFvBojeuQiS4Rlm+66wyinBXBHGkbc06YOXHY8UBo2iDt11Mm00W7JPHqt4SoSbzROZYEsjo63dF6B+qTjF03Hhk8ZroZrtFx0xqSdH5q+3tvAL8EzwaBomwZ3yDddNAIFdUwAJNvIpvA3Suk5iYmSoi8axOgmG2VdAKCCExwJskvMcgQnxiXpn76n5WAJf0z5ucckHkUhEQ255X/nROhmEgTj3JoEbjsoRMXMuHUzWDZ6LDGefVN4tYh5VBEtkTESGNaRbSFfb4x9o+OETjvyjLjYt79tHcDSUDETA6ePCE/8AHuDMRPS1glJI+mp7yaGysAEDEinqicAslw+NH/BF9K1jkTpVYYmxiOD3TeI7cnjnNFxczUrrAkmn+m3Wuw48luPEsmZolt6kiXxnOemsaaSt21mwTQbtkxeDaJhSC/10QYjVVAn/AMS9LXKPHjUEtnqQnQYHprUvIVRHg+ac4qKnVhrNkEMif1nQRWPR+C1LRX3WhMhHWFWjBF47VpHaKzLj3SY5kt3TvxwS11l5TG2959TWo38TZaprH9cvz1W/iALXjdiyRnBCXegHeKeBeiuDcD+uLn8TeBJVzMyuXMCDf21pMyDT2W7Tewfyj4j7YwSeIEZqHDGpJNwEY4nt10R8CsVvERkmR4p99HcZ1luVY/8AXI3936BFMTH0inlmCFSC70ybC7YRjhtEfawPW9mBbtRgT/hjWkRIt8eKuKdU/j9WMAWzIl1f9tTM7qQBqVuI4jMXcE8otiJvuaDCqkxDdZRhB5B3ZSpBI/daawMi9VqkCQZQeDkzgbpuj2hj6TpBH+X6ymAX6pjgqftkpiBJbyRTWju0NY9Unjfg+SJwKt5SZxdCR2Gf+9HceEOyIPJZ4cZpQ/JxeIk43M9tadaLRtt7+ibxGIPIwGYbmjyZ8TUyRyfRPYYQ4/GNwQh+1xAvpljf9dIzjU+Ka8jKY449vGKaFVpCpm/6zrTQxZ2ScTMWKKRNGIH0sNTM1b/EAEGDYc2+cGHl1OQu7EuMiV+saTlF6y2FiJsdH8rPF/syjBU1J7QnprSJH0sMYoLF+v4gjTKZcDIe66XOc61+kLQDABp4eCLxxB4ub3QriI73rHKkXqsMQBDblLHFBV3lHOIZ6db1qCYhJA0H4jjpxFn2hexCbmgGlLpOOB/+yMTyYFLWR41+5xcRrE0jwUwANZL0R8Uk8IKdknJuX31pn+poFUYExq2yt4Suxxy3DJJtK36z99buipqCg7ao+CsUxtLtERT130TA4xeiJBrv6I+E/bygUcJQY/XWGXgtxfihx+ORmLdsD2YHDWscotceKLHurDfqj4JxdojblDDi6a/trSDluU0On2l/jmZWR3wkmzus7axzANqPpstY0Fk38fju3xb3UP23OideKDGgoH8ofxyCls4G5gGeWIY9dbvg0KYEGAZ6+yDwi/GMYFIM7pH9Vqu+YkspFIEFy/lbx2Zgm+MjEKEsv+L1pPXo/wAW/kCosicGGYKSvXepJnd0d8Gm71Qe0GkyGyt4TDKMsxQwk3Ul9Z1u6kafSxABhv8AVv4yQkMTOIiIZJ5N/wBOkG8TLf0gxOrf2t4VEziGw7wnG6fTUjOshYgRW0JTjRxN8QnuKuKZm3Sb8UmDXK3FA4IWX7qZMnuhv8evTTMmG9VuIOvw/wBWhUkRUKnyCJg3p0yIpp4e+iO2DH/LfNaEiOObhJsIbEQ/rfWpUpI5Ie5zMdgpGmdp+v8AnW7sdKFT2yJNm+izxWa6YOK12WKY0g1haCDYv5W5cRYyRyrZGT2hl+ugUF2/dbtrMVn6dOCxx4psYKlWvbMXBHfSZHVwg46FDx4592ZqeNS/lJCiu2+iSbW/HdSBvQt+6BEQCQZ6J4wblr/zppf6bhVSaLXH1mUDuxcrC7a00j5RjiAdG3K3jmgnFnqkKFx+msSIi5Y4sp7TMyIQSDxDjus8v7Y5AddVMhaDbV+6BwIwSyKDfLpK1IbmNYl+SmMptAez8EHgZi8wzvBDk+2tNQNFhtWntKD8YgQlZMF7MPtl9P11qg1jw+0ExXZ+KP8AGVGZvkFtl+UZudad7PxQZm9G5W8LWVBsE4+4qGLt640ViCKv2Wk2LbqEr8cDl6VkmIqfKjLqsSDayMooS25Svx8ghqQqYZJKiNjrDoABrfiiMZg2Gy3hQlOK6DjMpLoEEwUein4MoHUZnHIpS7PvqrVMKjSTQj8Q8JUjxCaCB7SpmSdYEigvKntMcFvHlhpolSXkxfVAMacQG4ujtBPFaF3CGZC0majjlP00VBkAt+vBEDQzRZKVBj8ZiMlzZL/51hlD3QMe47+vmg8OPKZFpokIuGKsz220gkChgvit2wCQ3ol8eMVSQWs5IBEUl+2k90b1b/FIgGPhJ4InusQh8jLyuokrSMgVoisfKXwbBGI/R5Wp5XRp7pqj+dRR+Xss8OQI27xBkmIvbqXrAiAXspIPdSr/ABICbSGYLD/2mgNtUSDZhuqTjUtvmgSLmGapgW5bu9JtC55Y61bdFnjlSnMWbldPXpOjut2wjtkjHZvyWggp+pYv+zjfW7jdRl/66QkeJycAknJojsuEn+nVins+iqNJMOfVB+MWDEzK1CQwA48dbuj/AF/pSDWolTeDaVtDJxQZz4mZ9b1Ryp/TfJTAFNEnixfAZwVHQ9Yk++tIhYVmb+6CBUx4kREH+J48vXVX01QMRoKv9SoWZyV2lsaxX00xrUHijtyPL5S+AxMhcQGMR1vpoqKzVTUVF/Gr5IeEoA19b8irAkmc6Y46rcSFP+KsLcLeC3JIMd/vrAkEAtvhP8i5gjyQ5HjbxnDjYgtYmPWNYCtDVQQeZ9vVL4kr49cfUkiWKe+nuNBK0aCZSePSZZYnjH3x2znVSdVOsae6TwilLuGTuSMcT7ZdUMtpmy0SPZ+Smiz92a3nlJG7266r/wAjUuFJxBPDx06pTgXZcTiVDjBOYhjBp7hbW/mpjI9Ej8cUUXkpmIuJrk9PXVDME0jo/haKSbpX40YCz/WIIaYjCzenuGv+VETcuHwSRI0m9nJDItUsdd9IAtSZ5IOMkAVQfjDBHrHTZlI63or20PggjU2Unh0hSLx/+M2whtpGRArZR2iJoQ6qXLhyrylImwnFeqH11QyEUfN+aO0Gz5uiXwJV5ZIijBa8rmQzp7sonTxXPkNUrxyjuUpQlEBDn76oH/k19VBxiYb4KTwzOSQjByG+mJJ9dVPcKpjWj+eCny4zJAkT4jizeJqHSBShdVJx/wCpnKdFPl8b6D0eWzMn7kiv8608DL6cvRBFICR4ofi5IphJglzj6ae4E3FuD4FQQMr2KTlxN4p2I6pLMTyg1WP87zspOJFRt00UuXGl4l3UlIswyYO2nurWSPJT2gD+hMPj6qfIpaJYUZIwcsRAn9Z10FxuuZwE8BZJy4Yw/oGN3Ge+dYcJlt0ntExdS5fE3DJDIUM03xgfE+hrd9a/6UHHZSeEyPERbYkuJ2MOP/GrBrxUdpsG/VI/HPeYrIm3tSsdzVD/ANlhqp7e0wBR1UX4+vF5DMRNt/7dzpnpqxnxqoIr2qfLhxf9n6Mt0qlBNYjVd1OG6jtyHLZSfj5CdIYrlXiHqwzHf++IxIojtBBmQOKhyLse/JpiriyR/o1QoIF1yght+Cly+PlDN5gUnc4+7Dja+mr7geag4zQ08lJ4qWcd/cwJURPGJ8TtH6aqSLSQXPXzUnAgQo8vipRFOVW0EySe5gzrpII2CjspAtZuqlz48YOSrA2eLu4SUD/xrCRTR+a55YmIpBb9FLnw3CSIfKcJ9n6arHKaZXC5wIjUt8FFJisT5UsMw5nEMxt9tWKUbfFQcCBAb5qLwY8uJ5EyDNCkzLEzqpGRix5KO3Skuyjy+OcSNY6XBiUzeXWBIymhqoikV6v8UOXx8pCIL3m7A8k6kdtWMhqXuuZxByk/69Wyud+PoXB7Y2upB/uxOuwzm9t2/Rc+03N1Pl8aZLmZtGQsiGQ0jPUWb26LkcN7eD6qHP4yXxk+xGZZXZ5a6zJE6fC5nGB/VT9TVc/LhskGPKLJQYllm4pvVTAXHLA0m0/qlz4REQnuZZISZFNj9NOJJuLqMsNSubl8dX1nEQ4cSVGwa6jP/wDxb1XI45EiHqo8uCswIoZcHTZGB2rVAgCNlyIBrWH46rn5fG+76QdHkw5WYf76oZAQBfz4KDgC38KD8Qv3vuP7g7uuncuRxMdb+65344ghueVYwpMQzH/nSImhEhcssBq3wC5+fxm8kwhLHS8bF9Ppq8ScbaPquRx7rjruufnwLmD/AFN1kScnKIq9dBkKbLkcdoifhQ5/G28uLamAGWqm4nVAi+NlyyxONqFc3PgB7Z2kiyIMbn9GrGRBjKZXLLGRBgvRc/L46xENlkTdD+LD3g10ky62XHLE6uvNcvP40ZgIsI4zOEg2oO2qGUCluq5//mTS9ej1XPz+J8jeboxF2LaSfTXQGj+HqFzOIiBNFzc/iwT54z64KJvrc6oUNF58sdDIEvj5rm5fGSsUzdVPKIuyJ11GWhv9eC5kVi/jPhy9lzcvhPdIrJZd+pP1qQ31UjS2zfBccsK1FJb61XLz+M3siXrxkndFfHfVDM2N2OS4n/1gzAg0XNy+NLAaicZYgmidWI1J8VyyGhfkublwhYIVjCDl2UifTXQZZTH6+C8+eOMVi36uTlwWoqRXeuox5DvroDrwsuRx1FfLzfzDn8ceNcYTMRL0qJw9f11QJJJquJwng/Zc3L4hj9w8moiXrPtkfXXQZHq7XXHPATBei5n4z9om4J9ICPbh231ZJihXLLGKnXyXLz4cofakDKhN3N1OZitdMcp5/H6OS4HGnXiub5OFWhBLfWQ4uT3DqxBqKV0fBlcssIMw+S5fk+Go9rNQvGVAgzM8WN710xIBissLlnjJk3bquX5PjKjMvKwYiOyfXD11YIJq2wuWWMVL9/rTVc/L4w2hiPxuJjcUl6aoHLovPlgcq3Bfo7Ll+T4wtG1iRtUQmJzvtqsCSKWXM404utFz8/iQPIlmRDEu0kKR2xrpN9MVwOM22fPx6Lm5fGxMPI9sergNyW6nOkGTAi74fa55Y7UbuuXn8bHtgKqxMpVXqxnjrdcMhzlv7XLy+LlMGN8uAxKJJveqJHVczjE0XPz+EV/LiXvE9qx/zrp3aZaLjkCDC5efxrTNwSeM/l6lznXWQRIt6ricD+/b4Lm5/F/jfjU9UiZ5+mrGR6KMsSHV81z8/jJaBoiGa5e3pd2dzV4mmrd1zOI1UOXxg3TcHWAbYqUzeqmRSYC45YmK7N0XPz+NbeI94918gv8AaMLP/GqBEx41UEaN2XNz+NOPUYmYI240f121YgmQuZxrOQgfHH6UOfxFyMu1BUn7tyJ0jKAdiueQtjcKHP4+UYJ6mSnNQzPbOqxImB4LkQJl/JXPy4dP1kHf8ZXbVa1EFc8sQKw/bqoPxfkBZ6TFGSaT66ZXLIZHl8P8UX4k8mGamJOpcTZ01czoiIUn4yQHur5JSyo0ZyukEROq5kTX48/SPRT5fFEEbXhXFP8A9dMXpmnBv4URcggEt+S5+XCWsYnLHWXxYEN9XSOKCI0ceHypvxsT4yCgUOY8VIpXWqR/5P49lGUzD5qDw2ByZ6qwxIKePV+jpGRNTUvXxU9pqTs+CTl8VwIbs12mYtnHXWBp8IoR3RKR+NbQKyFVeW2QaqNNAIBUjGKAlv1SvxslkM1ynkMgRENf41h4t9Uiomq5+PxgFvaeKHU8Y767yNg/NeOtwH5vim8eIgXPX8mBuJWWen0061o311SMQBNtE5wszllxPiuGCo6X+mpnQDyKoYyJGr9aI/xyxENRP5PXtSfbROVxZVEWu91Q+NSd1Ymm/aCE4mLs1iSDwV0G7fuqHxM56e4ia/2iRV7XqO678ExStXsnPi2hZyBUwTPjG/pesTpNfZ81VdW6KnH45gIOU75jqPf++okCdQqIJMZW4MKh8Q4l6UzMTNPXv6a0kAA2PT62SAcRJEH6VePxxjihA7qeN5iZJ1pm5fRIE3Y+FTxHuASGVWuLlpf+dQIF/VdMRWl30VuPxxM8Tc48rS/csIVAddEg15Jt/l+AVDhj8Y2ikL68o4399P8AUyF1xwMxW7lW4/G7QxR6jStACEZ1zJF97qhhBjR8ZVv43cNmDxFxAkwz2zqZrA+FeI1DKsfGBEM4vit+NdqI7miDNbcHZde2D/VR4qv8fEgd0IhemZqJ9ZjUkzYV6KscNrKvH4hriODMwxYJADcxpJP/AEw/dXE8o0XRx+M/FZYoyf8Aql0GoyjhHHzVDEz3Yy3yVj4oh9czJOy3B9NQTIqugjRvgrnxWOT/ANUApi2C5cxomPFUBTjdXPjQqCUic56NcSj/ADeo7sTk/wBK644AiCH7K3H4uXIAJKthmL4v4qmNByGsu6vECJN1fj8bQlbhBQQBLhD11BvX/S6DA6XY8rro4fFhhIYcLHH+xP2+upOQF6t/q6jGBBGj1VePx8eTeWLxD0/4/wCNQciBr7vguox8IZXRx+MFGCcBMZ4kQRP+NRJIrs2V0xxGl5buujh8ZsEjMZ6FTszN1+upyIB4F/S6DGj+Xsug+HGVxXk7tqlQ1lzqJImLN/a69u9Cujj8UXULcMVQQt0ag5RTZ8l07RHbF108fjQK8eNFzBbAAq4+mokkHk9l2GJHnZX4fEzfuFggIw4pJgnvqTxl8F07KcVfh8VYHBuJna/yogdBy2sunaMqt8/BdPH490eKdbTDYFgz9nUTS66jHQW4eD910cfimPbMXMzm+KRtZjP01JJg440XQYEAEmJXTx+PCTyGI61NcZi9c5JP9UC6DCKCgAhW4cGAx0eJVWVPtSdttR3AVDf6d+oxgEro4/GxBkSVKsmmSWnbUEzWKN/K644RpQlXPiiL5YYj2n3ckugkGtJ4rqAdm3K6uPx4KK2ZafLG63Oo7hHNdMcNTJZfurcfiFYIZgaGZnY5B11JyMC0eTfBdhjA4q58YS8ohiiZYiLhZt6amwV4iTpOrC6OHxS3xTrny5deQiLYPTvrnlkIiSuoxPVvZX+P45JOMtS+58YZc8Xlh/xqciei6gUht8urj8akIkJhNutSa5fzM3BXTDAxNO56K3H45mCoKjj1i7b3J0HKBs2F2xxBFa/i6uPxSkE1vvJNTy7s9dc5yF7KxjWX11Poq8OFxsN4ikuhbiM6k0M8F2x/9QIBEq/H46/bxbudxOM1xx/fUnIk7roP/XNTX8lX4fFEpn2yYWgM8Zf86DBP9Nvh07SDAFS3bqunh8e4zj2zbDybIur21OWUGnsrGEGytw+KccWev7eXXjShG5rkcj0ejK7dgBrYvqrnx0rM4d3b9y010PTWmRBs37qxjFaN/HC/D4qK8ApmN5mRYI5PfXLLKJrWH8LqAAINZVuPxXmQh5EZUEYHC7ujuOnmV07K0sW6q/H4jr4mXD2DszP1dtSMgRxbqumOAN9X7K5wFIvihZxlbo8rZr66mT2t9V07DiKTCufE4fcTEbYu6KCPXUA9wpo3oqGIbfmq8PiBAMY5f8QM7dMak2n0XXHE0DurnxEzytqrGkogsOvXQcqQLO6rtFRHoqeGHxgYmkvtnp0dT3E0GmzfmrH/AK8b831V+HxRCyvFPaZHLSsEfT66nI+a6jGsDxlX4/DDPETJIzSUrax3dSf/AGUgpGANzUN6qnH4mGX3IUb2yTux01JzIpxXQf8Arig2cfCvx+Nxx4qZvltGzPWcamaVgBdRjq3oq8fiu5dynf7YOUfTUki4snHAjlD+VXj8ZYiV0PE60LJPWdHdURU63dl0GBPJ3VePx9YLFkSUoiSFYqNR3xQaP9VnC0TBVTh7YDjSbU+IT71Yg46KmrfFdBgQeDfirHxUyx4rgiYqpjDnP01GRrurGGhEmftU4/HM9YIryFqYtZ0E9vTyf2qGJAvTzVj41l8YXuS7YGWT0/XUd4MCs+j++fUYCwEiFTj8Y3DUTCV7haFsYnRlkTa7fuqGJgRaG6Kp8c4Gmeo+hGIiM1qO7Td+squwY0PXRhOfDUMRDMyYWAld9ad3xV9lZFRP1oqnCKUZONMs8oO8kk4NHcBa0qhjcVhuqr/HzdpVgn27Rc8cy6nvEVu7KhgIg+mreqr4QsuAxxp6X7sXFZ1BNRu3yXTHGYkN29U58YKmOM+1E26nH/UxiNBy83ZdRiTjsZ4Kp8dhYQZbI5WrMjtOpORNtVYx4SX+qp8ItisfiueQAosTXe9STl4OFXbNvFVPjGuudvJll7t4zNamY/02VY/9YBk3dlTjwgdsWydD8g2e96nuPdKvtrFyG6J+PxkVxmolzVXjdn6aJpxb1V9hFW+irx4FxRuQAUE32NQT4+Lqq7Tc1T8eEWx44mMzR2qL1OWQJpQthV2VBipevNV48AJgV6G5GVxY7aJOVLAPmkCOQT8eHJEgbmIP+PHP9tagpJldBiOj9lXwUJmMQchm9jkhoBP/ADeVQxA8E/8AFhbi4SZmAigf86DlQgUKvETS2IVPHxDNRBVdtpI3jtomSYV9gity3VP/ABzBHRRkKr/6k73/AJ5jKshUBiBW1X8JzgETEeicesd4nZ/zqTlNhVXFYb39k/HgGxNmPEhLrkPJLnvqO47yugwNv18VT+OoCcS5pwy7HlpkiTYrYiLWctihwB9yROCIwJmI5TGpibXb0VDEkf8Ak+ir/ETXHD5bSwQEhEV6zrd0dVQxNZRPjifxOpAUsKVBjptoyyFNmx8KxgZ1hlV48EA9uxFVJUhcv00HKa6hu6RgNL3R4ceMiNXsjUSqMYen+NRllIq3zXTtPdUUly7qhxITiQVYcpcXMwT+miTqZKoYzlxb00T8eKtTyRWg7PiTgq8zqCRcvir7Reyfjw58t9roSYJVtk/WNJht3SQCbctH9qh8dv5LcFRm/dvNT0nUTAgRD09FUE2VPCHGGI/K8bkZdEiIPx6Ku2AK19XVP4M4mpb3KxCizt01pxvjv5KhgYrT21tqmPi5NJx48cETYxYQ2RvnUjMRI/0qGMiKqh8eZgOgTyUKt5ZDpvo7yTAu+isD/wCN1j4w4s4zSxAAY5bH6aO4ne9vNIFOSqcQoD9oweNz17jtoJyJk2rxVDDbnVHxeRhve/ssmRn00EgVfwqxB0pyc+KocJsmWJxYeie6H01iTMLRFAG/bVMcI2ajuWLuFDneXOpNb7Khjkab7JzjeBjMxm2wmK/trUjWerKQDp/lt0bwGDxkcGCBTJxjJ9XWJABtKrsq/V8U/hy38TGVYpDs1oJAECYPJIFKW9m7pnjFqJmaJJCPd11PdSB56Ku0GliN37pjhFo4DCHUS9tScidoVHESfFuqbjxIPbGRmOPIAhCb/tX66SNSfl8U9us0nfimOG75Y4oGS+Rs10NY5GDZMVrQy5fwn48JzcrDz/8AlZQcePrqSa6wr7ZFOiY4VdErFryYIsGZe2iTY7PksBWf+vTxT+BxOiVLX4wxJcofbU9xmtv1XGVAdWwj4BcFTghAvMLlw3Wgne7HBYAgxqUTi4Ii+sVRJU+Ua00rdWcaVFH+WRAoYXLE8ZioawBnd0dwu3wlI/8AXJmjeyY4tP5XfI9MviaO4WKRhFxD2fqm48FH1mIpkNmQb0dwmKv1fBUIAgkSPFP4SzyxMA5Zc8YbEManu0DKoCZOOyJ8ZxleNQniA8iJ74nbWnIil1oMgz4J+PHjNEXPqsvuY8mCSr0mYrUO2i0Ejd/HyiATRU1YzmICHGb1MTY0Ydk9gJg25Oibjx8j23gUkvHeLu9YwbqoMxka+b0THDkcsGWeU3JjZZHO1638kVtCQATQEpzhNSRJ7jbl+MMxI9odEi8V4t6JA8kfDIrgJhncJiSr0TobXVAUqPFM/GZ/zydqiEP899AyMwNVsRkb36CnmmB6XU4iTIFCv+NFAIFikjKdlokmZuMObRjyP861Z0lvwSMK6+Xw42R8WKKZetowVAC/30d1a3VdtZoOCzwIifErjuUY9SdYZQO480AGBBTHFSN1HEZ8pO5/51iQTdP8jWaaLeHKbjjDMSCvRTjb9O+iQQLy2U30mfx6eMp/GboK3lgj9L9XQSNt044mkeK3gyK7EeJaBiXBJ01u4mgA6lJ3D86pvAR33AxCeMtVfW9T3Tz1+nqsAaDVF4nl+KkxyDJXbl3+mtJAvCwB0+EXjxuPHxqaDMq040AyZScYFRBWsCMXQVGx4s0Q4zraurdUnGOT3WiZ5TIevoRPIQPufrrE/wA9uqTgI2b6J4PpcRyXLZQsOpOUTOiO0TAb5reDMRtIL9kk6v31pEVL2SQIR8MEDeyRFqwyWGM63dsTKxGput/HzcojM979oMSQ6xyEUuHvHmmQBw6vzTeCZ5BxgKLlIMBXrjRKYkxD/UPByviAwnE47TF8sn01jlJiCVpkxVM8ODYy+39VtWQEdAJ1hu6ARA0cJYJYE91w+udpz203uaQ/byVf+L8qonAb48UI6vdAguZjprd1ZMLdtYFeiPhxqnCZW7zMYhi576O4x1f2wpxx1EP5+k6EKEMMTG2Jljvo/qaW4N7J7CMo1b9EAjlLx49D8XETOeUT01jJFKLdgluiBIRH0wNhxXaK9NYVPFPbyWMWEo1Fzcwh+RDGJnSTpjIScZyvZOcYmEqLhroS1L/nU3uH6/SxBJ3b6LA/o7SDmqIX9NakVIWg31b4rchHiT7UZLgPrjiGtNNbrduUwKgQ7JXEzME+K8aAbqRVa20zWoWGJ69U1TMG/GBKo28jxw7uiaawt2kisQhEjMOUgqSCMz6axO01coqa0lmvuicVIrkxaPXDDNzrZGDX4bqnsIKxwdj3bku/WPcVrEjtUwQYkQ34onH9sQYKbEmqnyy/fWyI1iVhj4lDw5WWY2YGCppxxzrSImj8nKSIBKPjydkcAzhwrFoH9TpGQtd/KxFaXflKzxYImesPUjIETto7gZh+/sn+qIeHKZ5H1gl8mOnQ+ut3Y20bopjTEiW/Dms8VipGmCAizZiOvU1p6F6JOIq/xDxoxIcU3g9aDPejWrNLFvimLgQtHKNntMNO7CZGNYQPB+D4HbNDK28xMbAhMmYdjSeJb9VOWJEg2Z4LE34gGI5CH0naPponGRUv7W7Z08n6IeJtNhUsxWQmeKY66oExKYqQZkSsBFy4HlP/AMjTkx6GidbUeiL2oFkIhnqzFW7fTZ0gmZC2IBPcLpbq9y3xAEsbXPTHbSdtEERUG7dk3jQn4s2ZmKViclddBg8wt2m5u/tL44Jbi4gxuNwzrTP9aIIj+pfgsisQQ7k0DaXi+taZotFsqQ35rIRYdOJnqAPG8/21Mm1XXyWIJqRR1SnEmwzI+4Kcs+Rb/XW+FW3pUEGOD2QOHEYfIW1kp5f/AI9tByJH/jD6/SjKJkWW/jn/AGzB23JzGdPeP+tltKgRDfqh4Xecq8biOMw0CxvGdIJBpqmQDJTeCPQIhDyY4nFi32kP10AwYybcIk3bdkvj7oEZNs0srycDjpp7h2zaEAGK2Q8FzTeOTT1Z41Ezm9EgWrWNFjetUsSUQmYeJEJeYmDbrqu46TPJEYmpi791vDlMXU437K2TPXWBEUWgCpv+IPFmhVIJmakDAS4Z21pkbFvneUQByQfKnC7NXDiYIi9NAIG+iO2IGVR6LeKKIeNe64iYs+laQZFLoiaC6BxLKyx7dmuPRUnONbuICiAYiZf77bbxZaU/bAMJfVY9RvTIgS/FaNAUscYCIiqHj5NdI3PXTEV9UxlFTXmwh4cb9sGeSMi4SExoGWUUu7IgiAbpHhsTsjMwcgGWRNPdWTZthYACsVDst4c25J9x1iMK319NI7Q3stECDMt7pXhymIHFgJMbzy7fpONAgvpeFopIgl2fyt45MYFhhnoJF76e0X0b+lAAAk2+kniTG8K5AtcQ1O2mszSsc1iKToN1niQyCssxBmU/cUf30G/BTBmo6FhKB0YpXLJM8otvtjWPcL7vgiKzZ+aWONDjrHFLUyy/41jkY4oOORykaLePlHI4xVIgRV5StVJiJQa+KXwC/JKoUjbKAlHppnKxFZb4IyBIpOreyV4L0iFuxhFbiT++sDcQjtiuvD6SPCNn8j9u8xOBxm6dV3RSn6jIAmkpXjGQUEJ47RvQEvK7h0jIdN5QBIni+fBCDMIxayQTBOBTWmKDf1UHHcavz5LeJN+LJTGc8ZCIC9Mk4kCY9EEEUH0k5fGNw9o6dpvf0091xIh/aDS9i+KXwbOSMzHVnaC4g1WWQNtHxQfPySePJD2p19yQ3MpMT1000huyCBaUpxuCFlWnv4lyMfpONVOuqjtoLEQ9EEJ/HfySLRmWCRH+q0Yz0b4eCCBFaDdI8JPIgWSu8RYRB1jSMiMohA/kEaN6JOXBCQ/26kDsVFaoZAmP+qIBmthDY/Q8eVEx4nXfbfNenrogW4+RRiBEX9n0SPEmyZxMQxc7NDGqr1CInGBIAU/4zPjWdrOUjU9X+q091BiDVPaRxHXRuqR+MX/Xir+1iDI4MvprDLe656RFW90hxeMnKUicLZk/d06mca6Aza7fRScRPcIB6vyQOM+Xq0lRyh6FfQ0E2387PVERTXb03U/CONeRLJEQkzGVmuxqxnOU6UUwRlB/0+AeyV4IuLgIYSHk+u/66ZBs37IMHmUiQcZPRc1deNXojEkvhqpOMkm7478FNOMBhZxEwSwG9NddMZARoH9rRBM2U340AlVllkxST2y7aQbUps35zMa6cG90iX4pbVx0vMzZqhWchQKMsKEi3gk5cBIneqvPTiccOqkzs/dT25WuA3Kk/Gx16kDnynJF7+mqGXFuymBrQdX6/CcuCtSzy5MXiejBf/nfTj2oOJDfJS/jx1Q3jpiHaNYmZ2b6KDQWdkniyRxGIFm19wcgw3/XRkAyaMKCNBT0fCqTxgae9Q27hMzvF6vHIEzu36IOIO0dFN4isdYkiSoPajxvG2mdCa+XiuZE0d+qi/EmbOVizQztM4Z66oZAhv2QYJpRSePFpZiIfbNHIm4jVRlo7cFJ/wDWYpeXbl5pPDusPff1Zz3z20dw6PopyAyprdS8FQSO/KSZxEwJ61q51nl6v4XM/wDrFxUJHhMqRMENK1cUL4m9xq5gQKnqoywiNXd/Sk/HDOZ2iG1CRZtZ304ZUUnE6XCm8ZcWctu/WpPbroMiMd2/BcjgYMKL8fSFpJyTc8YtvTNpU8wS7WUefCeKePEiXL3YrxSO/wBNUMoqW+CjtE9wPVuyk8NgmZggvjGFkq//ADpB3o/VQcB1Kly+Pynv3DkB4xbsvT/rVjIjk/ZScIpq/FR5fFFhV7RAzJCDl6aoZA2bhcyJ0rtuocuIyYuO7ykj0T+jSCRVuq55YQJH+lDlwOLNMyhNxLDTtd/966DKkWKjPGZxEy3xU3hxeT1fXlvUiSE6oZGKW8Plc4igoG6eS5+fHlioQcUbXItjNbaqNRT0crmcZq6UUeXxgFRygrYm6YHBkxpxJq93CgggEm3VhQ5cOUqxMLfGCDxc4Mb7a6g424rmcBluo8viejhIYjyL3Vg69NWMxwj2XI4cKdPpS5cGD29WGKRzxs+t6oZ1ApMwufbNej3so8vi8Z8RmmWVylePWftqu+g32/VBwkV3XPz4TMCNWiTLJioDVDIjaFy7e2j2XM8Krcv2xyJiZgB4xeuvcP8AqYC5HGTW8qXL4yvF617qchCj5fR1Uk0Pyw9FyOMO3kubl8cuJnK04fQuP01ZkWsuWWJAIDbuud+KZlvOAd7jKJTG+qGRHJc88IPju6Oqhy+JYoIn0qKjoKwOr7xqVzyxit36rnfj8WeXGV5JM8W/agVk11mf82/Vxzx2UuXBJgumJzgluJ1hlIquRwnKD/kLm5fGZhtRukBplqXj0rXYZjILllj49NVy8+DESDXeI6sokEY0mppbiuRwiBo9HRcz8WXjDaKC+JftAhLwasZAxj5PZcjjAkWXNz+HLxevZVHePH8Y2jXTH+q6uvr0XLLHQ7/Hv+WXNy+IiuLUEUD5BThmXOrGRhcs8f8A4xAb9lz8+FsjM/lOI3eKhFasEUGjfyuOeM2XPy4JPtneaYxFZl+2qBdn6rjljOlFzcvjlanY/wBZufFYn2mzrrjlArdcM8JklvxXN8nCYi5cRP7qm7gcl776rEwJ1ey5ZYADhz+lzc/jhneIWVjcCPXvqxkCNYXEYCJrF1zfJw8SbhiZ8vIGmiSnVyCeO2i85wiZu+C5OXw1km6mbiR35Un01Y/9h2d/dc8sDNv5DfBcvL45XbkyGePU8UmQI2n+2uvcI4LiQbRNWXsubn8QfkKyM8a6Vk8rLk1WJ1oA/BcMhsoc+FUSF0cY4w9OO0mugyFpr8vjw2XLLDo/hcvLgbEHKOp0tcWa6ayb9FxyxFjNGPl05ufxyoAFtjk9oVgJ26aoZRE39VxOGtFzc/h6/wD6oiJtAMZjVjLb9XI4wTY/b8lzcvjZK8mSZ475xNYkk1ckGbBcMsKV1/H7rm5/HMwxhR5G/LefalfTGugMVNDyXHLEF3C5eXx5moqOTA5ZmVvVyQYXE4xWavS3guXnwMWOYAggihlgjVDLVt2XMjuu311XJz+FMmySVEChF09uuumOQ6uj+lyyAtAbuuf5PiLqSIWLqMp7oqfoarEydguOWIit306Lm5fGg0Rdw5mWoDfd10xImuq5Z41mDPM+q5+XxkqS1LMsPkEHR9b10FbX9aLkcN6D9lcvP44pUiATJnOBvq5NViTpVc88Scv5UOfxrDyDBdTN1m5b6a6A1ouJxmRjN2/pc/L4pkZYDcKpqHjif01u4i9myuOQJrteFzcvjM/ig4BFCdvxrGr7jas6KMsZnEmnF8Vzc/jJaQ7STe9Ev9RroCbA1b56rkRNH8KHL4rjkKD0T9rvAf8AjTMWvxXPK9Nvtyo8viLIZgpkw9OT5WB9NWDTgVxIgGW/xc/L4p2tMime9TiXtqpOPFuFu2KRZR5cFY4bDK92ybED6FaaYitJXHLHtu/hQ5fHy7BPTfx2QjDvXpq7E6khvRQcRE7+Kjy+PMw2KHjTHIkqLnvjW7tqMKTjE5CVHl8RPizsZhu2hAn6a2MgzOi5gDqpcuAto5WyYlCsxD6arEiw91PboG3Ck/DHKISCInlEQV45LfpnSCoMkEnzsFL+OZg3x3OLEyLema1rA91McKKT8eY4xxivEuEZUr2rCmrmSBsVIBAoa9Y1Qfj2CSH2r3TpljvopMmI3UGsWmUv8cFSwlpgqySWv/OqkUkaLEVM6XdVy/xCscGbz0CGZICdtdu4gcF5opJIfIspz445EYWYqVes+7U5EwTqPlYYzYpvBI5MRE5zXRZny20mT4qoFdD0bqicPHLliKC7I4zyrqVoJORpfxT2k2FH4qnHhgB/JSNzjG3T+3reg7nwe3JX2+KofFCiRMN8SZM0S3N6mZuasKoGVw3xVDgzLjEWx2qIz31Mgf5beyRjvFN2xuqHxrFzFe7jFky+X+MToBiYBrWisUNVQ+Nr2wTQU/8A8pvnG2gxN/dVjjjbcKnH4y5JXFwrUetsDqTaVcDS0uHKqfG+Mw3x3eO+AbmYvfWmtK1fyqFq28n4+FVY+PuqQuzmG2Yhf/BoM8leIM0oKjy5qhwCgslvqAbHIjpoJOtQkYzcmf1uVbj8cjL7UqrLOg8cX/41JiaN8V0xEH+Vbj8c8iDYGZesLTcF41BzEf027roMbx/l29PhWPiHoXcTQ0VnPHQcqSJhUBDb6KvH4nldXEVTZ4gt320T2iIj14vXqugoJlvwV+Pwx28juOCprk26kna6vsmulFfj8dYiC6tiYl5e55ePfUybB+e66RB481U+KZiVqYDFJOz7XvoJNjYOj++gxOv2ujj8ZlmLIIeUZf7Hfuak1N6qu0RGkOuqsfH0xk9xdzc8YhH7ag0teIXUAzWhV+PCtoImVMxCpK2HbUkkclYmbVb+Ffj8ZOAwOSYZsCfW9czIMGr/AH1XUAa3evH4XR8fxVRM0dEroue/10ZGTVX21Bb5q3H4uVS5iokiL4szD/bUZHXRdu2Baei6D4WkGTy2jj2Rmg8Z1zobmV1xxGsXfNV4/Hb+5UpjxL3VIIe+dbupIs35rqMTjel31XVx+Lif67hLDa5ktvBf6a5kk3mV1GIG8UXRx+Mkg2nO26ZnUkiaM8VeOEUL51ei6T4gkJl3M2XH+ssHrtqZN11xE3syr8eDxgQ3BOLcUHl0NRIytZdRhOXCZXTx+KMcWByjN16kXqDlJvXX1XTHEzqXZ/Svx+IkkU6RiMzNcToak5C+rtxXYYjrVXPjlh4kz9lQBYqDfv8AXUEgH+aQG/lXjiYs4+9fhdXH43YKmJSuqB3ia1JMmtarqMZMn3V+Hxvbkg22xBtjDd65nKDQQ26LsMTproujh8dE3gSalBlL5GNsagk5U810OM0i/wCLo4fFtHiNyjeztIzt31Jy11dNlQxkbn8V+Hxg7vK8+UMJCdjff7agkCtg269xiZgUPJX4/GtpDxTaGBmLiJjpn9IOY42XXDAaLo4/ChRtBbCTSFmExqQa/i7Y44kxpyXQfGTPG5LxHd6e7++o7hFbroManE0b+V0cPiJnxkf9QeNF4eUHlrmcqQDUtldccCbN218Ffj8TBPGvHtu+MSzfXpoyNZJouoGOjfEro4/G+RBlds5f0utcyREU7aLoMdf+eb+lfj8VNxFTALvlE3/qdTUxGq644UXRw+IPQcw0hgL48QrU5Ga3XT/8zwXR4Mjy2FqcQTCpli61EwKbrrhhLfmrcfjeQnjFSfRSMi/21JM1fur7cRtzPD6V+HxGI5LO3IigmLmnZnUnICunFdRhkQDWH5+pCufHVhxaLmVRGhqS9czkJXQYUgyYVuPxzQRbLEsPb3JBGpymZJ83xXb/APPKav7Vz4hkghxa3x5TCBLxIqdEgHg3qqGI6ldB8cO28MEMgzE9a1zyzOlm/Tj0GGJ4lW4/FeZiGDjFNEEe1H++p7sutrrt2wJb9lbj8Skj3mGJb221MgXb8lWOI14N7q/Dh7bVpyO1NNr2mc6kk6UPR+S6Y4E1pdWPi4otRXRsiJ3g1HcQY3bor7ZNVXj8J/rZKKyzScowQH11ssgLv34+yvtyOtm+asfGMIBA7ys08JFCr/tqe6LmHdWMAKio4sqh8Yk15G8t7jErt9fXU5ZGYFm/pdBhzDjqrnx8v3eNTT7oBuAw571qZFp8F0GNaVMP20V+PC/bHKJjtC9sS399RmaAN7LoMNLKp8dbiWCxtM1N2uf00d2sUbsqxxih91Q+Nw+lsrWfVn16Op7ptRV26we1uqsfFycHjcrLtxQgifq76k5aTorGOMsPWyofGQvImXLaElw14nrqRX/MLqP/AFmQdHr8LoPjwwMtfQiAjL+s6kkWH14sqhjIiKn5f2n/AIoRg5VcHGi/ViuuNQMhvDel107drqnH4yIJsm3xfJIuP3fd1ORkyd/KVZxOuyqfGNSrOCZCM5xOdR372joqGP8A8Zjo/XwVePx7g0L4o0elbuNMmf6VjAkVfpyVuPxrxgkzERNR7fEcwUxqTnB4OFeOGIMXT/xzxCrtgzSzPkFRnUnM3DcqxhJpyeiscZgCLiCHESLEUv8A1qSYVj/10/qscG6Kh8fJuRD8nLEStx4zOpBgwJr4KwBp+qn8YTgi5IUJsiDdHFmiBvVUMDasEPymyqcLxtM0K8X/ANgHGoJEP2XQYz/lUPjqWWRqDespkf7b6Dly8VYE0jVM8STN8peVMERI9Y6aAdG/dXjgaQ291Y4O4kG/tdhDZgMn01JypSpZfmqGImdVX+PjFn0sCoy7X0/trn3m929VWA/qMYDf4nOFzRNETnFp16a0k2VDAxAs/P1Crx+JVE8eXSmSUGyuUmpqBJJIfiqGOqf+FRllDpDyCMSzM9jtpBxxtQ+nkugrECipx+MIhBogCXr5UqdtT3GJNk9lASJ4Oip4Nxa0rMiDE0RT31BykbD1bldMQLm9X4Oip/GTEQsSDMkKyGTpoOcidAugxnm9k5x48UQtLmeReAJLrp9dQSctX4pxxkVsqcRe4yYY+lAwsf8AnRIBtBVdkVJrTgyn8EcgLjoZkmmI7jtradeisYAXmzceyofEYCULkSbS3dqeupnVIxNxSt/10VDhGwZamXOeLUdq1pJMmrfkugwm/mnPj5JGRiZ6JGNrNRlnHBbHEcw3X8PgT9wOLWz7cwkE7Gt3C7+FQxMTAhV/jOPFpWYuN4IZkbAPTU90GvV+q6wYiwbun8aCFpYOK7kbxnoak5dCqxxAPcbJz43JPby90ZhuwT1B0dxP83b6bKhjXSTsqfxPHcj0l6ks0hqO7u+FXb3UhUPj48SyQCerE2TH21sjW9W/RV2yeLfqnOMsE102ei4gn+nWoLwkYCKXZdk5wWMdrlDjdEMQl6O4m+iQBAgS3VN4Qn7rWsSAuJ5Qjm86O6kRVXBsNHCpx4cSYCp3uUScK4PorqSTkO0z8qhieJROLMAxVUTTNzgXGt3C5IhIxEaSm8JikpvdAvGpk61C6EEGBf5T/wATmWSANmKiOU0+OiSLj0WABt9Ph8Jz4imptmGYbmZOvbv2mddeD+eC6CZkQqQUkEEQf2kxA1eiIM1PNsrdp1vum48V9xxUsk2Cmrkk/XR/INCH6PVVAiAyqHDlxtiGUiOTN4GCJOut3UoLRusAOic4cSIFNjuBUjUR1dHcdbFYgmtwiB5DfE3Z7zbXWHs99TW11Yxiv2j4ztZS9wSJMn2r9dJFdCq7CBBs3ZOcXcSlG8TT3jftomBSj5q+0N+yJ8bDeeNF7O5A1Ebut3a6LUpcBv6R/jyDnobhBJiYbjfOg566Lp2t8nrTwOKVNgeU0O0MOd421BJIqaoxBioo3onCoM/6gZ9Tlhk7ak76q+3IHWEQYDxH/YnjcMM7evZ0EiaTejfmt2jWiZJimuK15cd/rC6J9VcYi0HwKZ4NtyBl5cvSoWI+msD48EgHWz80ePxTcyT05JGPyJ6VoM6hu6aUMQW+Sc4RWOMM8mV3zC4/vpgkqu2ajSHXz4JjiFzPHscVHpv69JdETlW/g/pMHK5DKY4N0Q9YeXdhEt1jEcUjEEuNH5pon3CRKxTfX1qssaDAobquw6UTeP8A69p5VRJeZIY1gRukYiC/OyJwQnk49W2SOIR6fQ0DKJAb+UkVGyZ4EdsRgQicXIddAyrVvzWgo/x8SI4g7r+K7nuqtT3ZHlo35Ku3uGz4TzTHFUVGCIi2GSGAzF62WQrIT2iwNJfu7EHPEZ6LV47SePdvRIJroevyrGM3unOLsCY5ReIEWib6aOBuLO6xAuKBN4tWu5RKR9YXj99EiZt1RA105JvGH3W0G/WbmN+ujSQ25SJNYW8eMzszax6AQuO06O43KdaATPo/RN4eMZvNcrZhiR/tqSZfDgmpMlbx28SN2ir2ub1UkV/6fJaBQ1L0TeBDUR1ZzdqbDPfRBjcp7avTqj4q24Z24hcTEjI1OtBOMjdVjiZ4LHCU4nlMRG3rcfXaPvqiMrmFu2ASYn3ROPKsjcEdF4xMjdVmfpoO2rbKe0STcc/pMceV8oIrxaOlJL6b3oiY3b02T/123Kp4LlHrSmZarpuagyLUC1R/9vBB+PhNMJfLp+MSZszrCzfBNdaofxcc7Qkt5UbABemNYnIHSCkE3My35JjhHJQzuxXjtFsLjfQZiNVFO2t0TjfWrampn8WQI6Y1iDHJV205Ixhe0LHRaeLZ21u3TGyrtJNYq9epqmeLczYFzF1FNyRvo7Rc2DdEEQL0Ra3iJbgkiG2Ip1u3a0OiQN7N9UYwQrQwNO6TUeutAmQ3MoGIAgPxssiExSYuXxliyn+umkDE5TNeiq5ghDxiKd8rSxA5IjUAYk3lu6SBNq0RPjVzxCCxcYs2OXlTpygVrDfkiMhZZ4PFzxzMrN1hwPjrfybS2ykSRL+/dNx+Nm0iAELUmz7ut3C438ljT+hVvqj/AB9azk78qIz/AE6e7QIN+TfusfEb9wwkLnLenvIxmUyQaGpWOBf/AGzvefdHGTu6mTAtZMHq/JZ4EweU463SGHxjSCYkqcYipbeizxmLV/LF+sN2dttE0mKc0yBvCHiMMLn3FxLv17aJ0IEvrswmReaN2T+AXEDCt5Gz/wDE/p1pJMaoEDHdbx4zQUBL0xEkM1oIm8jzQJ09VvEkwS2KzAwwqSJqYJusBjHi3stw4keL+LESTTGVqmi9PaJmarRS0lsrQUuImYbTylnaz9dTBsL9FhiOU8X4oXt7QxF/tohJgn0x66rtyNro7QKFvmt4yFsztg9f3X9NaMpnV80gAGNflHrBBbS+6ck4+zoggCqSJplf438UsGHj22FSp3ua6mr7SSFPaIb4/CPjhjNjOHeJPRnP6ak0O4R246zEoATsTIQk5HEMwfT++sQdqroe0Dkim7s0BkAeWORv/wB60E/5CjtGVRc/K3iHIB3w2N8ULxiJJ0XqbfqcgdUfHbyno7SJJdZemgk0IFCt217qy+qAWEd6mmWMQEG7rHIt/qO2bWo7+UIeLf6ETiqAfFr+sa01gWdX9qiCDDb1Q2CPdsvvW6heNSaRlNJgQ3RERG3B+KMbR5S7RKTZmpcdtYmKlBxyxEAluiH8cVFTHWDdGahMTrDKTOr+Vrzu3+oPEqDFOJn+0y6e4aoPKX1P2s8eMbm5K7Xba0TWmZMoka+SX+Piv5RJacjOHM/3v6aZO0tspr3RApKPhxltZmQKvlHYLeupGRjzQO6Ys7pfCICQU6M8VIYVo29dPdJk3bYWMn+rhF48sf8A1Ahnozaufrra1SRXg/z9SnFGMPtST90xOBdPdPNY21Ilv3QeCkX6kTjCflZ/TrEiZQBqG/RbwcvGyGIWXMrV/wBY0zFAUGl6vSUHiY8bs4kFVML5bz10A63CaEcPNwjAEw8eW+B/WaHLttqidAdVPaKW3SvEqG6mZIImbTa841pIBBH8p7f+dN25qslEx5An7voD+VjrCSYFRRHad6LRybLkiOTRmZEmI9DRAMTZTW3H5WuGcwss1cTGCs6Y0xqHKe0xMHySxXG1HkQRDfrf3zp3MDuCntExFESYmcBt2GwjERoJE8X1WIExaqHjspMkJHfPEf6/smDKntJPcbc0vjxmDj+3Mi0Z8en9RpOWpPFJ7r0Jfqh4ETHLikr1mIntE6qa0U1NKeiH8ZJ4rlIraTIyP/Oj/wDQzB0WkEyUj8bGSwjkTZE90Ku7091IsG/takzwb9Si8OTQmWbqYH2k9/prAjXWNPVEXNW/GUvjBKL4+6PFfF6qF+J3vVSaAbcHPkmAYJb8kGIyqZr9MRFnpWsZiFJx10Wux7twVBMR1l1hAtd/CO2TONX1Q8BlSnxKYnEZerp7qS29ig45E1huLpPHiWUWpxYnl1yKIYjTP/8Ak31WgkQH0++fBXgf+wWZgijy8U5LHrqhleLKCMprdB4UZGlxUImKXWBnaFNhFJPq3qkeCw7STdvqQTL1jOt/Ng37JoLXNmEXiiAXFnjdT47f31oEXMIicaw66/RlL4xHHbj2dulXPrvord+qCBxk+qQj8QJluqiAQrPHbtrRrWG/dBwEQTQ/qEUqTT/qoxF3HkaZmunOEG1KVfoleIsMyoR7VJhmHb9NIOv/ACQgg6Vfr0SPCPHr1M+5Yq9UMqaPz2Qf9GR/MJfGb7huyjcNFDbpkWfvKkgTO51bhI+MSt5hLwNBg+/99MmOCk4cIpC3jyXIRW8wl/8AzPpnW7p0oUEGJFn+pfAm+I32yz7vLM+mkGl6PyfFBE5N+nkkfjFfEwRCdZUHN9tnVjKB3Zavkggk1vKV+OZg90mFmDafVH9NPdFNG/NQe01ImiXxRWD/AGCUYsqpSNsOmRkBstA0Pjavoh4yTHlsMtH/AOq29Mi1QoOMiTu2UnLi0xVnKTbETF6oGTGuj0fBMD/ktspXg7OItyTIzO/0dEiIN/LyU1mvk34lLy4pI2MpES4WCnWgXF1IiKabt7qfjvdwjL/aQiWIo06jfzWyx59FPlxgKWPLdKmsMTEnbWBNjwUkEmaEt+yTwBkk7I2bBsQZ/wA66E03KDjSZgoPxxebGtnC7BJ10DPQ9FECe1I8Zagph2Y64H8tX3FBwJJGvmH8JHgWY5IE0RNP/wCX+XVA5FSZ8+bCly4c4pDMIVsb8YadYHA0fqiBEkN6pEEB8VfF47PkxLHK/wDjVEQaSFJxjiBqUvLhJXtY/cG1wSYIjt30f0MrT6IHG3q+Sly4xBdwBG9z1cZ9dUCLh/qntEyQQXCm8QSCZI7KSK5cvrOqkl/Sk4mZ1fnCTwhfES5gw8pjBIEZvSMhN1EUrEPRT5cHAVN3OJ4tXLy/T6aqZtfw0QcQSSfvd7qbxuMyH6bha+4k1qgUs3yUduke11N4TLW1ZVtzmEfo6Zi8+L8rqDicbt9FJ4NOMPinIxBHlBjpqxltZv3UkDLo/Xx3U3iJDkoQ/HBW0v8Al1XdAbYUEEHmpPxxhQlSQNnG/wCL+mkZDqiAaZP2e6m8QW5JvDOfSE/saYyQcZECQRo3Km8MkTc2+RkIZGBXtrSKEXb1XKDUG8Ov2p8uPiB4+7HlPWDykOTbj110GWzbKntOVeLfopcuExPGFhljykYDpMZ7aagcFBwPuypcuDN32SFkj6MzroMppRuyg4QJAUuXCVjIHrjEpv8ArOukmNG3dTliQJD16qXLh/rRupHKLlamtNJqTTZc8hI4eXgocuIxI5NqlqLF27aBIKnLE+PgpcuD2g8hZclu0cjj49TXTHLSr/VzyxFYFVPlxHaL5HKvHFObz9ujqwdyuZ/9cdff6UeXxriETIwgxUZv121pjgdvNc8scbBuFB4YxbEblsZrDF+mqBrxUHCpibcwovDKk8TYJZnf3LX+dWM8gY/6UHGst8FF+PjzbniCgbMozBsk4j/OrGcZVXPLGByUOXGCeUpvny32SP7arG1LaLkcNvFu6g8Cv2rBliW6mICqf76o5QJ1fioIOtaqXL4kzNtHiEw1XWv11eOWMfbouZx6F/oXO/HAhBQbRDmSIztrr3SAC/dciIidX6dVLlwYeLhkTkfjJ5fl/VRpFVyIjmOa5+XDkMQb0pUMSoYljXQAHHg6KO3eSZ01fooPxzUPkOZz/tTGdMkNvRcjgI/8VH5OCB+LshUqnFp5TN/1tYykxu4foFz7cYtWVzfJ8c4nxhziL72y411B3XI4V7R/qFDl8cLAthN7S4Nv8ukE3XE4GX6y+a5uXxwO9uNhJaUjFba6DPi3Rc+ydIy6KHL4pZ/alqij0lHcz1107wFzOEUO7f2ufl8YztUSx5LPYcxv+mrBNgZXnI7a0b9OnPy+Nv8AFiwg/wD5kYiOm2kEcjZui5nGtCQ2VzcvjknaSJYmJiIbxtGugOwErnliQe08X81UOXxQyzxm38nJiRwLUauTHbcPfzXLIbtvVcvPhAj7TFrMSzHues6sGoN3+rkcKUoubnwYh8nNHHokekxbjXQQf8rjnjjcULfsuXn8Sf6hIbMyXbYcX/zqxlWNVxyxEdsUb8Fz8+FwibSwvWWnZ7fbFggzEP7XLPDLS5fqufl8ZLMQR/7dY/akIx3xqgTiOq4HCn8txzXPz+MIxTeDyR6sjT9NWCDz68tNV588DeJD0XLy+LoEzykB90zMK5q/TVSQIFRu3sueWJA39lzc/jjPGGifEPKMk8VHHQ7a6Y5TQVXHLEAQP8rm5/HEUQKYixAJUbn/AI7dBTiuGQkcY62/Fy8/jeNhN2w4n8nEnEi++ugyn+bUouJxGjp+rl5/H0bZ5BkoOMDDkdWO0/6ty8Fwyx0FuN1z8/jXljltJCbwjkY2idWJAmQQ/NcshP8AK5ufxsvk7qVRZmhCoJ2xroMoqLx4+3NccgQaN+q5uXxpJfKNi2bd+hHTViNKE+D6+C5ZjW3kubn8c4xm2WulLX99dO4g1e7ouGWMRN3yXNy+KdvFZCLuGJJid99VIXPLERFYK5eXx4o8aP3LEYYhCYis66dxHMVf6vPliRZvxXNy+JCKd5reYk6CzrpIPArhkIMmj9/NcvP40kAnMdfrNVnOqGVJJpuueWMglc/P4x6ikf8AqdLbnSIA4hcssYxn9fXxXJy+OWT8oOPTF5MhJrt3EUNlzIkcS2Fz8vjv3Bl3PEmox0/X6aRBFLN39VxOJAfoubl8ayx5l0bwqki5PXV4mOAfouRAFBTIN9VzcvjORsT5U2WtyTVd9dAa1t5rkcQTUE/C5uXxzxCwaPFYi0IGFPXViAeMrkcZqP8AIChy+NQkKbvoQXbEdNX3aG3kuRxHQ0f2ocvjbqHHEhImVJqq00uNOOy5HEGmj8Fz8/iDr29tVLMmxOTVDI+XjowufaW+u65+XxiTkvsTBASYnOumJrT/AEuOQJPHr6/Kjy+N2nlcPkFHHARA5+ukHlHP2UHGTsA3Xiufn8dKnirEXxLIAQJKqq1QJntLbooIGtXo+Kjy+PkScQ5WSUILKFQn031QImdfEKMm/BR5fHxlWDKT/wAWhGfTTJNAK0Y4qII5BQ5fH0Ju7Cc/+0Cxqhbad+nBSQRdRfjI/FE7OLcKPjeqk0FyuZxE0h/in/E5GQeNxKkEEKEs6AQTWXxfsoiDEKb8ZCpX7m7fTjPGjK6qoqDDi6kibavbVTeA8YF4l1M23XKg/wC9MmdwuZG/+vDxScuFQkw4eJFBcn/16aReUdsCH7apHhNwRnjBBaVg/qdM4zx+uCDjyfgyuZ+OXCV5RAWwQctxHXcEi9i3wXn7eCY+OGxZQ9wFZeIQY6VD99acrpGJ6Jz47/EPUJGoiVc6gkmmr9k4Yi+pbsnPibjrN57TGSO062R42b0VAazVOfGx4+VoO+MsRbJ31J7ZrZ+/4qiTMNuyp4HTyq/0P3JnjnbUEx/qzfNVjI1FXdPx+MCfAj2jyorP/shOmdrp1J1T8fjMoiq4PJSftP8AXee6OT+1Q11AforcPjgI4zJJF5ToPF/zrGCYJfqntB8W9k/H43txlMCpF1ky6M4nddYmxkhW4/HNkyTsyxcrxsb/AK3CT0T2kXs3RV4/HceQX2piOPuVfdxP+9Rlf+rvk9F0AEdFX+Iw8lViPKBhDOd9BOgAb8PBXGlO18fxX48FggmpbwSiR7pdTPQqxjFQaevRW/jrKvqljyXAduugECT8cF2FDGnmrcfj7DZdnGCwHLfrqZikQYWAgS+Kpx+JC52/bbSUYWXroqTVvy6rqBNAK7K/H49wAU4G8m2CA/40AiNZurA01cK3HgQ5uE+3lD4gMT9XUEk1Gq6DE8g+a6OPw4lh3KJ2xKY/XQZM6/fF0TiCbCQ3VX4/GyMYIfp69d9czApquuOIyqCRZW4/GeRyLCLxPHocQmnH01Mz/N/ZWMTXeW/hX4fHJHiEyXMzi2JSs1WoJPMroMY5Kx8XZV78oynSN8dfpomKCG3Vdv8A1wKxBdFc+KkiyagrrJzfGAf/ADrmc60C6dsml2+a6uPxQQYAfQMVB0vvtqLzxb2XUYluHurcfi6ryKiDBcXT6L01OWUU3b8eXUY0iK9F0cfiamDjFJa3Z7YNr1JMk3oV1xxA4v2V+HxWMT07IKmWV2qZ/WSQJGTfNdscI/1uunj8fHCTdcRgId3NRfXOpOR0LbougxnIl9AyrnxyxMshHGI68bXd/XUaSKhdccBcCj02XTw+KPLxE+617YiMV9HXPLIChXQYAkTUcdFfj8PEgW8bxTMej/W+juyivVdhiSI0b2XTx+KLxxnErhMlX9f765nPhXdWBpH9UV+Px8QcAwzhlXEDuuMajukw/YrsMYg0IXTx+Khyqm0T4rmGzMfbUkkcl1xwOP8AOivx+LlAciuixNH1nPb9dcicaQavkumOJOVLq3H4iSOP4uWYiG56T/bFaDmAH4LqMDvR7PddHH4vKTepmt1ITxemOuuZJmli9l17RfSH5Lp4/CpZBXT6JnILjUg42b8OSsY4zIAJbp+dHH4jjDiLFLHiWAsYur1zOVeGz/F2xxrwXQfFCxIzDy+xLfXY+2o7sjQn5fFdhgDUWXRw+Nn6XMz2qCEl9dBoKt810GM1pTZX4fHxJd5iDxEsemKz01ByyP8AJsx8wuuOBmC5Vvj+Orlh+lyJUYT/AL1JJIgrsMQP8gQyujh8cuAaluyC/ZXKZ+uueWQiCadF0w/9dJ08Fc+IAqX3Tc8sHS7GO2o75FLN6LrjjWrdfpX4/FIVAQb4mydjj5b/APWpne7+Jcq8cTdh02XTx+KFfEnbl455TOZ7epqTkF1GBIqTD2XRx+OM1jZ6QzcSP21GWUill0GIFG3zv8fxtRflSJd7uanjqSYFTBC644f/ACbvpyVeHxsxFzctYohIem+NByGsNvXqMKT/AMq3H4rKOMcTiImGepgv67a5k+uy644iPO3FW4/GX43S4mQpXknDbo/8akkxJurGNZN3wcK/D4tmA7BN9f8A6zoOUCQ/xdcQAZ4N01V+PBVjueQOYIypWuRMYzrsq7JA2lXPjhuVOgl5XrMYvtoJNxZuqsY5RUU+43XRw+PHtkib4pE1HWc9XUEi01oun/5is3VOPDikcmct0N9bEG9vprHIg8PNdP8A8yKgRRX4/GWzERucZoeMOxFa5HI2NvFdMP8A1jE8G6qpwM2M4kuI9pCi1caxk/yxxVdsafb6q3H4/QM3G8cphOnTUnKBFy3VXjgK6in0qcfjN/IpmaG3ta9H7ak57eT9F1xwnmrcfjduKHYjAUNTK99R3Ca2b2VjATU1L+vFVPigTkDEVBEeM/Qk73o2JuugwkTD+Yqug+OYAer0K6qH6OicQOL/ADyT2U/qrf6n8Msy3SxdKE2u2I0ZZf8AOi6jAdtQqnEpkvMYgxaLHTu6593Ciof+s/6NpYTnx1M9j613OPlx/TUHPwfiqGNNQXJequfGQdobqYa/bPXUnLI5QLLoMb149FQ+KZUrMqsCQPTlMR6a09T0fNX2wQq8fjpYkTrJNZfTQc/JXjiCeIMS/tV4cGIOPuxJPRl5RCEJGoOQJvQVXTsNZt4qp8U5ygihhlH24ip1BzA2gPqrA/qA39Jz4zEVGxBgIqZWNEyO6aGysAxQSrHxOx2ahjZDD9DU9wB7oT2DEzkKSnOERyYmccZM7rlHGPprHKRD5MrpjiBayqcCMDKILGUgB4zyYzWoORi6r/8AM8mVU+N8c0iFzlQq2F1JyrNZD41VjATEKn8ZUk4RXaQWZ3NScj14PRUMDNP8/DhV4cMVEUVM5ubraK1JJpoZSMNSqnxzkp5TFTAziP8AO2sCJv8A0FYECYowm4/GFscuPtcVfkAZI4z120EyIFMl0jIiz5qnH4y4LgIJmLeUXxZZ6f51OWYoC3zVDA7wePyn/iEJYmKcXRhpJ0EwVeOIig9fr8TnAkJtfxJzuxfEwYnUHIeW6oYnT5VTiqZC1EvAlQvIP76mYqr7Rro/RUOKxTPtHoxL/wDRisbRqDkZVjDE8/NUfjxPumeKBBmEOTZLnRjegpDfVIHjPkn48OOPGQjf/wDIBZY6RrRSTc8F07cqqh8c34zCJETn6IS9DW7u0cG/lIxM0t0TeDWMYLoF4tJIf40HKlamFWIjLWPzmqeFnfE4xGI/Jmc7anumhsrxx2+3RUONVUS7pdUkufTU93/yMvZUcDcvgwicW4iLlJPt+1l5aCQVQwGic+Pk7x5EKgSxVlQmtNY2T2jUVbcih8fGUCdzu2GIYO9OtO/VWASKN3cqpxI47SbFxJimr1BFTCrtyi0nx+lR+N2Jl4uMTG8Mxqe4VJPy+aoYjojx4V7npWLSeNrK366xyIypbzVdsiT6dHwVAMUnijvt7j3bkTqSTd8Ej/1mNj4+iMdIQZm2C+hAT+upnea+r8F07BPdr4PW6p4c25iycm0JNH1vROgEpxxxOWiofGPWLV3b5bpsaD3TWOVUgQ5fBN4CzxHOzy794el63Av0SAcjBtxc6uqpx45AsiIMSdOITKOKdEiQaS5V9qY+PlAkjNYmSuotHTOjuAFYs9FdAQMrpv44u2T6lVgIhxUa3eCKDVIBig1fmnOFx4oM3Hcitq7RqDkTqk40mNap4i6kJn/9lItrtomabNyrA/8A8dm7aIxOzFo4GyCAWemgkDWqo4Ub+E3HiztxlbuqlmwpPTvrEyIuIT26aJ/CeNgMNxhm6Rwf+Ncxlsq7STQFPw4AMEbgTc+WCodq0ZHQ0AbsjtMzIl6p/CKijEQSyoUy3rHITGqsYHSZ8ljgMQpEsFlZgl8XT3ZA2kqoiosn8MATNQs1GQCvbqJ3ZT2xU3G63jzeI4zTmbnEOztOtA4v1ViAKNlPy44mIYAJ7Vgz6WaBxMrcm/JO/Hg8Xekg6MeKM49da1Z8G9VWIIOzoqHGBoHu4mbpghempislIABi49UfGc54pcIDHkzLZGKqdakQqGPiicXygYeqdILs31tODokYCIht2THxynHxbGcXIsHlKMvrokgSqpFbJj4xDa4tJYrFMz+ug5aGpSKCvm/ZOcAleT4zT7bzJussaDlUAD+oWAm3+ttVvBvxGmfrJ0gTiFaBkRQt6qwMpk3TR44iF9xAgQ2hBc76mTldv12SMTEbIxJWaz+RQS4w/aNbWoVY4yaXTnFDHHjy9xUKthgnH/jQSOjKQPFN4cijkSOLuXrO8+ugnWjbqicSW/RN4H0yv5EQy72Op76Uu+Fk9o1v108lkrFNu8ymCdxm61iRJJuqqbASm8TYbr2mYEPJIsSNtIn9RG6fxLPGrbqVanf9K1BxyBftwoqGOgu/uPRb+OzJDXHiubSv6/zqjMVsq7TasQmhZxlUUN0OlM751oGJqpIG8/iz8aWNGJfFrrUMg+ukEARFS7K+7Exun8LZbPSXZCDbNaJEaVb8VjvAgt+2jPBubusU9Ye36fXU9xMwtQVyIg8D+80zxCwlW2etI3sf21gcj/qJCwHQWW8X0P8AYEnEkSEf86xI0qVQxBNqLBlcktAk3EooS7Z0TIAuE9vCA+RTJSSGzXGJuKa/8aAU9hnu1b6rJGJPKN1mnBBb+mtwhAxm0y36apnizAMVMjFTGIYn9NSaBMDWSgcG+l55YfycTJPHVdwFNX8qheDezlMcHqHqy7z08eX9VqcjSLl6IN7CAz5pvDM0XORSJFbv+2tO10TYS3WnFbwuOUzFRGZYous99HceTbvdIrEt/CPiKAJJcCcGA6tiHroJN0AEVM+C3hxc8ZniqxwSJjrA8Z1iSL0ASAQdk3irA0btcX90PthiaNYmwr7t8sMO3mjErIR67MosmV6n30TSazCrsPbFW3CEcrxKRCszKhLdf31iRpQN8UAWqyjWBJCbWgOyO39TrRM8FhiZgogiyygviiv+wTWB0E8ob/ExAWjykRke0SQGYhh/SPXEgGdG7pOMWD9EYi+0+UDskQwQGkGaaTULERQCj+FvGSjlLJvNMzFYjtoJitIRGPdwDeyKSS8eXrEAy3VEa0mYBSMQLAQhEk+M+JOOmAnDPW/XTM0k1WPcs8UuGa8vKOiYmJf8anuJOnb+P5SQbC3BEOZaXyUtqNnMvqH0032hETTRDw+SIg8qbY2KputAIFS6qr10s39t4PK1N9yZ7NgqS/8AnW7gP5xu3pXogxMFHwAfd7rVjl1lLM/ro7v+dBoggzB/zzdlnilvJ+nHtNydD6ddIIAjVHxvVvcreBMdXYZiI907Jo7tx8KYINYbYQeE+P5R+SCPJSwqv620jKhpXyV/1EgCflbwPGYXNcfFg3eqGt3kHYcXCP7H/wBoTeBCg7mQNqq7P00TBjTz5uUDvN4lDwzhAiJlyjm4f11u7Z/iodx0os8JqUuxZnMBmY0d0CS2ygEyRs/vyWOA0uye7kIDFkzygN9JJjTwqkHK0JvDJFwziiJ8Z/KbnR3EVmrfG6P6EGEn8Z9RiIJGLaHrp7gR/wCMNsh7hXEfb2ReBlmhaNhluIj/ABrTJjSVMGYihenylPjgS7nARETGJYjt99M/9EBVI7v/ABfgty+PbaImPxILqNYdpNUSLxZbwqkEWTpPK6ZlHn/WNcz3SNndI7Re6Xlw5djK/ksDcDldWMpsKN/Kx7ca6z7I8uGOQ+N2zGxHo3nbRO8wsJiLtuqTwuR4wkcp9Z9p1l+mnvm4Mo/kEQs8FSeqw3W07YPt66CRGspgCbRCPivL8WtzGbnlXT11NLTXjKmDZbxSVnpsxt24vK4/TVwSYFlj2nnCWFTgEDMqE9+nXPfTBJmahBi10YcJJbFyH5A421ooO276rEA7yhHGYJtd6rrN50gZRxC3bxkNlCFlQTPaOrCPKfKeuiDEDVNbNvig8Z3ajODp4wMrMfrrA5GgCkYnGmrfsjFnSbVqf/Ugv9dFYt/T5vwScSCYDshZKlMsbZfKMSaoiT2gVCmCIgvpZ8VuVTM0zEOx4k4mW9TE1fFERSKIO8ccwAXFt5AI+nfVf0sQD/pCONcg3sv/AFXN0umooUdolv2Q8Zx4ozyYUIMrgIK0CRv5KorM8it4U10ZVSmz3NVrd8Gjo4U9p7q2fRZ4ZkUVad2Gi5j/ABrd01pELAm0VKm/HxxM3S8WRMv/AOr6asZG5s3ugkD/AEKIvHpPK1mGB4vJmHDFF6O4zBoj+ai0cm9UPBuYpEqKGJFAr10jITrDdkEk615ej4oePJYgTM94TvJk1iQAK0SK837spU5CU4tyMdxkn1jVUIU0k29f2PhZgHbl0UXANx0xl1j/AKB9H4rRIQ5Hk0hnoo2rTJ/1oBIEwSsMRF1ovOZulmvv+XS9aREGz6Ke3IiBZ1WRi85tt2EPI43/AFGnEgZQDIRBBtukfj47ROEJmIrylMppORithwWIApr061qh4L3A7wbvJkiS4/XSTFlMaBt3SPxu0RMTyKif6v0NUM4rpDfkmSKm6BxuILpSLmahACOOt3IMGqHLjtHI9cR7phepnSCImkOEQdHzhBxd0UpsP3XPT/DNKaKSCYi0pEMZwe64eVsszitjWia6rGAeHD96rPEWZi0TNb31FmNIm8v7+EQcai7+7JXhLNP+N5rv2vSDOMN/aKP5fsl/jshneeQ4sqCHOmkwQ3RTEjXo3VL4ctuLHSOJO8XDD9tE4zR/i3aIqZfRIgcbIwRJTFeIxUffV9oOXBEaiiGwINso+MS+7Cf9aINxZ+Cg4k1DeiTkEN9LzX1UVjJvqhINVIx2o30twDwCUmczMK3GYAjlGa0AmYLcLf0SIg+fl5pH4+QhMkYaPE2GYDrqp5xPNEiIsZ5pXi0NVBOMVFFn31hkJWgzFCk3OR+MTsEFIUVGdMxj2m7YUnECd1kLnxeM1LE70SYIN9JM0F0QZ4v3S+IyJESz9dqwfppBIHUKTib6t+yV+M756pv/ALC5w6oEXNo9fbgg7B8VPxiCGN/a1m56w41U9wkxKOwTxj36LQzACiTD430kmajvrU7dVBx80kSo57xLxuEgKh/TOmScZUEEVFm/dI8FHlWyRMQQwVMsaoZGxvxWM60xd+m6Xl8aw1NyoXUNtW/c1gZoXyCgQRx91F4NS4yQEdKE61GI1f8AKe3GT7IPAWEOohEXxw0+0YpiNTWp2dvNTF9krwjFlXmYj0L6ddIM6+iIpBv428VPlw8TysJZZXyIDbEfS9X3A+DhBxFm+Gyns+2v9b2zc8Yk5emmuig4gcnCTwiULr2205JsYDf9d6JA3b/Fjtc+cqbwc5Eh9aGJqCNaRBAmXqp7YPbq9nVJy4CeLBk3kaP/AOZ1X9SDjUqIIrq26py4KFk5GAPSamHbQMtC3upMzIfFypPG4kmfxon6mU29Ppq5minLGalthTfjCOsB0snySSK37aruJKmpo29VN4Ml9HxWGc+JxhYF/TVTibzG6k4CoPT9U/ExcUGa6EXhzprDqpOOke7e6i8HYm4lOUA5ZmRm521u4bvZSRF0jwcg8bcCzAGZY5Q/V66uZEKTjJ4eD+FLxcZkK+rcgqdsXp7iDwDfwo7REcOiR+O1Lv8A9Y8UcULjGqkEf1RBBtZv8SPB9Yy8gxTR2iNFbi3i+l1yywFYUeXxcc70Zm1ZmIhvM6rvImKLXNefspPGIWYqPyCOJMDSZ666DIZPdcyLRduVFOKl3StwyREzZP2+mqEiqk4G0dFN4QD0CRWkuomfvqxkCFyIknukP6U3gMiPJ62MpVz4yY1UxH/xfVT2iv8A8vVR5cOQUZuhmrJd2NaAdVzOIfx7KPjMTZLESUEXM7ch1Xd23b8VJwgQFLlx8cdNuNfjiEYf+NVU41t9rmca6TzUefAuU/2n2kzIoNP3/wCNdRkVBwIrdc/L47jNdRghI/rbTjMLmcRvVtmJPxjdDbSCT+1YNh9I3095FvP6XM4nQT6uqhy4BSLMkxHGi1YEy6vHPHSvqyuZxN9XYKL8csOYescppdw/71cjZQRvVv8AVF4K1wWPbMOMxnPV1fEH0+PBcuzayhy4cs8Z4yHLMkx/Z++qGQmDYH0UZYDF+z6qPLhHkLU4glwEbAOrGWy5ds1DfJQ5fEg3lg9oucwEWxqxlPB+2q5nEeOz+FH5OBy4zhhSyZo2gb+vTVgmd8W9ui5AQaWb0XM/GEbiO9hNLftvXSoFL7eS4kQeL91F+LieVS9PIM2GYCPpjVDIvz4rlljUg2b81z8uATIcmu6+MX3g6NUasExL6rlljM9rcKD8UNGKl63WcBTq57h/VC6qMsdQPBn281B+OSeIzK3+LDkMcVl21XcRQvguRxihs3Vc/Li4Q4x1UOkztX0nV4kESZlvdcssDFLLm+T45m+LIGMSyZnd/wA66gg9HR3XI4nto34dFzcuA3xgw0H7evdrav11U5Yk7V13XPLGJXPy+PaC593EAh3noR9ddMch46VXAgwTd/Khy+OSIq8RO/iQMYc/fVzWbZLkcADZvz2XN4H7Tk/Y9ZuCnr/1RJn+lxyFCDzfyubn8efE8aduUsIOImRj/OrGcmrfkuZxi4lvgud+NuesEkRLPLiLCX26auRei4ZYi2ujs7rlfj5dd5hOUzhYtqJ/41Yylhcc8O52YXNy+N5Qx4rvtvNQv/jXQdopjYPkuRwI42fgubnwa8pr6YJCEZnd7+uqBr2iy4HGZg3+Vz8/jYlBLaexlnkAeproCCaULfyuBw2oFy8/jT1CiEmImgktjOq7tG/yy5ZAkyuXl8c0zmOUlbwUzLV411GQiPRcMsTiO4WXL8nxl+25mYcik0/S410xnTQLhljuac2+K5uXwu/Fm0mKGJDpM41eOXFcTjNZbeo5+fxRyqLD1cEX5H5P31eOUhvmuBwpW65uXxdGLQUD79f+Prrr3G1DAdlzIgT/AMt8Vzc+HU8kgnx/GJm4Z4xWqBMQ/BcDjNv8rm+TgM/uomFuHx7BPH++ugINbEcOC5EGIb1XNz4dFC2V5ePuIrk7HbXSwiKRC5RNxRv1XNy+EWBeJvxtwvleRevQ1u7EV1l+64HEgRFNFy8+HKzft+mLiS711BArquPabioXNz+NCZkjpMzjxiWU76qhMWK45DepLfquZ+JNoEgmF9ISw9dX3HVlcssdR/qVzcvjiyvU93kSYRybproIB4+zd1yyABgrnfivERjxi8pUWRyjOqBMVJbZXLPGDWpfp1XNy+OH3A1CmerZroCCIGtVyyECat2XPy4dyInFdcMbR/TpF7Uf2uWQAEnUlcvL4yHqT1AWIckXh11xyjkuWWIJjg7+i5+XxzTWLkyftookuV1RP/xfj1XHIRXRvZc/L43uloEM9TN74+mrBI/y3+rnlgJpdQfiLyMM8UJkVSTLqpmC27rke7Uceb0UX43ifjG744xMrFR30ipoRLdN1yOMgwaDRvgFDnwqBGLTknUAjDJ99WDXaVOWOpouflwMQcZ5dVsjqRSTWK1fEbN1up7RY2fUKXLh6csPWQGZYhmcxrDKRaoXLICNio8vj4yllxXtXYpAY7RntqwTEeak2i9VHn8bPH/UcYJGKJvO2kGQSFHaK7qXL48Rx8br2pb0IxUbkawO9ua5kSNxfwUn4nJDeYp/1urexjVSJq37KCIGsBueqV+JZ8gT6M9AInjX/OjuE0b+lJAMxPs+im/FLJ8b9+89YAvVAkQCQ2PJEZDVL4Tfjy/LcIJgnDKaZNjDbqjLHRc/g8lYi4tT0TxVxrtwrK8oxxH8m5fk9kf4rHlbX49Rxi0a9da9B58n0WFaG76onxXLydhCTM7K5NAMUuNF0Arbi34pj4ybnk7BxmP0HiLtZWsYn/xb3WApIvwd1X+MchLtT+1cLZyTMxW2pMCjfNWL093+pz40Aj8t03sGhZjrOsTNv9BuFXaDxGyofFeBDdwYZGFf86kkxoAntMbKp8YY2UnCXgfLAOMaidzYPR+asYzypvHl5KpwxMdnHen6a1Ae0Ldpi0B+MKhw6Tawx7bh/add7nOgEkRp9q6CtIVT4j/1gZllhnLFf+dTxNH4rpjiAKzCqfEPKzMR/tFXxJiP6vR/MQFYBtqH+K3H4kV8Y61HJsTa0BqtTJ0mVYAi+rCr/Hi4ZDxIM1IW2vTRrOm66Ygg1FFXj8dbjF+2dqkgxOiRpFF0AAMB+b4KxwWB6TDM8iukehE6gEkzo39KxiBb59aBdBxS2D8lKjMSRYhP31JM1u/dwrxxFgFXh8XGcUIQsg3D7WpC/wDjWOR1ivirGBgkw/ZXODnkxOAZaivado1yki0kLr2SJj+nurcPiapeSC+UtTkyMEYj+2tO9m2VfZNBZuq6ePxAn5MpURAVSER/nXOREiy6AEikR6+2n4q8fhZ9pluZmZJhB8abc6nLLe304XTEeS6OPxlXZnZXY8XD0vXOTquoBOMK3H48TUzTmKeiszDqJxxM1Le66441jd9WF0cOGQOKzF0l5zuka0my6DGfRv5Vz4mLt2hkESYlrxemoJHWW/pdsMYoH7M8l08PjbICcqxtNrMy6gkTcT18l1GIIB9LXblW4/HFpyYJXxDrY1LCdM6nI5WKvHEbxK6T4Qh93JnYmalilVOP01zmDEQugxmzfBdHD4zBIK2UKH/qBP3nQTlU1lvyhdsQJkxLYXRx+G2Dfd5WsK0MD99QciRW1F0xnGhMK/H4oyUMvHF0y0yyajuNwu3bciy6OPxyYYl63xonHleoJJ/zDfj4LrjjBjVvrqr8fjUSJalm4m0ASJcaKXmj9F27TPt8vmunj8ZuYgjCcfpe3r31zOUf5sW/BXiCKUXRw+NIItxMjE2BDLLrl3TMN+q7dmJ5N81fj8UtWi2ixO/TJ3zqSaDuXUCRpHJdPH4ptEuen3hDfreuZIn+blui6Y4g2VuHw7niTGSaAcToOZnWF3AmmvLV8l0HxBCE+6PW9hqWPQ1Ek3sugwOXOF0HxMXhtYWt5ONDvcxOoOQiRd9V1xwg/wAg9y6OPxt+PkHl4zBGLzVrcbajupVdRjobQ37q3DgeMeL4wQZZp3HP+NTlJ2XXHAzx4/mq6uPxSAUZ2I/J6KP/ADqO+CuoAidYbCrx+KcB3lXDiUp9f+dT3TVdhhJAND9Lq4/Fb5QAUda6wbemuZqKXburGINuTfqrcPjD8eKeruSB5XPTUE//ACiW913GFK2qrHxcTfKbx7imbZuPX6akkldBhSaU937Lp4/ExMPG4R9vWADrLHTpqLfzddBiOZ3VuHCIi5omVzJTyoY21ibzMDlybA6j/wBdR3WXRx+NEGICMEFYVlmMk41yORIkSugxN6w3PoaK/H41gCz9ySiFPeOnfUnIgf0X7KhhclWPhEjG3jXRkXx4sJ/To7hs+S69usGnu7qp8UFBnHK5csYYF1zyMldccBrQeyufERCrmhZylsmYxnU6TbE6qxidR/Jbur8fjagSDKSo/VPKO0axyBEC66DGL+XmrceAPj0bSGSOTOY231yyypIb9FeOOmnl6q3H4+R7oCgPV5VMDH0dSc9BUOdV1xxlVOBUQuNthwXBL+utW7fwrxxynUaxz5fnVXOE5riS+0YhZviCY+2o7yKYuPtWMDfX86qxwOOBSWJhgiWMIEbak5TEl/K6D/1m78a6qx8ST5bp0lkW2Kl1zOUkdsqx/wCsUAmePnxVD4wmYmK8juO3L/EzoJmhNlYwJs+iscFEri8bC/RwlMz9NP8ANAqGA0qeTv48yqnDj5MmaK7PGBg2erWo7trLoP8A17WdvzwKrx4LDX/rVMMT0tYxeoJigkdOCs/+um8N6KhwgKQrpEelzX66juJMXJXTHExRvwVD4kICt0BYq4ZZj+uoTIrdUMQTOWr9fZdHH41pAxGFkPVgInUkid23RWMafyKN7KnHgRPGh9Ym4r9pB9cak1gGJD/FYGVjKt/Eu0LEijvDIQWN9I1BzCrtAI58038YeLMsQzyXJEmCf+dHcanddhjWYVuPF5cjqwQxO89oDpDOokdG9fJIx1Nm5VP4lcNrUbRs8pAPrjWkRxburGIFTDfT0qcAo3qTv3d57OgmeBVdhmZ6OVQ+PkTQvuDooxGGZduuoOVacFYxxNdQ38pz4yLiaEgiVJvPc66CSbWK6DGtqQrcfj6C8l8vS4OVTER066gkn/6ykYzXR76qh8R2w9MdsDUutMGFQwkzW7cKvHgDum2000coGGNYlXiJgCp1fJMcGKmtwXcYmYiDtqTnX5VjA0OX+ur91Xx8hhCEHymZaanxkY7ag5AGln9qhiQYGic+MzWVxKvXya3pMmoJM0s9F07SaG6fjwGPbhiy7tgLeM9K1preU9upIlUODKgER7qxNEQzqJAPBv2V9g6vbiqnx9SOTEL4wlX4lkDoEkaxC6AaWAVD40bzYTW/KGInHof5J6vyVdoqfxN4rRJMFh5RZF5kjQDrlp9KhiArHxvXCPVsjeInfR3AafCoCqfw4gbMCEvLoO7Mva9STqE44zRh3T+Pe/VCN3NxG+NodT3CZ1VDEionqicFq+IPjlQYrE2B/VwT18FfaP8AXBU8OOy4AYCdoiP7Rrf0RJj1b5KxjkKhvkqHCOQ8T/2ile6pUjtoMQ/BIxJEp+PHkx7Yx0GpsxKq1edYkGxp+P5V9sHTx8HwT8fiXJYcifJzIRbYTOpyyjGlKqokyK805wqhxC+2GJfJigN/XU909CnEUtRU48AcdR6wpcLOE1JJKoDI1F0QX9shco2fr+KaxBbCsYYgVbp0VP4t95jySUWnEceKroqOD4XVCm781TjwJnpQCibBkovUnqeiogxRN4x6gEE+UbTNzppcNvijGQIiFQ+PlPHlYSycmt+Ux01JONtUxvW2ic4wmLiAR7TMvaj/AMz3SOJb/YrskP4TnEJG1izEOayTO2t3bLdpmbNx9J/EhxJhQJJQLhjxrvqZnkqxxFiVuPFplXBl3iAuV++pkTFg9X8dO3Qx6p+PC4OLYiMsdGC6NYnXimAA+HomPhCpnAwOUhbljeaKjU950oNNVQqYht2TeJtCl4z49riX00Exez8UgQYNvRUOMY7xsPQyE6g0qYVxNqvqyscWEqbquPQhpmDM6xMERb6VdlaeSr4sE5IwgyZ2Erpk1tZCe0TIeyY44VZomKeN2Nkd41qCkey3bBoaI+PHFvKMoOIIiC166DMzSJdVQwMzYyn48ZYhITBTPXM98emtMiTDfVMbtvdP45KG5njyiPuoXO2iTPcKp7SQCb/nwt4fXEkERlv3QubzOgn+ToV0IF9G6JzjnCx5Vd78jen6/wBtScov/lPbWdET45yhVgmYl6/t9DW7hGpLeqQKiQ3VOcLk5HjgRshtwkFaO6aVqmCRIHj+vZPx4XiNokw7Gx9px31PcDxKogkQT1b8EfFacbAlyrYkuDpqZiYfh9p7YMxXdlGOJFTN31tm/wB3o6a624J7SKZESt4deCRUsxc5ZoWcZ1p0Bq/ZVFd29NFQ4NAe6smRTeTlUMP/AFqcjA4e6wxxmpR/inrOaMERExP6zqe8xOnRVIFLvyT+B7V/+clCH1n67639dOSa8Lp/DERIVxYqts9NEVq3+rRoSYWOJPGiSph2LePrLfbTznd+Sv8A/OlZRjyxgHlhUFPIw9f6NY/zUvb3R2ECBQPqmeM2G5DCJN+uH/nWBAob7LV/6N3yTnCElP8A2y1itxkn10HKeasCkgE09PJHjwhtYqAib6iWjrdwLfREGwi79/ZE48Zmf/bIJlsnH00STa7fomMiYJmnmjx4IwmCO4+1/syxqciO2hdeCrt1h+iY4xEF7g43h7g6CQRE/SRjlaj2RjkzdWjeGydo0SAB23s9VhjSurfVHwZQ48bV3uBjeMm2tIiTZuq0YROtvmyPjyeJ7QjiUkw4zdQG++tImhTGOlpqifG+UPj4zFF0mYCK5ffQc/5kSqJgUumOHEz5XDBBUk+U9/toMkfzFH6LZUGxWePHL5RgagiEkIS+hOtNgQsJiBZv0T+PHrLcK/uglvcdByypD8EVA4+zty4IHFkmMfXyJd59sE+uNSTtEqu0xsicWFmtm5pry3yesae6sGHL2T2xQ0YWBuYnEzWwArIdf00yDEymMQITwLHjtVMpQzHd1InUhsdVu0RAuh4snHxYSzxIwt1AhEbaARJM8kwDpWEz8fJ8YbmW+NU/TO321pxJbdVp0ECPPw4I/wAb4+3kkAErETiTYIi9buHdVaK9pe63hiViQpucTbhyddbvm3+vp+SwoYyv4Pj5JvHhieRL+2B91xdM76O4io81oymsRD+ljhxiPEtm+nGJuYkNYk31WqYIEohxh9pMTxW27Ld69frokzBKYqIi/wAfaY4w/jxJCYCOLvM2FakgnWre6QCSQExxOgwMV9pEHb1nWJ6OqSD3Tq/dLZUVMDDGIKb/AC/TWoRJbC3bIG4eqOY9xC0UkGYNonTpGsIOOVv+pQqaYIkBBGfaovR1gTD6rESKTPKnyjiCWrKYYxnqabzRbtJJNz9v4Q8ZgPb1qEISssBd50Hc+qQAROoDlEC43fKe+6L+MG1xoJ+Hut2xXXZCAq/vZE7jxZvrvpnxWgau3otETyhqcxtskMzHpokx2nVvwWMHwR8eQQ5wWcmzpIyR9dYxfRvgsQJl+CwdbZkw4j3QTEneu+mYFEnEXMtvXBNjdbzx8ZvYiP620ZHtHBHaBUz7t3Rid8OTE8mYfb4xHbfWkgwA2yt2gVS1FFpdEyrurF4201mqezWSQ3PkjQQHLirKcTiLmc3MGMujWaKRiIgFLVHpJMkRfJxbH00iZ4On7ot2RlP3qm8ai5Hi0QiA2NxN6LHTt/VhhFdFnjkPczCVK3N2WP01pF9AkYkQaLeL/sRE4JjZmqCI27a3dNNWURN27oQxAtXxpmCRghJZdM6lMbkPksCG1RYct4x7aqLj/oJ23eq3biRV+fqjUxR7ryolZ2LPvrSReohEEa6dFkz5dKCdrZ/r/nVY6QscY1flPwgkCwkMeRD3WMmWpjUgHrDfJYDLxSpXfqcs8iocZn7abjh7IyEtvVFOu1pHEmB62lfXOmdyygYACgq3zW8d+kAjMQw37ZGL1JyrEgJMQaV8P1aMxHGVm4uiPv8ArpJMRup7Rrs3xRhnrlTd/EgMfXWoeCxxix/opTilVLT7WqmYKgOWme4T4Pog40pstGbh/aGDZiJlnbWBBoRqg4mwiX9u2iMce87X7riorppoRBL9VXae3tseELMY8D1qGfxKOWfSNGM1h+amDNdnTySeJL+O31ogMQmzpmvBBpFD3c+KHidOPGmEM+KzyqeTTi86ZndYCRre8+y3iQXEwwcmCQkfcZf6zrTl4PZ2WmvGOa38YVKLmWrxDEsR11u862QQJ4Ws/hbw28pUimSmZ5U58vTSMqSRD8rLf0BQB9EHgso4ZD62ftnbQCMaLAgVbug8UiIjLOTAnE6asZDWQXcrDIGZqEXjsXAOPcBEX6mpnaRKkRsk5cVipFjy43kgUt1UiOSf5mnx8IeDCyxZZmKx1rWkWii0TsUqTKEmG+MChJBk/wCNakQboggRSHVaHHiw7LFDJPjQEdK0kzQw24WIIpNPFYJ/9gZCaab6Hp00ZATUQUUmYr1SgZkckPJItSMqco66SARShWONYGyMAXM7mUgvj9LcmiK0t091PbpstbizFfthtjyZl/xog63WONO2EGW3ip0OHlIUXj/jWOMVBq36qYIM5bfb2SvDFEKBEkydBhAIjHfSBlJJmUjIDR+qV4carkcWAfJkwl3v6a3dnrfVEQPxL/GTy3jlEzLJ6dv109xFTssZNDsVvCsgRbUTs1Trd99vb9RZvdDw2IekZ35UxOHSSLv48SjStH+oJBuuy7IRfIli2NIjRY48RL9EMKFy3BJFcZZbxGP+yB2gg0UkZC4QvEYI8JNiR2lY1VCJUmBlRKhiGXrxNqgJuO2tMjWOCIpwCDwykfQ7xi4/60jIQJmYWr2xQh8nzU3456lW+L/xGY9dVOghahFG3C3jOYklm5T/AGQLWq1pNpotAMAXiySI8ZPGyH0ZcKvJD66sZSpOEil1niEV7TilJOZJTpF9J1gTNYhbsnXg38IPGJYqcQKxs0mHWBi5U9ugs3+pHiMXtfoz1kcMasEg6GqK1BoHvVK8WwVqs3Czb5JPd0SBBLb2U0oHHuk8UZSbzEk/u7DyidVQjcwgiSBUcG/FL4zKBMhUlMLM1Keut/MVblaKyLAflkHhLL5YmoN8SZAPXWiAB5KCDaH5pHirvgmTiTy8mLls5J9tY/8Akkgg8G3CR4xy3nH+3GDMfXPfE6Z1NnCiCRGWuzY6JfFJ6QfQaPbClu2kZbRK1DTZ6JU2lLxCdD3Z6/fSKV82+Oq0UJs3VbkTUl0zmyGC7k1geFA3qFBxiu5SPEt8b3SbX1TDeqmBUy24UQRWY8XspvBhSKq4A8s7zt0nVAyaWb+EAQP6s6JfFP2oQtlscSY924d8aqZ/pbtqf/k24Sp/69FuXBUhG+mRYFQQSZp9eqRJi66Oe77b309K+XmjsANNEvh5cnBGARidmD2nJ+uq7oEGoUnuBm5SPDlPUIFRmZfRLe+PuyDe7fNBiYNn8KTxbugrLVW4QD+2iIoHV8UQAf5S/wAYSQHe5hjMuZc5NbuLfqo04pHg+IceRDLARSsk7FXvpBpOQrCSBc2HqlTrMHt7eVXLiWf6vViYh/qjtHVSeI4IRYhhVn/8RiftGqBIvUPqoOMCtn4ePqkeFM3vFTdDZNRqiZIIfhuiJqLcPRS5caZuVY5EVEp5cYJvOda1ijtJ5hTeOMWJD7mFKNov+2tJF6t+aiDNnRS5cXix9qT90p5WQv8AfV45TT4U9gtlvryScuEtxxciMDMxHTFzeqmIioctgFBBNRopvx2bzF53itl3rGnuB0URTi26z8NgvqWtH5FVXbHfWg30hBBiW+Km8N45TmoG9kqLMzpBjkuRE0v8KTwvPFe3Q7NF99X3SKyAg4jS780iDUZIUt6wckn01UxVcyNcX58lJ4RIIH+on1mAiNUMpFbcW6oyEiYk8G+Ci8evqkxsrTLv30xsVPZSmv588VLlwGIobYIIRCouIt0ydbv5UHEgxdJy4oxxguKjxIiA7wdNUCIrcKOwETq3PRS5fGMgXMvRdmMSs/1WrxyO80UnD/o0HipcuKUzFkyKA3sxGqxINj/Xk3ZcziDcSpPAa5SpB5TftQe3uuc6sEjGRSW6BQcYrrCjy+OI9Sxf7NM/1eiSdVAAM7eTu6KPLgMyMgq2S1FxLG041fdaLLnERH+W/lQ5cH12/K89AWWPStdBlrZQcQYgv091LkDbm59rMzXYTj6avlD++fzzOJBp7WUHjvxhCLDEbbnuPrprMGy55YjurfRR5cBkjDiDaJUN87WppGWuhY4qBgcZON2+ihy4JdoVPl5TMgKOX9O2uwIt4LkcNlHl8RK+4s6JAmwrk9WNUMzH9KDiZrChy+PM9vdyF3j21DJZjSKUHkuRw1F2yoPxRYMsiRn8twjbtjVDORJooOANCBIAUuXEVXMhJh2B2xrpjkRSZDOi4nEzRuFzvB9zBCSwJiKx/wCfTXTuBgE1Hu9FyyE8C24UeXCpTiMBMPHpM05joaomtyuUUgqHLhPtSDbFk85U7xnvrA9pBF1yIscTV+K5+XBJJOkVmvRgrXXE+L81zINvNc/PgcugsCCVKK+TE411rj0K5n/15Adzb0XPy4RUcrJfbRLtb0f6xZgnSVxIESLtuvNy+OJzyBXqQ5EJcGdX3VhcssNIZ6Lnfj2sSsYsmagaMdJ31Qz1IouWeAuLEsrn5/GXMM7qPjAs1trriZto4XLLHtA/+Xh8/ahz+PMHE72zIuAludMmxl9eS5ZCBqAubl8cknj7ZiFhVJwqRtTroMpoW7LlljB/pc3PgyuLXYdpj/r66sbjZsrjliYgXfuufn8aGWYigeUYnAOI6avHIG7K4nCul3quXl8RULK3ES1MH+vlGumJnaVxzxmmng40UOXxRXiwTFHqe5eU2VqgSK+64HG+zcarl58EH21BcwzNjWddAQTXdcssKwLvm+S5efxvHYjybaiKncY6au9l58sQDD+dlzPC2GKlmYLIBxMTU76vu3XLPGsn4UOfx+XHarz5FbnIm+PlroCLCFwyB7pFMbUXJy+IjG/I4sERiYajrvqwSGVxygnc32XLy+Hcy460T4vtpPH+nXQZyKur/FwyHNvRc/L4wxAyzUExcvImxO2ugBIgbWXLL/1g2tRc3L46ZOsu5HfettWDlPBcMscoEUpQLm5/GkyTv5RniJ1LCbf+NdBkLaBcjiNLPVc3yfHc8bUslT2uRLXy9HV48fbVcchInSeT9lDnwJkzMdgqfbM1/fSMoEf8rllgbRSFxfJwa2xkTqgRjXYdsyDBYXA4xUezYUefCkJ5GWL5RUyFXPp204mDJoX8LicciZNC9pXJ8nxTQz1JbDIRc8nOumPbc70XDLtnZvVcvPhGKubi6C4tJ10kxVczU0s/ZQ5/H7oS+JM8YD3Uy+IQfrpFa40Px1XLtgFv2XLy+PkzBJ1HjCQFINv9jXSazkuJAEGs+7dVz8vjJYqVlhjeIaJIi99WDQTouRxryb+Vz8uAy7HpfYhth7aYMRqXZccsQLNu65/k+MWHi1KJVIzZRbjXQZfzeW9Fyisrk5/G2j5DirVltBK21QNa0PFczjvQPqocuBkYwQ4MY4+NSfTproMshcLkcDi3yK5uXxookl7cumAMRDm9WMsSK3XI4Vq/1T/ipOKQTU1ebFm9ujpyMG2j8lzyEaKPP4u2zWePUSa/XVd38xxquUQCCovxzCESiXQ7hZk+oeurMClYUZAAWsVz8+BERE9lFfFWeTxjFbOmTN7KIpCjy4rJ4iC4DMpPJ6ptqpxBqS/jVQcbTo+Kjy48eQXBYyMA7DMJHrjSJ3f6oIN4mu8Kb8d+3cfW/diUuf8AnTJg90gDwbBXPLD/AOVmFH+O1SN5JAc1Ge+quY2b2QZiNdnW6m/Fe7DlveJgsha/XTJNRCgggQUv8UevizP5QxGJZj/rtVzpEqDF9ZS/xw0NtSw1A/WczorFqBSRib2crlfjix5RPQM+MEgmDXcchLquBx8U5wFrDOGfbg2iLz/w6C38pO5l3RPjCSBeu8IZWZCQzopBM0fB9Em8iFQ+NiSMzIwZlIJ6RoOeE1vGtVoJNZlP4Qkz4hYFzsZl0CsxdV2iKOE/H4icYxEpjckz3nOgmROvRV2zIp3Q/L3Vf4/9ixYwSKT3iftonZVjjWk+r4J+PxG5ZCQOKJwcbcaxMCsxqukZWHk/FU4fHMHHiqeK4zvHknF/41BJFDuqg3yb8/W3H4+UrJIkxHJwyrBB6f21iFcABWOEIlxO/W4l47N0aiZvd8V0ANZt8eqqfEzkIjo9B7LeiRfEU/W5VYgG8wq8PjyR1d3rL4sXe+sZIFn6rpUQRb4XRx+JtoXPtvu0j07GuZ8VQAilvJOfHxijynltMIS73cf1nRInaPJvZdAIrFgr/wAVFvtWCC3A0EO+oHdMBdMcJrHRUPhLWUirko90wTG2tNaRPLRdMOjeivx4ciZEnA/SOkTqO4eV29VQwNIvHz+q/D48MKwbyBMTIBFakknm36LqMewCaD1croPjneD/AFgTFDCY+pnUdxuW3sugE0FW+Ktw+Pis8eITPI5GCEWcU4WtRxMrqMKdV0cfiJnxxTNY6L7d3ffUnLa7L2orGJAiA7q/H4Ujx8T6JNN5ha1zkXNm/ldsR4vwfJX4/GKkTmGEoqIUN++pyPbWr5LpjjFSujj8UlyERWR9ZUj/ADqMiQaXuwumI119PJ8lc+NmyibZgOzuanKgu+K7YiLVV+HxwQDyQQqSFS4HAR3dByrwLfkuuOJ8+q6ePxlKJSmFgmqiOU/39NQTlK64isalX4cIWk5VfIN4H3MYdScjAhde02Ftt1fh8Q03dnk7MdWo/trmSTVdccYAjb4XTx+KywB23mHG8TjUk6g1XQYR/kV68nVdHD4oVIMQs/pLVcjq65nLGYFmXzXUY0Et7lW4/EIHIZL8bhDBVMKak5CT6rpjidKP469V08PhUBISLDySIcXCrrlkSTINPld8QDXF6aro+P4mFjfNNBPEqICd8anMjUzC6jEjLhCvx4UHk728ZS4si5HtEd9Qc7iKSy/ZdccJP8tw4XVx+N4x0lipkqUjFuueWZyEa+jC6dm1ZCtx+MF3Hp0xIFEvQ1MnLGcnquuOIJb4Lo48DKjOauP/AGc8io+uo7yBsV2GGJpoF0ceDPiRBB/qCijO6+uoBPWF0H/rBFbLo4/GVUpKcfKRxU3Uaman1XXHGlLvw1V+Px9t4whjJEAkR11JIuV3wwAoJXRx+ObOPQZJYiyaIntrmSumGECCacm6K/H48HNhD6GQZ7eupyi4fRdsMcpnGwVzhMAlJs3KoRNZ1zORe664YVk6NhdHDhxZMnujlu7rH7YX9dTkTvRdccCBJFQV0ceGJw3havLY1fXUZUtf8XTHED/P+i/pX4fHtxFSAjlFevo7dNSc4FV1GH8k5UMKvH41vxOaFggbz7sSGp7jpIsunbV+Pounj8WEtjDIRcwLEHKO/wB9c5GJnLdde0Xjo6qx8QNHuvicvHxKhhE3nWOcD1VdppSivx+O9xgtH/ZniDR4xrmc5B7V2GMGllTj8ViDMRMX+KxKe4mStEyL0BXYYEtuy6ePxvto44cWENX0Ns6k5Y2Gk7vlokYxaqqcPE9ssb1CeNNjF1WuZNY1K7DEkTQBXPjfdtbxguRE4kbZ31JMiBUlWMT3Aabq/D4y0CIL/Kk40741GQkxkfZdO0Gt/JV48GSva2RnMIucaMsqVFQr7QTGvVX4/GwkRE+3yOlTyZIJdczlQV/OSsf+sGmr6Kh8Vs/tb48T67f1GpJsOF9VYFJApurcfjlCPqqjg3ZhT76Cd7N8l0xxIqaT1TnxVNF/ikIAEyxDveju0JoumOO1jddBw4gRAzKUE7F+0EY1ByVDE2L4Kv8AHyk5E/WDOGYDD9tT3g3hdRj/ADJ8H7Kh8ZJO+/eFj3MAR6ak5TUvyWGHdWjfqq8eHIaiMijiMwHlyP69Iqb36fj8ewxBqbhV4/HmCUWWm96Ak/41iq7QQJs39q58fYSGYCSg2iK+v21Jy1mqoYV4yn4/HxRkWQrjygpQGWP2zqDkRS1VcC/t8KvH4x2Zmom8LyTo+r/nU5ZQJK69gN4dlQ+JqEqg4ryOM1dVHW71HedobsqGANb1boqnDj1stXe72OPb6600hu6sYGKv106Kpw5coFa+3LGWvyH+jR3DFthPbB3J9lQ+Mf8AVYME4lJq8ag5EU0VgE79fv2VT479vE5AiMSyRNsSqf8AJqTluunaYrdV4fExMcYKnHLCETEXtoEzWYT24gVu9XsqnxhbLEioMZvrI/rrEjq+S6CosAnDyGOK+MO1LCNik/bUkwb3firGO93yVPBiRhJyzHucw+P021JyxiLqsQBo36Hin4cRjp7IztFRNM4TpqTlGlpVjE1Kfjx5S73sco7UYiPp23iQRSJ6NhV2Viwdef6q8eDFsJNHaZQKRzoOQJkCQ/NXB1b9VXjwMN9r4tObN1/XUmSVu3/5XD9PFOfGETirI4M53RlzUTraQPmys4nwbuqHBWuPrgcqDTXE6609q6ACZ1VD44lhbnrSDcHkRy46jLOwD9rJjExGnX8TceJKw5QW3eyY2Mk6xJsS+Ks4yIN0/Ep5RyiLH3Hak9q/+dRQ3NVfbiDEVb/FT+N5VFKTIZiQuiJ1Pd2iU9tNSnPjYm984jlJMZ36zrCdVcEXu3dVON7bUUMIK4uY0ACJb9lXZFYrD6O6fj8d7TAGY79WfqxjW7t7dE0iMtS3um48I2tl5RGR9os0fpqTlJ5K4iu6c4wYWxfJLt6pNtxGjuqntBqZ9FQ4zLE8Uhhwd7svpepse3V+CrDGLemvWqZ47rtvB+uRx9TWinBViByL6c1U+Mu3rLFTMFdv0zopcN/iquNCEThxI249MAltji8OscvFWMCRCpCkmVGeIQPJqWqr66k0NbAJ7ABD92E38bUniDlXlgoosf8AGdHfFzKsCsJ/42Z3PK8QxE8Qv7OoOW9kAEQANG9FXj6EwWOz2Yj7upMquze3u/FE43RsMwwv41B11u4TW6oY605pzgpLW9zxfLk+QgSW6DkAW3sqONYHkmPj3GblICTJGSAa/o0d3/Hg79FYNxZ+6fjx6T5QlhDOEcQr121jI5N9VgAT/Mw6o+IOc1GUyQADY6ntJ3lX2xz/ADj+cE5xkvBFySITMCxK40nEDclIwgzjfZE4oBHJ7DTmd2iNH8zpHRdQAYP2n/jug4zNZWmG8MnZ1AOJO7Y/VhQt+KfjwE9wxxkrZSqJwNNa06CJe6Z8JVDhQ44wY4x1go7m+p7opzW7CdMfVbxnJA7QhG6pGxWXSSFQxIoa8UUpf3UcYtDftXbQMq8FYxoC2+Cp4racvI5bsUn5Q7e7fUnIf/y3fWUjCsiyLwxyY8iJPa3XRMPfR3TQzCQBHB/fVPx4FG7Tcz0MzN3FnpokiTpt4PimNry/ZHx4xt+M8f3QDdnp99TJNpjwSAQXDhMEjMeseUCzhPuOidddl0GIumiGGpTkxxYa67WZjfWkmuzdVu3w8rOiY4LHtl6+NDMT7o7sB6xqe4AQSK6fj2V+iY4JnlDfEt+wDUV00HJaKUEB9E/hxRfJej5RvC1FfXW/oERZABi1G/bRNx4h7j/2bQJ5EgQky/fWIkRlX6SARSgTQblzK5cRI+0XOJ0dp0TAJjTg/wAR8fbNLfuf75qfXWgTA9G7q44QOv6meHKJPG8sW1OS4nWGUdE0b2TceDiK+q8VjlG0HXrrHLHS/qLJ4Crh/SY4RBKZ3LOk9PszqZJMxJTGXIpvE41mYeozBP7s8tBPdV9XwWrlJN35Oy0eOAkuVYtiN0ZvGtO9nsntBMir/E3juZ3kA/243iu/6anWdOao4nEyYRC1ySs8oOkg8YIniaxoBWUdtKpvGSYmhkjPKuqB07609sg2Kojaybw5ALBhx0PxqmV1EiDVvRbGZiK9EfCRm1JgqzoLD4z1z+r3ARCYp4pvECC2FJbiOpc8rw9dEk8m3K1CmCsOZ9YonptjUzBpcLACbDtW8Yiexi2TiBgbD6utMqziSImvHh4rB4ym9yZYwNTi7b20Ezl20lYY6N+CLZGFNnyJWnSAb2b6pGOJtUrAS9z8fWSISqcHSdEklv8AVu3tmggoxyWcg2/ZM3GgkRqkA/jdUfB5FJxzTNg3FDs1H+dPeBdIFIkkapv46vy/+Zj3ZGTl5Kem2jvBtf2fqtrxfkicOnGbuQIqc8bmFzqe6OXV9EkUI6OU/h+7xzlybYwROJ66BkbE0CACLf5e1eaPiwyyYBqAlXEe4++sY5N67rEG5ut4gDEoUD6GCZitBNaWKsCNaIR1z3So5MTRX/OsTTmt2gzshyJnfsV2fSK+/XVCReyBjidK1qn6QXOAmGCfFAh7H/ialVA7phbjTPFzDKEJDxmRlvTJN7JgxX4b2hE3fQm+osxyiI5U6mnFYYm4iFvGJAiRZi4cEi9LdYZSP6CTiem6bwcR33IZuFEYO2g5ay+Xkp7cdbt/iBwuYtnylBkLDjAqxjSSLFtlXjjiBwo39LPAi7GHyOXHdjkywwY30SRUHfTwRSOHwt40RGxYTELEkHumtY5eKw7dQefhoi8HKEqshG7FiTCa3dSkmG/hIqIi1flHxieKH5O21+S3OM/20Em8xT8RIxNJKHg5KYL8eMVgfLlL5L1dJy3WsO2BDenzvAWFb7FibXtMmjugR/0iwnt1fi7o+FRy8q3AptmPHOP6NaYrjDfWiTNDECVvDjbC0d4mCHijNdDWBgSbo5D+R0fim8cpPKo32vIQv01u6vEt7LWExbgscSRAczKsFuIAoiY09xu+TKSMto6NwscQkgiIiUIGb6ycv7anuymmi39ESRfg9kThwCfELmckudpXRORygSiDMag7fqXxCPb+2H2qkiUxef11RJre6SCDECAsHCa4xKDApMRCDT30VA4t/UorNYstHHvvDkhwozEG2mcprty+Hsikyb/SPiUeO5Dk37OXfo60ncIoW/1B4kAkzhbzJ3QsjWB1Nm/xJAry3/LpniMEH7gBjO3QsjR3GJM+qwmZ0vq+KU4lUL5RmyplM5z00nIxsG3CTSmhb5I+O4FAzlnpOY79tbuqJmCp0NaOz4reJ2ZVuKCf2wFH99ByPdLf2kDL/NYH4g8fQirCzH+x11XdG6CBMT4IePBcvBlAdwpiJjQCdBNG48FoyiNW+Szwx4rNMXKIxGaVcY0jK+hf0sAQSPj6d0PC2AGqlTJ2iBZmtaZrqiscG7yg8LSGFimZie0CR+ut3aiJDcLf0BWW3ZE4SdLORF2gHr10zBnUIJArFXwSvxz1NoJULiI6BG+sDtXVP8hvVY4+7YLYqYSVYxQ+unupI/09EGIpL8lvC8bxtZTuSw6BlNqo/kDaQl8HiPj0mQhm7WYm/VNPcRDdUmbzPDTyQDYmBtVONzUSDBjprXqViJuQt4cjd2Cq7ITd/rGkEat+iKTJkhl7IQw0u8x26MmHGiRaUXMnFu636VKzVWSkXZqpNDd6IGONTq/Zao23ZJXxi7la+mNH9adVoBtRAkF8gasl7zAzYa2kCoW7RjwL+0YYPxgYgUlo76dDeXyWIGmr1eqHi9MV9fI2tbx1NYEAHZso7SDSxQ8eWEYIhGd9prPTWkdaoIrGzfghHFcx0swYchBnG1zqp7Qg4w3VBOJ0CxsiGwvtinW53b0QcIreX6+aMF2LNVEpMSkzB9tBJJpaEQQIb+EEOM+0nJEMn7iw/vZpEkzpLdlhiRavJK8afIq+oDfIwAMHrcaQSbfKR3Cmi3hEZLJh5I9Y23n11pJ9dHw4Kb9QlfiEb5futZInDLNP663dQCiZigq30Q/jyXxiFULigxy5TPo63fPi9lMRUFv7W/jSI48YnbdYmmaiOn/DOMf0VspNhQ/qHigxxaMJ22nyvtqu4EzYyoIqJptxZQoUxbCGJCoanfWv/VwqgGv/AClqUF4qPKPEDo3IbfbTOpr4o7TrEjnbyRhGakWp2bk60TnWIFhbj8og+P4lfKsD5Y5BDL1mcH9bYAWAQa6UjZ+qyT16ybiWOIf6zrCBYCPVuinEC5Ndn8pXiR1j1Igv3TxgunWEaBv5VEEClmykeEy3aJMMUBG6o7emqxgV1hvY8EWjiEPAh4xIZjpRvTWg1NDGSkkWgfiV4+NfU3X1ep99VBnh4IiRSRzgMMpYaCLyVIYGOMNGptXKyYIpi3dAM08YvD03IfHPQ1RM8S9PtScRyl+q3ImgH6rMWzXK5/TQON1MQaGKJOXCZbJJEi6zI8lI7asZU3QJ/wA6dUjwE9uZiJ5ERynaeU63Oq0TUyPZuqXlx5q8agt5AQ4yygQVqh2gTWuiwAP/ANdkrxFhDDjxgo2WI8k6Z1qtvyUnEGser+rLM4lsPyCvGcbTGeutp8LdoPFT5cDpW9PLJate3rLtqpBup0gXWfihgWIPau41MYhfTW7ycZN0SSk5ceTgEhaVM7E0jPbVgCaoI/61szpRL4wvQ5PFWeWQaw5NaO69303RFUllQKAVdi8bd99btkfy3COyan4b1QRKkkVBs2y1BOniVHaCKD4l8EnLiRZy2uiHiwXNRTKpoGVViNTd3SvED2rHJxSxBEGY2jSDOUmH8VRFYF4SPGGMXH5IhFMtrPTVd172U9gxu/D43SJljjJCTLfqhNfrpkneu2zcKYm8N1SPCiKmDvyq4oVnttpGR1NFJBBkCqD8avtTpEWNvePtvqgdCFPduKcHsl5cWVheR2qAf9otuK+mqxIBgW+26Ke0GoJSMRI3Kxx39QAj1MaRNrDig4RIyW8dm+LEEzx2TdeN1nbTMV4KYpR6KSGEaLAEECTKnTVTNaQp7dNPFSeELNMsFQG8o5o31jBA7bt24LRro/dLyOKEyiTLb+m1elakEikVUnE/8mp0U+XA8oP/ANLdsTceRL+vTV45fz/UvyRBFNFPwSwaZY4xbARWWcV9NVO7bopOIji2wk5cADeKoZDLPtJCaxbfawTp+oyEiVPl8afjckJXTLJ03qdPeBeikjEjglQWNm4XyqzZmJ+mtxCCDd/BUuXGVuNmGvxZ3mNIPbcN6KCKcW/1QSCwkuT3EyyyQ9J1X+jRABIrMN+iTl8fGYTlBNH348eRxqN+mkZkihUEEYt/Kly4MkE4YOMWB0LgqNdAQefopOIh8tenqpvBknExbdDgAORvnWqDSEEbgTHql5fHmX2wbQbkpMRPp6awyI5tjzXMgkfzU+bdVN4MxUMIdojEf0aqRPBu/kpgHj6qbxWabugEwQy3PH09dVIFVGQrTTx9FDlxYUGvbTHK4GCQfGPS9dKSJeqkgXJ/qFLkS3iAaxMTC93Gt2gVx/fzdScSTwlSeF+QQ4wRdxPGX/z9t3H/ADr5rmRSDBU/FvZ2kXi8ZkyYnAOrGRrFRL+/RRliBQN+6k8NwPLGVHKw4o1Yyy3opyGWtnr4+3CLxgv9oDGYJPbJDKvfV93WjcKCJteSp+Jyk409mZYmJFZJ/TVWgxRcziQZ0Hl0UXgnFYXjcJFmAbxE/fQMpvQlvlsoyxkzr5N8oPxyvLrBthpw99nXTuEcFzyxNm+Ck8HirtKMiVJ+MRKmrGQzglt7rlliTzb4+Kk/HM7dCP0tkn66qYNX4LkcRYt/ihy+OCEYvAR1msoPRNIO9lzOM13fB2XPz4eVkcp2Jj9i5sPrvOuncBwb8FMQX5fPsocuAbWJKknWgMwY++uoyyIjQhQRWLDzb4KPLgcS+q4Qi6KS4z01Rg6efquXbNSIbuoPCUv3TM9g3uvy719dNceJXPIQIFmPb5UOfBz0Ot7rHJj/AL1eOYsbt8FzOFYNSXZR5/EMv4uRl6buGDP9tVjlB/mq5HEihtZQeGzkliK5Snktf1OuoymujfTqueQgyLPRQ5fEr5cS8JEOTOeu+2qEXJcLhlj/ACcRZui5+XA5DUXamxDlLE1Qy7TvC45YEV0PJuq5uXBNhDlUuVa22fT110GQFm/NRlgMqh/Hnqpc/jC4nymBKCj/ABhz+mumOWPg36LicaW3suXlx33rdMt9uVsWx9NWLzjZvVcjgBawb9Fz8+MD+6MXxKqHZOmWdWDtTJ7rkcREWo30UOXxxJMlTx3hZ8YxO5rp3Et/q5HHuFd9ei5OXxEqdWAyLchI+v69NdBMwFyOI1qzs/Vc/P476mzCVYkovkE/96rHLf8A0uRwEUDHsVF+OFgfWO9P4o8oYqq1jBHFccx4hwuXn8ZKqnqQRO43G3fXQZEALll/660ZXPz4xSDDxi5dmJqme+uoJMrz5YzUXDfkubnxnpyqsQYn1gjOrFp1nxXHLE603flC5ufA6H0VIaccYs/rp0BJvIXDLGaE1kVZ81yvxzylSi1U2zLE39L10GYNN1xyxPaRjaXf408Obn8dLXLj3CCuWQVidVJnSX7LkRXtqFz8/jYo33PUMmL+2rxyrUrznEGhEFvZcnP45WvH0YrKkf6w/fXXEUgW9FxI5HVvwXPy+OH3Dn2ryT/5in3O5jVDKNRLlcDhFtVyvxkTE8UbmSc2LPteP3ddBkLG64nCeBXNy+MghIYmexiVJz99dAayFy7f/lLn4XPy+M7iPk1OAHtB11XcQe48m+S5HDWBBfP6XL8nBCIxU5pqT8ogwa6jIEy31XA4cf6blc3L4+Wwb0DS3c1caobrlliddG+K5uXxrIBNSd8pIRddtdBkNbfK8+YEARXg30XNy+OHEcr5QALJkiSM66C1D/LfsuPP/Jb6qD8aERJD7gIxUwBMaqQDC55AQVz8vip7TZIV08jiMemdWB/UBvdefLdvz8lyc/jyFBEubad+PLHS9UCQBOz4KDiDIu3qubl8d3JKOEmOkvuiO0a6A04rhljeLej8Vz8vj5QDY4QxIcQZ5dPvqu6k2K5nHaQ5XNy+MD2jhuI3BjyYcfY1fcD/AKXI4SZ1b+lzcuBcjl2ie9Ts+sffVju0JhcjjH9G6hz+N/dx8vtHEaMzAHSNdBnXZcTjXtBrs/Rc78Yo8az2KhDyeL0hyaoEa2fFc8sdDcPoo8/iL7qXBhg2Fb/rehOjb2XIgix99Pp6Q5fFJa+N72+iWjpmJiJ8FzIrJHFvnVR58eMhEMxXjKboZits6rGRQyoIESVHlwRaYtqhxf7WesTEasSYH7w4QuXaIfq/ZQeOeMQxEp0r28ZlhfqaqZqf8qcsTrdRfjmK3gzOQsu1+2qEQ3wUdsClFLl8bUX4pvRAzSM3p7tKV991zggSdXo+dFPl8U4vNBH2lpJxJemZEWfRScY01cvVT5fETEHuKqaZ3CidVIoZoP1cogzlu+dVP+MthV5cYKUjjTy/I7arWZp6+iCMraJf4fcw4m8FuCoo9b66ATCKTQeS5341mIW7bfKIQ7T111ECCvMYA5Jj4ognjeWU6DcxT21pBmhhv8TQmJp+o/wv4iYJiRAw7m/bfQMgdFQwGrs+Sc+IbB5MlkuV6ABx0HLKeFeCwxExZ+6ofHSnGDfyiZxNzP1nW7jNLt8lYE3NnyVePCrWO0VMQRESH0NBqY1p5KorW7fFNx+MSOUvQ8Y4uQqBCLzU6Ce2s1VAEWgBv2Cfj8VUV+1xZHKanxk++gkYn/yb6K4mpqPBvpY+PjF8lmJzviiBnokamciZj6VAWEV8ArHxFAYIZmDqR5IoHTbU8SaroMSTBb6e6rx+NWTxknGRr3Zjt/fQchjSKKxiRvLHporfxYjjJSRv1HrxU+moGWtleIOtCqcfjfEAYZPwBaXH4rdTnQQSTyXQAAwbvj5qxw9pfL9rZkYjjKIx63qZALfTwXTEVV+PCZgxPF2huSzY++pOVKHikYjbVuiqcRJkqUWyZ69U1Jnqu2IrJD+eqvw+PHGCFKAgG+QQw9fTUmI7i34SugxuT0VePxboctw2JSKFknvjQcgBAp9KxiQX+roPiZ2faDDBmH0lbu++ufdIG0vhRdBib6v2V/j+O4TozN7MeOCzUkzayuNrmX4Lo4/H1pbphnCRL5R29NTIkxUPwXcYk6vy181bj8aLBVykTInab1zOU719FeOOMuj6q/H4puEil7bA9D1JnGpJIEeS6jEZCBEN1ldHDgUfiWx2N6g3/wCNQSQa1LfBdcROkyujjwkCG93CxMC9Kx31NQZmq644YzDbne3H4i3p+sH2pPpOpkaxC6jEm1zs3rsunh8TE0bEzyhgwNE+t655ZAGRbwXQYiaavz8aq/HhAfuWEI2JY/1MVrc13GJnbq3xV+PxKQ+iDJDMs3SmZw65kgGzdlWIGi6D46kB6uJareGDtqDlWAV2GEmDcv0VePxpd9IXO90LqSSTT0+3xXYYjW86fL4Lq4fGpjx4+TGCPWbPdsH01zOQB6Lrjjrc7/K6OPx2+IIQLV7RflFL01EwePVdMcIFXZ6ro4fHFzxnYjE+rntvqDkOjcrriJFqmrsujj8XL2qnbrvswIXeuZINQuwxxqQIb+Vfh8ZKcRyZ67TO3kP6ajIiX+rrjjNTRu66T46Z4zhr8fSUWRxsagZbLrjjG9m/ZX4/HG1LO8EbxbsbhrnkSTOoXbH/ANYNW3VX4/GRxmWg/FgkCH8cF6LEhdRjXZvz2V+HxnVwxD1YkhD+u2pyzEwH6scV2Anl5fXsunh8ZDid3f8AalTQr+uuRyk1tD6rqMQDs+HxqrfH8cQkXGKhyrBSRDOdSTFAbN/i7Y4mDjH661XVx+PlMAceM4rjFRGw+lR9dQcgefJuqrHGaXIb2VuPxM9YMEZGmIMfZ1AJnq39r0DEzBvqunjwB9wk3eKAIvy/qNTIhv4VjEmmIl8fL0V+PxxCHSbYiYDqp1h1GWW5t0fVd8cBSlX5aQPFWOEwGY3xi0BnBVampDC6DAAx/wAhvrxV/j+PaIJuBriF2MyAdB1JAiTUvounZFW9vBX48ICYlhlOWWCgyzNZjUHImlZXXH/16myvx+OycY9xMUVY/q76jumV0xwBEaq/H4wWCwyZcYy/40SdatsrpjhN3vdX4fFMiBmcTgnIkE9NRlmBaob9V0A68X0VT4u6izl5bTE4x6TqDkBUiocroMJ5gbt+djgMcnyLa7MV0mDH+J1BJJgLpjgZiG3qr8OHjMSzMciQU6vKnGe2oIk18PR+y6DEUigVuPx1CJ9uJkpHbScgB/Nl07Qd29VbhwmE41VfWZ8ugmuWRij8PxdD/wCvtM293KucBpimNzidEZlxP11ByjqHyXTHE3F1XhwmIhBmSEAtmsfp9dBJHKFf/wCcV9m96qp8MDJMB7pqIx3s+mp7gPH7XSDcxV+qtx4K4344i4G8BZj/ABqRnQyat/KvH/16F+6rx+K7Y6QF2DhEHf8AvqDnsrGIAnGhbuqnCMDAsBDK9XqZ9M6g5HX/AF7PxoqxxVT40JlATPQbWaj76Jk1H6ugxE7qpxNxYh8qSYjNAw1V6mYoP9S7Pqugw0pb6Vjg0tKg3Ckkv+1lXeoOYmDVv9VjAA0VePDGXyO8RmYrM+mjLI2ES3RGOHK/v5+QVePxzsdS4zNT/wAanLKvBdRgBaTk3oq8fiqMxkYim6B8oHPb7zJNqKziQZAdfBNx45jqUbrvmpOt6xgUvzVDGS3+81b+NgsMACiw2IGbqq1PcOr9lcA6Xf77qh8fEafJDGTMsn0zFsaO8Hg4V9pyoW9mKnDlJBGSyMJ0G/741ByBmbFX24gD/wCQ0u/lVPjCW2uN7ciYxiT76n+tTHh6q4JiafSocIg9AUUc5wMu9Y1gYcN6q+yTGqtx4dAeKh1yVBlqPtqSTrPcrxxEtlMfHxjHFlPyiIgWC5zqe4//AM9VQxy2jo3yVPBKzJHiZo/1xTqZME1VYf8Armopa9vJUOGfLGb4tXcnLyv6GpORmdXyXQAlsJziLhiofrW1hPXQCY3W7TNLOeKfjwqpmKCicBLHJCdTE/6VdtybKpw5clp41ArEvlMzGZrpf3ZxHNdAIpc8NHT0T8finlHJmEm2JP8A62ADRll5qwBbHWyocQGoZLywFkzOKuDUHLTRuisYf/4l9FQG2lIe1zBTEfTJ6akxjwLfkk4gCt2/dU/ja5UNn6u9jD9tT3zIhXjiJjKvkEx8dU9kkSYD8QD/AKNSCbtvgqGB6eHmm8InDcpWGmG0CXONNbEtxzVYgEwG7qvHha8YnvmZwBidtBPXiEnEmQLeKofHnLFxdR2PGOU11NScuX31VAG9pe/qn48aKoyTHEBxJcV3/wCQ5HRUMSbzF/DVOcZpFBICv2xnlG7qTBM6+KsYxTVUOHaKqIUpHdga1jaZuW/ZIANiJTnxkkk4yMDJxu0wetbaxOu6oakPqnCaASyb2sIJRb+3bQT2uirtmpj0dkxwRaiLy55ZFtcdNFCAR9JAihun8JkgiAdl4iq4yVB20d2ujDqr7e2JFVQ4BtMzK5nKxCW65nM66NykYyZTREEUMEMt74jHS9VJIlWMIIJuU7wZmySalDGIi2f/ADrmco5fr+Ffb5J/Bu2x6x+6bxt9tAyFhfpweiMQDT/qibw4dJazujFpQEVJGpqBOje6sjKb1n15/qfjwOW0RydpZzM8VDB0dFZWAJElh2+0xxryi4iigAwJd7aoAWfkq7awasJzi52XjnjKeT1mc8us9NbuAHF9FQAFrAvdP4dYQmKi5cSyR46mYAApLbmhW0vkmOGJWvGYZLMH366DMRxVAdo5u721TnGuMVsOChRiuNBs110Gkt3VDE3WzEPIxMEzBG0zTtf6am20BtyjEYh+/L4TRDvVOZWJKlgz/wB6xrU3b9VYxkTp1TIzvu7w2TahnF1qe4C7pKYm9fX8TnCyIHuzG7BPbU91IbdaKu2B+nzTHAlm4rAYsndjW7yK0s2xjIrrL4qkeNxxztE1eFlwb6k1FzZvRbESQDYe7dlvGXd33JCNoW+1R99aSuvaYi6bjxkSyFwvOcjMHX7aKez1W7SBpHSfhN/HSIpjLsiL0p3xrdwgRR+asDHI9pkwW9UThyZuIwVypm/Ii6vroJAgBApUOj6pzhQS3vGerHWCo1JkGRALCYrGrbKbjxDAdGh3hhFYn9K0ZDKal+ngqjuElwmI4q7wTHjjive29AxB5p7fPhwlODiJZ431m7cOf+NJgHbRv6e2TW8Oibjx8qgGI6iRLJK7aCYppMqojZOcHlcyw7Jj6cps9dGWUCNJWIij9ETgAsEHt+8TRFT/AH1pynmmTEH1b8UXjAxg5S5BhicBMnX10d0ZVmzfgkiRJ+1gyREQsI3yJmQqJYn6axyAtyVAA9UczM4yF03eJX7dNSDNA6JAONAQGW6P4q1IRAztAOFTxjQNykdo/l+6fxRfJOMYi+WYqq+2gHQCqINO0bOyY4kpOJSyb6/tLP8AxrEkiTunHaUTiS/jtVWz/sxyH3dVjU9wCYBMV9G+p8SRi7iZZeXj1cfWNFNILZWgt+i3hajZkhs9xtC3fXWGR1sq7dNG7puPGpJ3ZcAu2YiL0E+KqATdtlHwVWKCIcMVlC7+u2sMqAkv0fJaBieHkj4qf4rYaauQ1Jy2qG/pMSJFtPz5TeDAKjfQyOYdjSchfRFdA3+reHEgZgGp4xYEj4ksSmg55Hq/1N/6pEp4JkBxSsjM9WKozqQT/mqSN4580S2Y4jYy1UzXUjvGmYEXCe0nGNUSMTgMHKS2PxuvpqTWoCwBiNJfsscd5r3cionvFOH101rvRIxGktu6wOYcG03ElZ366mgoDHgqAkcJe/xRHFrOYKmGaSD8hw51hMxQFUMaUFysd43G5sZWWM/T7a061+kdklaJLxTIiQdGfbLrEwZFtuKYgUhhO8WMIUvuGbCP8xrT/TfwgDEx6I+OIDDPItMhyneHr10d2nl5uFgNQ27onx75Ou7KCszZo7qwKJnSz5SmPjBY3uCYejPF6/21Pex5oIymdQOa38cTG7yd29/yblO+nvERo3y8rEihMFAAEOOTiw8amhVmZ/qda9SesoOJJvR80eIjEP1M3IrAsTms40E66fqcsTEpvUoyK3EcaCaProHC8eyLmgRJy1dYiRY+/wCu2seGje2qo4jTxf76rVDBBssbELATWnX4QMSDRvqhZEUYsYkIZlmDx+jqSJvd+fsqgk0D9EeQ7RyJnCqM0BPTVTF9P1HbYv4W8WS5oKktrZGh9ZdEgzFw+K3abCyETUGHfs8YJjfWtyW7SP8ANOb3ujylN4nEO/0cHfWHaDM2fymDpeW/xCJCm/JtCFzxjLyjbTjQRybCCKzBl9EYMw9fpyia8pa5dr1tAG6LHEmSh4ySyTx8QpjiKoQko9cxoBM8ZbZRj/y3dGCoiRGc73vVutMP6QMSCSbogswqOYhsCmDtrd4kQ7qgCKha+I3ObAjp1zBOtAy5OPhSRWlvxBFiem3/ALvgD3jWpFLMlOMiYcIPHMcfGgl5YCVEtz/bSMqrVB7gt4nkwJLMlyxTNhIsf1GIpEoIOOPBhYEwUydLzJObOrrTNNkHEV1KBGSZ2gpwmZaOWsZyFEmZJPn4IiCpXKTNC5umG9bnaEHGgNwskZcSykQ3xk6yMdNTQ1N3+rQDSG+KOd80lSnEb/vtemJ5fX4g4k0I/lLLlh+nunapKPvWkRjV+6ogAvwTSbkcZoMyXcgZ46IItZSCJpeFmJZvCAOCfqw3rDc3qt2iwDYj7SnGmF/FxDHK8wKZvVEyZO6CABfT5Q8SwkIOLgqJCWQidbuNxeZbhYY5b1lvwW42cnFMkjfkoUOVYv8AtrZcTdbtgUNa+CIZjdkLlGN2lgdBNKyjLEk9H7rW9OlIxabdOmtAABK0G+KCxZAx+XQ4pkxWqvySAbkV9X5IJFSKvT/YIsksI1jxqo4Rb7fqg+6y6ZCZryYCDq/Q0CcRzfwkDHE0FVvESIYvZv3IyA9NBJGz6o7Rptqms4wYKjYBxlZ1QAUwRe3ygjUyhloiKpQGPTWmkGz6rdg//lt0xa7AIXxWOUdYyn21pFydvFHaSBTRLS9IZnoy5Vil1ga9IfRIxy1tD9PJaoWAImUjrBAyZnOkzMTNfNFBSK+XmgceNUDNEQ3HlDWcfTWBj+TaFhYjRDjwExcEPXDTnOkmsLHeX4bIHxFbMrX4uS1TlvrHPIUWrbWUHhysDaJkrx2pweXppBFzrwusZEd1nwW8bRRB/wD6ZLIlU7a3cLiQfPzU6Vv5OqV4u+ZqURRNrhvpn11gebc8Fv5N4QiBLc03SFMQAx6aoEWN0DHGhGrdUvigQ3DfIaR2C7nWJkQz1WiDJvL801xM2b9VwUBvn6aeBiFJxIrFUqdSsS7yEZicrjWJpS4VEG2vJZhR4mYsXjLckYZMGtUAgqMsR0fylgDYASmVkLLDN60y3VV2SdZQhkLEesL3GQa9emqgbUh2UQYJFRDfFFkwHq7dBxjl6f51Jgb/AKiMiI04IIM7dIubwlkXqpJOr81JALr+oHie5JdgJcgw5/60cBZsrEQO0TCD8cY5f5JmpnywPTVDOTW60m2wf2l/jSSTyJsxAXgnf9NJykibPRJygUDl8Erw/ITadqmpz5ZL6TpGUGlvhSZJl8GwOJAVAQgTUnUgv/xpJ0b5J7RM07ksMYLQnYGZrA8XTe+iCIIGjfDkg4gGmKhBSaOJGOk9taazqw5QcTraAttFcY8pxywHpkxnWMTWqiBkQKzLei1coJlInEzy+pu6wpP/AMS2wsccppZK8JkvvApEghEXUbGtI1K39jlxbsk/jEUTakfEj8oM/prSRZBp6oeHIuRtIh/c1yuIiMHXWAkQLtmStGMxZ9VNOTHtsu7CDdmN61VRXJAANHFloarkWCn0IifJv+3bRTSJR243SvDjyMY6IznYu4f+NIyONX8KazAs25SvDiNkblDnlhjZMTqwSRNysSad2z+0rxXpPG4lYjaepP8AV60i3/LboRWcbJXjxCEBhyXg8oifE/XWBM0RByPdWAk8Qvt/62H4plgTOqJG6MgdLlaAXHKcjxslhoJVxoryCk4kaSOiX+PNSsz4zBTUotybasZUr583rwWtuIskeHIFieUWzCYvHL7aQSaaLmYiDN29+SRGVR+zCychBs9dp1j2wJv7O+6YBFD/ADKCS+Iyw/aepG56VrRSaIyEg7JYL4yNm8wZS8Z9dbWgg+/RQMa0NIUvHiyTyDdlijrQWw26oUrqj+qSOrfsrw5RCSRCGZY25Ss9Z0jIEUupAFzfi/ByrxPxwu5LNf7da1UzW8Oy0GpFHukSPGJxFmZibIb30g1bfNSRAqBRK8YuIKweO4MziYi84209xJ1lTBmh9291N4swEMT+OaqImZ7xqgYEGwKnj6Q/VZ48sdM9G3CRMPSNHExC0Y2EQpwT6DApEu3FGbczrpJjgYdVBEHqh4jKm0zIY6yNjOdaYpM+agggV+FHw7vKmCINsgAFVca0jSi0STFkhx2qcpCmYzij7axmJN1JwrXb783opPAs4+XEGIsIporYm9WDy8mwgAiJtLbKPBr79S9jN1h1XdcN+qkgRJh6KbxcU7sT5DfuKOsbaqRNFJxgdwtKTl8af/KvtQrEkkqP6H01YyrGze6DQQRBb8lN4pJA8bWM/S5caxA1MFTE1fv0UuXETEZi6OMuy1Pev8VYbh+iI3u/RL4VjI+7i0E2yOGZ/o0dxuLLmQMqXIP1yUXiXLADcTefKeMKvF1Ym3BvwScaTUqb8b5TIkHKXaC4mmOvXVUN7y+llzIbfkonBs3fK4hyEXGIxrGIpd7dUZY7VKX+M6QuzQbu7EzLesMqVs/xlcziTUwQovFn3cSkzBIvWKvV91wFBwESB8thI8SVrMcaeSQBAWW2dJ1Yy04IOFKVUuXBPc9nxC7avGW99UDjkICiNHAUfGGhlmbwMwxOa/XQT/MZWb+1Bx6kN+ym/HBPEUMwkIPLLGD11XdPPTyXPtpFIb+lHnwiWIkjHlnPQiKrfVjKRwCggio9fmqjy+OXKWR0asm4o2w66Y5QJNqh7+6jt/mYo/qik/GkeQSeV4UURnyZqejpGUiQ39KCJMxWVLlwsfx5AbvjUpBcRHUI1fGsLmZ5iW6qSRKwzE9dqJl799YcLs8FzIBECgb+lDlxL6zy2SElTDD6a64nWkQoywm5o/v2UkuDiOPTYGWHiERqpJEyuWWAuKj3XPy4NcuI2IcXlkmb9ZSe+nSG/VQcSaeajy+OSXiyh3YvjHb2uAudtUD26yW+ig4iKWUefA4mV9VknpuVjXTHIikCVzOMi0h9PNc/LiO9PYj2mMAIdddAYE3C5dhiNn5vZc/LgBk/+oknEoCQf1jVTBpvb46rkcZHFu/ypcvjG2rqqD/8WXP00g6TL5LkRNNW+Wqg8aiOk14hH5WdE66sETxbsuZx1mj9lDw9shOJIzFWYzWuvd/UWHouJwEwaPVS5cfKKhO0pPrk9O+qkXnVcjhBq3wXNz4cvJ3NkbS63m9tXIEHRudlzzx0/wClzcvjzUsfRFimo1fdFQVzywrMWft+m8OXBFIRvZaO8QzP1nVg0m4XHLExNZe+i5vk4IZyMzx2m3x2vvU66gyZ1XHIdxnZ/a5+fxkMDcQx1O4eKrv/AH1QJFD1b8FzONK247rn58BnaGdoHrOfbe2ugyJFNlwy/wDWQFz8vjDJUJKQMZrBnoRGukyAdVyyxkSBbx+Vz8vjaTEPrZtYxO2q7opk30XPIAiTdv6XPy4dC47j6A1LtnVjKb3ey45YGTFVyfJ8bYeTxxmQDxz3lvXTGLCh/VxONO4QCufl8WI3V2WNlk8ljeZjfVjKDDei4Z4f1Btrd/C5ufxFeUfjEiEbNwN/TXQZa6LlliTMPq/Zc/yfHxVE4r5QfpFEozvWqEgTUt+q8+WM2tt9vxXLz+Pkynl6ZTlGwRL01Yz3XDL/ANcCKRV1XNz+KpAnije2WEugg11BJ1vK45Yx/qTdcnL4uSXPebUyK9U37+muncBTRzquWWIAn89lDlw6SyS2KccSYtj0nT3DV1XnyxpC5ufCWmIpq8dFIQf0310B8W/Nc8x/yW/fdc3ycRXBvIHKKnlP13zrpgdhVefPGm4b91z/ACfFKqRC4WZUtrtOqGXcImkc1yyFFyc+Ef7M1A8lz1iV79DXYGtN1xOIiTd/S5vk+KLKnkkDPkRQrFR9OuqBmi8+eI1/N30XP8nD/YQkfurb1H0vXXEyCBeHR9VxOEClzyK5ufxRPHwnbaeo8UJZg6asHIf1LfvZcjU/y3sud+LlgNoweUVxZbOVae/ei4ESamoXPz4F9ZS4i9o2rpvroB4LkcSORXN8nBvyiCSYUqrZcde+rGQ4t+S5HGMpL39Vzc/jzXnjaoiMzMT99V/JE2Hn8rnkItT1fyubn8XKVImGY8UqWvaUNM66DI0XA4kfyb+HsuX5PjOS08XjflmwV/bvK9a1YIilQ/xcTiQARWXs9FDn8bl2kD8pWjENaa6WXIjHpLd1z8vjJjiVGIcD+7qTrrjkDf26Lnlif+rPfz91z8/jMRAdoYOjUwfXVCDUXbuuZxIMfr9FHlwf2glvfLNHkGHVWgm75LgcQav1UOXABlJgdm3k7SzRvroMj+qTjwv4qHL40J2SfLj7ogtHIe7M40yJ6vguVDQaPdQ5fGWwYZYISZBkj7TrpEmC/NczhQ6+Sjz+MYnjI+qAUqnQ3xp7je0eajtFQGXzhS5fEHKbWWO81HTPU1pxIq3wXONG3spcvj5WsUSe2+9MTB9dUCL48FzyxnjdS58IGky4vEEixa/pqjkQaqDjkbt+SR4L0iZ8Gpld5uOR6dOmmf8A4+XLyUnHVvikfiQomUkmoN8Aw3rDIWBbCDBMaRqN0n8cMQPJ8sxEyptC6onSYxb8FJBiQY68lz/xl5YymzGYrY11J1N9P1eSCKmIfHV6onxeyWYg+1EcYZmGsTokd1OavtyPNP8AxlJxQ6RCLExKjM/ponX3TEf6NG/ROcLwRiHsxsKm++dYmTIb4LDAgcPBPx+LxSULn2l+q11jGNYkkUs9F0Ame2ypx+MJ44z3Ig9cY7TqSIuqgnHR8UePxuOIhUQkvLjsTMP0/XQe0UuUxWsy9VbwkmnCQtuOVrEVBX6Tqa2/FcXo3p4KvH47UKllGSr45eSMaMpMNvRV20oxzjornx8qFCrLgpsZBmI0fyBquhxFwDHkq8fiCIOUXBhxnBkDpqcsgdp+f1dYoCLgvmqnAe2WEOKvGmcWz66O4/8AX4r7YylvxVDgJLCEJZ6OTl7Sfv8AbQZtZ+q6dpijhU48IwETE2MMHHxXLBvqJ0mq6DEXJDv6q58cJIIhRQN1sJnU914jwburxrTGj8lc+NZ/1iZ8UIfo3/XfUUJpddMcd7y3+K/H4qMqETIbDSSMhqJMmXz/ABdBjs+i6OHxovjJd/YZz7q665nLG9xDYCoYeJ2VuPx0RLjlESeMCwAOMaDnWF1xxMwbvwV+PxTWF3re8RUJqCYHcY7VeAiIH2ujj8UwRcW7zmrp9NTkRpaXzC7jEgSTQcHLpZV4/HxwyRFVjyIPJHM7f41JyMfzV7PzV9pBpZX4/Fig+lpnYJ9NTM1ldeyIm5V+PxmYmXijlY9uPdIamoMnqu4xJFKBu/1fj8eFox5AlSExsJqCSbXK6Y4gVAXRw+OOVHJLcjcKRkOX6euoJoRkaruABaxb9V1cPjbuPQ9XlEkk+n6a5HITAEn3YVjH+bcVXj8c8XCV7ncm+rEmiZpVdQItcvr6rq4/ETXEnKGZ44JmJnUd25XUBv5V+PxBnxNtoipZ3eXbUnKkRRXjgaRLqrcOF+JBsBle0jhWsa55ZcarrjiNFf4/iTqYRLXv4sJS/Q2rXI5dzb6ruBu910cfjafdIsREBZfumuu3TQYu3+Lpjhriy3t08fjP2dAbD90nOIzOpkAyXwXQY0k0Mez49Fc+MIdqUkTD6eQa5gn4XoxxOlvRdXH42IgrlOIxv2xF51y7hPcSPddccKWqW/tX4/GYCcRmgY2xiqNSSYMe113GJFW+fgug+OYxxEY8XLzxcdftqDnBI1bouoGPN+qsfCmBuD1DefG71Eyf6s24XXHAaq/D4jizh8hqiy/HHK5ftoOQ7Y/brqMYbC6uHxxxjitdeK0Q4Lo++uJyE1f6uuOBn+uLqr8OBsKEJMTPQCMT/wCM6Mj0XUYkCTqrnxx7lORT4uz9JqG94dRMCIquuOBmFc4uQj8VsAwWjG8m6mpORuS/A/h0XbDATDbCvx4O8RGLIYRC2WMzGokldO2IiA3XZdPD48IAMQHpCbZgiNSY1qfR/a7ACZP2rnxnGcclTZkX1XEXhNSczF34fK6jCTUUVj4ltGA6YIG/JNp9NcjnWMZL9vhdMcZpqrcOHE/+okZN1OItRtrGdTRXjhuIHH8VjgDDcxxMZOtVMvXOpJ8fZdRgfJu5XRx4iJme2CZklFrltrkTFVYxi92+qtx+MqZm6aiXE3/r21ByJmLeLhdccNcbe6ucEiDxlq2FTeI8mdT5hwumONSCr8fjiNwAjAozi5kO/pqTlApQEvkrGJMn7orHxPInjEMQ+sREI5iNQchZdsMAG3zVT4+5tswNtWpBHq6g5gWsV0xAiT5fSpx+N5UHLeyCvIw4IL1ORApNVYwiu7eivx+I4kPHyoK3hEv1p66CayTT0e6sY7iB6qxxlCOkoGePtmcudTkaTvx3bldBhSfD8foq8eAO0knSJhFUjaOjqe6VfbFMRVVOOImriE/cmGYmY641BOps3sunaMRL36q3HglLjAScsjEJ7tT/AKMxRUcKUHr+y6q38c7f67dOVlLneX6aKDW3w7LoMSBUvk7qnH4ozEASyKoePFyBManvmomVfbFrFWONzxxN3MJNzEUuufcIrer/AFWP/WSO0qnH44iSI8ZCcszNsR5froOWl2NlfaIgXHtz81Xj8YU3JlmYzm777aJMUtKoYyajRVPi/wBlMRKYKk9f76O4c1faDT8q46qh8YbYJKrL4+5ipr66Dmbmj6qhiTSH781bjxmUB3CIXCSEVU99c8jvLfsunaYk0D+05xqLrIcRgDJ9ujqY1Vdp7ZN45B+CqcOJ4x6FoEmZXaezqZJJb81fZlEn2fXdUODTECgxyeNBS+7y/cdtb+YOsS7KxiODfsq/x2oqXyzGepM5d/to7jfVIxJqW2VU+MKQfQSo3CVrfXM5RKvHAXxs9U/g8iNnrRichkPSdHcMTOrfBdABPLZv0fwgtmeSCAFu8is8dE6CioYGaCqqcAmovkjBiXyPK0GfXU1NrxbXwVDGrL8fRUPjmsMAqGzLE8QgcaJH+vl9FQxEnZ+D5p+PAp8Zi/XMOJyemscqRrwfyqiDaJCoEFQygzXT/Bqe40JsrAkzsn4izBVvlx5dAmpiI71oIgVIj9VDBlP/ABrbIRvEWg8agxvM/TUdwFF0AII47Jz4wcKeKUFocqx44ajW7jE7+ioAzS88n1VPC5q0YOLPRwcVRb9dagFVoEVNFTjwSI36cawLMxDqcsgDEKxjhFbi6ofGFtBxuIBZTOS4vbR3N/aup6lsqnHjbBtXIpkkFmVs77+mpyypVUMZ5BPx4ztVxDik3uQdo1OQ2qeKYFkxwb8mGJhmXNQ8oYmtYSTwngrONIbe6px4hcTyixXlFdMTP+dEVpMeCQCaiG/NUJjZmTpuR7Tytp0UBpA8FXaSaTRuvBMcORExtm5xDjMuscsb4mr9tlWOOIyT8fjuOiSXhEmQlJ+s76nLKkpiAY1CfjwizivEyxk91Z2YrBGg5EGKffz5qwCRS6fxjAo5iOriYu+uX66k5CK+K0bU+038fYm8zaMTBvfYvR3HorAj/Wj89VU+MyGPoLlvOpkzBb1TEiprLfgnOABMUzGIxL5SVxaNJgyC/tVBm99m/JE4yxYJRAwY8WGAU/TUgxdWAQ2+CIK3KRIQBJHVaGemkyA59HRMGQA/P3TnBFX29OL4yFSHrBHbU938gASVYA1Tnx8ZZ93i1UXiUWw+mg5E9W/hINaCvHb75cU7xKxiCMjA3l31PcJ4LDGTqSmQMCLfkeR2w5nU41i1oXQYVAsAmAgImIUuvLlCRHui3+nWyIg5FIxrxTHDlkI3mANiGKYjoRGgnGQCkYiJBofF/KocP9vvkU+uPrGgnY0+0kajZHxPq9LDc+yddSMzZXBOJMpjjCLxHlvIXMTaFJn+pJMGtAsMCbbowTEwFglRPkFQbTfTRWh0b81Qxm1dG/BHxwe2o2ajBNspXeNFOMv9VAY9kEN+6cHO0py6m9cUWeP6amawFUUq+Sc+MndmZDJ0bWhNPcTeyYBEY2fB3TnCuPSMDC1DMwXP01iD3EN+6wk8vR+Cc4QsEzVGy1E1+OpgC581Qk0Hju3Kwf7QYkY+pHpjrHbVUsLlv7V9hGMzRvhZYBq0GoMRLc5De9BJFeDsiBevc/Pgn4nKlQ3uKjb2e2Fwr10EiW+irWbVfun8DM90h4naNq7uoORtDbhYQTWs2dE/HgBQZmwYCknpBGNByJMm8N6qjM+/NMDEkvSFgJA27/SNY3rf9QcRY3GyPjRBcAWqGzWz49tE1NZD+VfaJIiW7pvBSi1N0ZFonxZUz99EgXtCTIOgni9PdbjwcreaHLPTBD/Vmg503xd37J7ZvonODxgjbp0jMMci3760zWVoyNQICZ4hPbysAreuSzC6mSaKhJrNJcvijlwRQL6xsU9MaBG9aoGENvzbx6GLACBxhiJ0d1f6bcq+yDpD+EAZb5LiGfSkxf1OmsCk4TBN3qmiYgWbu6xUpySb1u6MU9uON9k3Hg7MPjB2YIqNvrvqCRbdJMUikpj4/dndmkhqXETGt3AjotIIpeG+SIcbn8ZSZXmPlWCiWtBMWv4eywrQt81RKwdmOJM21IxH/joavonG1tKt7JXNuZshi+0ZeukSdDDfhxSMMiav6RNpuAtwNxFsQu4am/BIx0sPZvVN6kS3ErGzFlr3NbWGwkYzjw5dVvGNmajaXMOEYf11iZIFYfwkYHkEEzcMVmXZ/I/JuLmq1gQOSoYfD4ePkmOIfiuSYHp7aOLff01prwer1sgYjKuV5eyY40QMrKMSzCrcxoJik0SImA2+JOHIycMykwTUNE+2NT3Cat+VknIGgDvwv9apvFJZ4pBsBM1fVnWmec/KxkreAVyVpqUrpTy9xHrqRkOq05HaeH5VMcfafkylikm3L23c/r9dYmsJvFarACFoozDEqj7SqOrrVmbGr9FoGl/i/qmjpMF0RRBEV/1o1rcvi91u0irfhrcIN0wk7ciWZSay7Y0mAOK0GaaB+f6m6YFYMHSrBiXvTqbXWGP86Ub2QAZ/F3XHK4sGXJXbTMc2H9qgPBvVaLaD6ER/6wWjGNNxJ9VrUJL9EbgSOk522mKZxGp1rp0SRiAFg5GYBIuLnf2jUzpESSLhJvAmUQVUeVsCGX6O4f30GggpA8FvHJDYlhY//Mcan1jQKVmk6JMkzCbwZsisCdEq8B/fScrxVSASJuH6LeCZIMpxYjESBE9canug/wDk3PqkA5Xs9VvBeh6d1FBH+++sD4u7+tSaX6t8EDjybQGuJcsTMkekVpkWCwg0NvB+nsTgk2S3uu8T5diemdr0SAIqjQPyReDHSZIiapgtCq3NIymzPqkHU0D4LHAAfJinlArK5GFB6a3cbEI3pVF4gVCYY5nST0x/UaAZvPgpIyjRuP1Z4E5/td8YsOS2fV0EkcJ6+S1YnQoHFVoTM5YZ9uQufpUmsMgKTCchlc3fNDwMX45Zu4HO3t++qBN7lvWyoA3kInxwwxGSrWn+x21u6vFuFJ2o3omeG3Ih3iZsWoGgrv8A3mZe32mDvRbxAaiJrM52kHOtqNVNTGJuUPAR9rOc70rEnGJNPdW8fioghsoeIP7mBvybJxO3u77a0zSkv29uh/QImK8FjEtO9XBWHf741jQ0b90ZdwI2f6jHH/XoXEzmL/degEjmpJMyKdOCAksRHSvGjZgqTtrVAE3WknmX5FbxOkj9GoCA8mIadInkUkkkE3WOGGOLuRkArbN/206RNVjW8y31RePHiE8SJTCxP5MwpNGgEmoK0SKXeyV48KqsdxShFPdx6aQSTLutQG1X6+iycfKZgxAzILcSqVbpkx26oIOk6fKHj08pqbHlZBWC2tSCdVuZrV7reM15M2kxtKT7c7aZgbD8WAMUfJwh4AxEG0Fw9D6bTpGVJD/OawOUTSQXf4WfjmWj1IYptLgk7Ea3fF1gcurfVY+N4zJMsTYQb0qsawyBppCmJ5eb2YQ8EVpld2Mm4dW+22numjdFWOYvyhbwTqoUxKh1ZbfXW7sZjTaq0i0CJQ8WJRtGd8yUVrHLETajfgiMQYfmt0zMFlnW+hXTW52WIxkxUHRLCuHMROKoCC7s20z2wRdv0WjbRaOT9ek9ORgHOtQQf02UjuB4rA3OcZ2qWGgnWM3pErHE+73creJeQWXoxynyIyw/XT3SUQZrUn0ZQtbkCfQLrlVxomkY3W7a1AL02WbtkAIn13ysb6bQJqToiADAu+DhDxqBFs6IzbRN7axvNm5ujt0DolCfWbZLipxfiGk67LHE3Fns/Y3/APWWsxAp0w/29dY32q35ogneXohM7MnUwuPctx/bWApIiHw9Egf1P1RYGZQyViimLhPtWnvgKYxQji0rEe0rZuknlB66DNxR0QMYoKF7LPC8sjEneQkcz/jpqprV7oONIBp7pXhchtJCRCnYWKjprDLJbGXduyDwG9yC0i8btHppBgQ+SO4muVL6JTgMvEzPuKIlYaZx6H109+9+CxANDug8eRMhf7jLkImSbjtrTSQ/RE1o37IRyBTj+UVAqzLxiISDfVAixsEmTUQ2yldnF2sxE7iG0Z7a1bat/aL3FPx+K0d4jNP1GXkDemlKIitb6OiMbzAk42q8jX6aknQW6o7W3ulONVbylV3jtcDyN8Remszt8oIAPdL6w+CHuaiIzCEyMk9D6s6T2z3GyO06gxCyEpyKWPz9SY5Uz9cemtJ4SApjX4bslDirURYFwSPrONMvyeq3bkbef4leE2o7Yl9tWEOnu8fBvgtPbTR/aV4m4b3BPd8Txx9nV9xPJ7rdwJgP7QT1kZwnielH5H10TV/aIFtEAfy4rDDjE1kkMElr01R81iCBRu/olcjZRxxVZm4gxn6617qQJkFuiHiTJy7KRFwzOZvWFKGJfwgYg3s+KZ40gCVBMQETFz3znWJg1d0RebN8lPx45iJV9rJibjNaTM1Pi+CKxUUbpZTggiMGbtoWQsjuuqoSZvPksALVd3RCGYYnjIDxYmeU5ivHWIFYb5eqBiZO1fN7IPi2VEzgISW6+/atAkcQ+CDiNRo3VKgxyz2TBe1Dib0SbN+CBiOXkgcRFgye4WwhRcNnSDVdz9GwVA/t0SeMUIHQiGtmXE9NJLlTQmKuiXlx5DEeVTDEXyL+/wDfSDrZMGKxxb+ZwSkeKFQTxUJaF8mDd01LrCgilqlZGalMTbI7QiztH9DcDgiBUF2UzidIw9BUK/H2nrGqJ6o7ZsTdK/F45xu1kVr0x21QymzlB3N2UsCcpbJe8pBLBkd5zpEaiiCMYodLpPA9yIBVSMbyeVLH6axrUXYQQeEluiEKMBG1tk0cWSP6rbUxXy0b6qTiSaGVN4XmIsI3OkTiPXM6ruMtlTQigEpOXBi5ewDvVeJFEYjVAgmaSgiTAgw2wkeOLhUWw6ZAieWsbzCntJ/zxQ5cTHjXtmYibY8eUEeOqBjq38qO2D0fop+PQZNzYBxxx5MGrJ0yskyB11S+DGey7BRcMFukcZlcyBM1nSUiGMeXVZqP3Fl6RQavgwscRfKenFLy4i98S1dhKTLnt9NOkye1vqo7azQh2/ein4s0T44Xrltsnrvp0rQN2UmANN1OG2Ai0sp5cs9/vpg0N9n+KTiIpR7eiR4zmSZ7jZMVnQMiDu24W7aaROijy4Rso4uaiLvBuEa6TPN+qgCa2gJEF4jLuU5mlwXEEddIMzCO0TS/NT5cIoqi1q21GQfs6oEEibPZEdEqZ7XuFknaf8fbTTLk/FRljqaPZReB2gmIqTjJDLUaZIN2X5LESK3l81N4vj9gSm8K0RL9dXSTPn7fKg4iQb9FPxdw8Z8rghlImXyUPTWGW5rCkgk69zfio8uFwnJAk9IM0zHH9fpNjKlIBb8FNxarfgkeM57pxqHcUP8AnWqah+Kg49ogcuvhKm/HQkyxULazIiRrDIAkG79FNzuH4uqjyN6Ex5U8ZCAR8n+nXSln5qThIl+Kg8SHMykmTxn0lvVjKb/5pdQRkahI8WJEh63u2wviP+NaAKN9VzyHCu6l4kSm14LkTBG3662tG/ZRGOl+X66qTweUNwKpUhATBxijbXQZRQmqgh6P2UngMPiNYMZElBC1HVydJl8lBxIJE1dVJ+JGkVR8c17stZQvrpGehXON7+aly4klXEAnJmIgmfHJ+mrmkmLKDj20sG+qhy+NZfVjcezKMldtUCIk23bhc40ItTV3UufCYEZZlh8gn2wvlETrY5VOQiJUHE6TC5+fB4y75gwJUyBN9tdRlJXLtpH4o8uHSkjiLt2PavI/4z1sGaFcziRWsSocuPjkX8rq4WmoJ31cTUMN7x2C9P1R5fHUREzMh4p0hWE+599UMoqL+65nA8xHX2fJSfjJsXCe5R9HaZ1QIIk3HRcTiJkWL9uKhy+KWReIIBP/AM7Vvt9tXI1/0ufbpSK7rmeOZmoHK+QMxnjEudVJ/wD6b5LmcaSLvxfWLxTra0GzC2Z/yasZhcs8Zvdc/Lhwsi56RYxXLC/2vXUZEmTEfq5ZYSBAUOfHEwXUxKzu9f76oZVey55YitnwUOXxQ0Jvg2WOO7yzq+4EcTr68LriQYrYWXPz4bM1DmfXxhFxuZ1QJxgc1yIFzc0sFDn8dNdS4Dilknfj1Ndcciea4kCg1lc/PhJnrUIn0fxutdQfFcyMhuarn5fFZxxCQVPqvaftqwT/AKXHIVO3X86Ll5fH4wIcmq44pCGW1w7acTRc88TJvChz4SyVdLBSkQs/bXXHKkGZ9Vw7YMQ+T1XNy4PI5TxfJUaiKJ3jTrIXLLA6UXNy4OJIi0T2jeIio7asZSaSFyyxpIFX8rn5fGBX3dvF2Tfk66jIZGrf6uGWEz3B+/T7UOfCaSIWeW9K1TMv9tUJFRd+ELhkMQe4N+K5OXx8g2eNFAxGOwSf96sEaN+ui5HGaWJH7suXlwXjV5CRi7bomSj++uwg0IiGFwyxqBkKt+65+fAaxyzfFwxG6YjbSCRWf5XnzwOtvd9Vz8+GxF5WQomv+tdcchctsLgQD/RH9N16rl5fGweJj7W2ERN+lasQL2XLLGTWhOvNc3P4yGC5LcXGOWDkZ1YyMzZ7LgcdTb0f2ub5PjEhIaiOTUqCZkCv11QNdCN1yONKVFm6Lm5/HGTj+MlklyWBsxJrpORqNDsuGWETNm/Jc3P41qGbqYblShhT9NdMf/ZJkU46LicRELm+T4xXk+3kQEePbE2ufXXTHLTRcjiSubl8cZolCQQjP4qzP110Bp+vzXnyxrE1+m4XNy4ZfICCmLs6e1P76QQIBv8AHuuRx4CFz8+E3x9v3PcEwp1SfTrrriT/ANXb5rllidbLm5/HY+N0A1gl8Wpp++rBoQIgricbgXCg8EkgcS2JMwgEMaubTv7cbLgcZidgX6Lm5fHlGGMSpNLJj/ntqhaFxyAjmubl8dQiTbJmAuSYVKZ2+9zA3K5dgmFzfJ8RZy2UzWOV29OmNdBtiXLcriRsubl8MWGzUDiafKIZemddBmbarmQTO+/Hyoud+O0hikqFSH3Zk++qpHBvyXEg3FW4UeXATtDB7fICELjk+MevfVA1bquZxNhAbChz+Mpnyt++Kcz66sZZVOQIXKDzXPy+OXjILETmaEXpeP73qu/GpoucGJ0UeXxksRV/uFg4x+MyasGWG9QuUbiCoc/jLWooQCPEs3knvqq0259VBAAbCjy+JLtmchvAm8wTBWnuEQbBc+0aij8nyjy+KvFmEuc0oLIDnvWrkXsW/wBXIiP9PpVTfjEqVne943xj002rRT21nL/PqpPDkQJsFAwsgAcqT/GqOVaqDiInQKTxJgOlv3EKKaa66uayW/hSccriI+UngLPGbOSywf8AswJT/jQDvoVzM62fEpP4yvxyM3NXxmO28zGk11UkC5po3wUThf4lFUMnSYDJnXWRFHxfovOMKXMJv4+TyWONm5EsF94lNAyxFGytGIABT/xx0G4N7iSUuHj01p00TA4x6PgifGZ93InaSIHaqYjRJsKPqqAApsn/AIzre0XLIeWIvbQAbaN2XQAv05MqnH4xgbqLV6JACEL00mMRASMDc+aofGA/l6xxrluozNjE76jurIhv3VgG0CXbdVPimA41Zjfdn8aOL020El2VDEgSrHxrGwmfrBZAU/8AeotU36Lp2iw00VDgSG8oMSYrpddf7aJ/mkvy8leOPbZU48E4r+MT1FhS1dwrWOQnpVUMKcW+U7qx8dzX2iXrKAy9Ntc+42Gy6gCKvorHDoS9QTKMx1r9NQZEVl7qoPFU4/H6BMMeuEhcZe+iRrMQuvbL6/q6OHAGuK8fyd4XywdA1BzN5fFdO2TJPTVWPiZm8EfjNd4sr9dTOmnV/i6ioD2furcfjarbk7Y+8TB9NSZmrfmugxnSj9Xur8eEFyLDExDyyHFtZ0acG9VXbBJgEUVuPEQqCVxH47txAYX9dR3Q29l1GIFOHVW48MEjMXDeZAwe4j/GoPg2yuuIpIteF08fhmLxMyOIohqCb1AzFi911Ai9bclU4OQfKDlJkbHemNEgUH+V1GPKHq9l0cfiYfbOKnyZvLyohNQTuX+LrjiJBFvvw4ro48LAPIWUEd7alvUZbbMPzXYYm5vCvx+LjFkz7opouCYYkY+uoOWU6dwcwuuGBPJ87K/H4+UbJOIYm7nHHMdzU1yvcrqMa9F1cfjl44cQw1EWclj/AK1BAxBMLpjiZ29VfjwzLiaD3fuCS8Z1zOXCq7Y4mlq+3VWPjusZ3uKtZ5eupOZkbvo+arHHe0OOa6OHx9ViKknBTMRXprkSYnV6LsMRNN2/FdB8XlmrYmLtkmCPbWpJrSy6jEC1d+Hyr8eGY49mXdZlk3nUTrquwwkQLro4/HZOSUgMrfF+ruEag5wJH+V2ilBTqun4/idyGWw693yxtjUEmZmRsuuOEfyKt+66OPARAJn9O6lVqCQP6K644kWtpVvzvw+OpZwFwbp1iWI6k65950udl1Aj/Iq9Kq5wMcWixoiKid8mpgxWQ26rvh/661u6/fgr8OERMrGafGQ91dB+mpJAt7rtjjSAIy9V08eNRESrMWxMu/E8U6uuRymou35LrjgJpdvRdHH4ogicW0JD4zMxc/pqZyfMLuMCROq6D44QcZv6X3fTbUHITP8A0rx/9YI1n35fKvx4ftD6rMER1EBINQcqt/sLsMP+tXRWPjxs2Ae27wy59PXUSbiwhv8AeuOM0M06rp4/FaQRkWCbWCGc/pqMovqrxECl9vvxVOPxhfEa90i771BV/wBtY5zRdccctbFdJwauOKlEGxe54w431x7wTUVC7DEWu3srfH8eaUPx8WGSaiCzWnQi66AZETSYbY6D48zMTOE/bDXj/U6mYEBdscRMRd+/6r8OHKUAliIHOfdmMf31yzI1Je0Kx/66Tu2LK/DiZUonxWO1GCf6vUZZVgU6LqMaUi1G9eCrx4VZETDHjEk7crniEQbak1Im3iumOIF3KucCYqWXbOWTygojR3U7ZfPzXQYzFG/JXPj5LYRUTCJF2TFXrl37brqMQDWypx+MJXpsPRN1BxoyyMwNW/lWMaxFPn9d1c+OTFbtcSpyorbrkchpddMce0jdVPiIteXW1CwiGJn+s6RM0Aetl07cg29VbxiYn9xf7dvHDiIIb31M+C6jCzb4q3Hg8W92C3iSzal8pjO2oNhDhXhgIIF1Y4r7Y+3FCNqIcek6kmLwugxpWpf0q8fjGFB9KxD/ALANda1zNSQFeOIFBQqxwl37WV2uhn66aA1VjGObeyqfFF8sE74mygsM65jOcYbeqrECf5uSFTj8dnGxrinj3nbiCR2jQctTuq7KVfnuq8eE7QsOHkoHpSRXbUHL+qLqMCOnh5K3HgGwkpbO3bri9Atw4Kuze8db/itx+PKgNts25DaI/vomOLdlYAm0thOcAcSQe6uVHKYAAudR3TUXVjCf5l2VjgSTmaQ67tkJ21BzH/L/AEJGIAJF2+ic4woyuZihzcNCFF41u6Y0D8/BdBjBo26K3HgtC/SKcs9Yx0/xyJ2q4+4VjCBWK+aqfGz7sRtfSSyqL1pkU+lQ3xfyn4/EFwdCY6NYItxrHLIwNFYxP+vRU48P3PHiTDairUzQEculd9BiL08VUASDoq8fjDyBj3RhWegM7mo7jsEnETxbYTnHiWATL5CMZavaq76kk5f6NH9roAda5F8VQ+NPxt5MzmEJGS7e+gHu4Qr7aTpDeiofHWXyYSYLlmKYgdFJk1VASJ0ejlUOO0cmPHyWFYJ2gi9BIjiwqAyyFYh6ef2qhcZbwFMkbzHEdTaz/VYwyvZMfHyoa92FnETZhJ++p7gDAFSF0A/+N1Q4yUShjM4SVx09dFzJ3W7a0pLfRP4yVQx+MrO4xDf3+mtB1FQqGOj8/tV4/HClfjXSsEZjf/nUyImt1XbFZpx8UxwCZJnpPE64nq4xvpORvYKgOac4RjE4JZ+pU6jLObt+quDrCfiLOaIGI6we72qjqdYfFVGOMEX4OVQ4JtcF9rSGcV9NEk2tKqKzjBT8eITJOFk235AweKBgfTTkCRSqRjlY0T+KyQvKKJ9WHrXSNAjGosqjbyVePxkHkBTJtOIiJ0HIaXSMSTAewlOfHHGPQ9ywJFEWW/TUyJnSV0IsDd+yaABkrOQzBE5I1IM0Ni30WGEngfBOcVwP+o1BusSDJxnr9NTkYNaK+yKFM/HyIyNo+1sFAFZmf10d2zfJWALKpw2iqZSKn6x9T+2t3EX3RBMmpfoUUcOYJQmIsjNB/fWAH036DpiBHi/dNG8RvhIJYEyvX/OsbQJh9EDHk/B+T+Mk+M3bMX9A2+rokCisYyaajjt4KnH44YKyxutwoQt4p1JypxVQJkv7T8fjtcLccjeYY4u9EzoORtSG6Kq6XbvumAnx4haMUdc3Dyrod9RJiTd+WyoYaE1R8egGZ9y3NTNZnpoJmpqFUCapoZOIKU2k7VEDHTRIjusFeOIndOcGbTjMY5SSmY25T0q9HcO2jYdkgHESdLt9E38fH+7IvipTRuTqe4zSjqqxECSNub9U8cSAYIAh91YXP36aDWpu3+p7TEmplN4yzDmxFiOUq8ZY/wA6xNNFu0isWKfxhY//AJZSJIOyai9W/VWMA6cUThyWfGZBmItm5WZ9sbXp7u013WApIoIbPBMfGTAl0AGxGezGNHccv9acfhdBEakJjgXDZxgGRy9VnOgiwJW6RjKPEBYlEiJP9ZuEiL3zpiDIvLfJJB1JlvlzVAjZslRWbpd2Y/40SOBDfqqGNATZECWTMERJgzBWU6aJigmXxVEA3snPj5GQIQJS2y7jeNjW7hSL6vwWpYijcpzgBdltDxDuxk1BOXdS880E90TsmePGgOLT7u9/jALM39taT1LfiqAHdA3Rh8phUIxsdC7I76k24SsMaxT6RCHaf/YMxdkZ2xrHew4Ku0TJsicebUb4vI73X9o1jkLKiABXV+ybjwnjaszPjDNxUwkelakkgprMVl+P6qeA1C2ketyeU7Z3Z0d1CZ0TBmYWAJpwSHHjMRW0MpRt10EjRt0TBIqB7BsI+JC1d/4uDu7ZvWtQtx7JgDmG5ThEERdGCu1v99TITAApMb1bKMb5poEJXvPXNa06Wf0qGIgCz8fWFg5KINu1sXbfkG/acaOJssYFoJ1TeCRMbyzx5dTiF0k/TWkm136q7UDfmn8NvIWWNuRuDEYJ0R4N/aLVFHx/UePAIbkqbrGVmjbR/RFbPgkVrq3sm8bOsHlx8vSwUlQ+ppgEEmyQDbZ2RDjMclyGzMib4Ja1AxyikLDEjgFoIoyoFMxHljl43OqIEwbKhiOrhEmKQrGAAkjjj9NT2wLKgCP9B7MpvDnyOj/8xFsUrAY0GBeyO0a0HjomOHKYwwl4inbjnkl6AZqZhaB/1/mzfmsfG90tECr5PFKXL61rEdtZ4fSQaSG+ac4141ymTISnImCMRotlMntVTlJJ+Xsj4jmNiK8nMRS+nTrog7iEQQamj5I8fEs7e2dr6YgMaxxyNE9oJm49PRYASJPbJBJD929H9RpPx8KjQHWrfsmS6LvKU+IUslp99aDE07pdEjeLPghDxlomoZ/KawY0GlDYfC0Ew/XzRhBaic7+JawAQT30X59UduNN/F80sFLmFIFkVDoqaZpBlIA0ABenFPGay3vLbDxrA+joNr9fxVGIpd/KJJ7X8Tc9LUMY31JNJE9X8IjUXdlvBa8VKqcF4lz/AI1u6C39qgKVp5ao8eFQQhMb5ZWfdj10SJnUoNLVN0zwmC2iQ8ZZJhvb+2sM66LQI2nms8OIFtOIOX1Yycsd3GjuNZiW9UgCLmAty+PjkjMqTJgUZnam9YZZTEIFJmwY903jx/HxDtVkYGCKPvokgULfmm47hSzKGyFERRBdx+IVtvnVGpWqIfu+ScsYVWjL1WSCc/rB10GlTRF0F/zGcbz5QQjEaJpct3VxW1AjHkj+QLEbp0caKGsQpArW/mgHp4Re5m44+lTu6owOaqMjyW8aKG2GRFpxL0jQbkDgjsO9H87ckU3+lO2WfyI5b6xO60EGsjzWhlF6PK5igbxMxsaDw3foVjiTTUFHOO7MRU+qs300f5kWb35p7SKoQxLMFWojicpAfTOqtQQtUGRCAT16DlZqSv6+utIBo9URFRFPpZqkN5O3IrcqfroF6S38rAEimvJDlNRAUoJPtHMbrqpga/q3blotcBGYCJOM+3jtDHE/o1N7zP6sBkK6dHdbx5YG7oNp2AgQ5aqQSiMgLP8AUYXMzlC8zFQSeuiBHRNRahb+Ud53WIM9JfSYZ1pBWOJA4N/i3GMQtSLRmY8pS3c6/TWjdv2qisSRu/iqUlkg5RF+V7VN2H9tYxyq3xWoBSYgIZIgz+4Os1IlzR/RjANU/wAymVS4uYuprAmCNIjoFM14fD91puMu69cYiLn6utQhND/9WUEhY8kiHMAMl7xPbQP65t/S0D9en2shnaJiE8T3cYN6M6STpfXisB7PqsBJMzRP7BYw4qa1q2WIjafVH28pxuyo+QkSXt9tao59fhSQIlBiye6U5jNkj5bXrSTGyYwubw3ZaJGGA/1iWIX3TmPtrdwArdBBO74IBbO8tzIeRBKfpTrT/PHkiCdW/Dgh4t8ZrPSaJCCN+nbprAjrLf2kTMH2WcFRHURYglCP/Okbj28lPaawG+CKchkjJNbME5C3WmRX4fgkY9tAgRBxzMvj/ZyRR3+mtXuMURb+jb0b1R5Zqy/bMneaniBpEmpQQAKjRblCS+u27QRN/wBp0CZontGm3HlwQj71GAD9OJAxrTrFODddVEDI0oFgmoxLDyFqCP8AWXrpJiouUkDT0duCBx+wR4wq2K2HjA5nQTKCJ1W8SK9JgsizrYYJzpmtXz0d1iMhTXd9BVBIyTg90wyY/cMv/l1hS3sjLuto/B8kIkk+kV6Nz4zxvTJmKANsqjtq3st4Cxgf7RWEkUfvrVFblRNBNfBI/HbKTcQk3MbLJqhlo+L+FRiIfFKcInkMsQoYHvHfWkEWogja/D9RjlMu9QW4JjbJl6aDkAaeqwxpyS2V48lzxpnGGyZ9R0ggyblFATu24Wg8USeRiNtgxBA+mq2IsX9ImawG/hDlxjiJNrYH7oJkd++zrA1ng3CQARxRePf8stAjgjsG+tMCdFMWISnGtrAlt2fcV2nRMGQscSRIbt4rPF3fq994zj6aJ1Fi38LAduP8pYiqTETg3h5MiLnPTvZ2Po3dTAIl8VvGSPa5KiPLoRHKv86BSZuH8IIhbMXxWKbi54szMk/fSLSggy3sgw5MZckLMME7fTSJEAWUxGj3l8kOXAiL4xtBK17rk36x6aqaSsZu3CDwv90yywTEzByET1zoGR1IhYgTwblT8eZU+6zyUzOIhc50kiTwfo7qu0CoqOSRoOR4yRLbTSyXTqgTzR2m5bG4RYyxcyDF7YglPv106QH0fJTAF4d/WqyB7i1q3HpjDoBp2+ynHETd6pY3hbHpxCCJb3xpEW1hJBFNG2EadmBmjxA5eLS041qdfFTUmMm7oeJLUoRgrMdgh6NawykR1u7c1JEmFgpLaXyS3iS925rWOVbN9Kog2F9krx/+h+j6Wf8AOnugU/z4PwWqQk8HaSIghGLyeq6omQJ5rEAYn/4pXjENU70+4iojL/50gSI9G9kRs29kqdromyW6O0S9vtpERpCe2OISoFBkmRpbBPVY76qt5qoGMjhPJbkQTcJ1MMeuNjHTWBE2qW/NBxJBAe6V4hJDyYz5Re+ZBxpGUcFgTY29kv8AGnlEBP8A68YQyyBH01u4RxfF6qZxyqbpfBEp6sReHDa8tYwRSnP2+k2sW6pYMJvtvRHKCJ/x/YPdMzs6oOM1Pw2EIkzkmQKj0xHJzrExU+b9FPaygkwwQG8vQBwDF6Rfi+sKYI3+UgTchALxhQlDvduqJFAtuYMt+ak8UkSI5EBY1kNVNZB0b5aKeIq/FATAl3EsnG94ITbWgkzt6oOM6GW/1blwmk8qRG0bSJJxvGkEXNG+KxxNwIAbjzU3gq+LGS4kt+2a7aRlWtm3SSP5kCqny4RKk35eQSJjIrBvvq8ctvtYY0bPmk8bQvoeMM7WkP8AiNUTNTZRFL2L/JWTcmYj8eQRArs71HXUwOjevFScRbQN6KfjJgP9ozaUhDv93GsJxLeikkzKR48ifGJTefLZV8qjP9YZmhqHsgCKZean4EMyF7wUT4y8R31YJCCJqUsYJqEzx7GbRPLVAqDjfus/hK8Ak+lIE70QpHfWGUGS3ojIHSx3r7dFJ4M4o8roHbI8rrOqGWJ2ll0QRFxBbp1QeLIyQAT1ZamZAYrrWqEEU3UnCaGISPGVEiq8S8Qpmyd4NYU/yVMCwPi/ZJy4t0kE1MzE4pL5euqHbN6qSKVb8lLlxr0YS57esawmaW6LRoC/bwS8uJy44E/9r/IL2zN62JiteXVR2qLx3jtOPLbjVQb3q5mmqnLEHKLcPh7pPHjcxfYVWUiN3y1Uw/lHbWRTLn+KT8YYaH8RiuJKHKhB1YyApCm4Km8cTmd2iWL3uf6nVE14IIx/I0Sc+CSkrEsfVIclvoawG/8An8UAGZfhq5UeRGeK7/j7t+nk+nTTMCpq2URpOr/UvL45CalJsVYiFzEfXJpGU3soIN8amG6KP8cSRMEOdxUzQzp7hlyfigibTJ8VLlxK9vkQtxgsUtaf102pqoOMUxvs91L+NlArJLiMb5qf009/89xuoFtZScuFsvJ3iXtUZmddARd81zyxIExTfy6vVR5cZ5O2IzFJ4zX4ybd3VAk8YUEEViu/0o8uHjE2o59xEMhtMbb/AK6wtIiApyFZiPduVJ40CCTWHeopnirXfXQgaUUHHXSihy4MSxRPH2uezkJesarE6C5fiueWIO4HoLeyTlxkSJYZQCUJ4xEsD9vtpJtN5/XfdczidTupcuCDHunrOxdTJjbOugyxyMVb1U9oibF7S7KHLgPGR9WUtdm44yXqqzRczjF7KLweNA463XJnyuLm7vT3aEt+i59uOsKPPgS4sZZLxDZc9MavHIgcercrnlhuOUKPIhg7xxz2aqa76vE0pu6riR3Uht2UOfx8mGxCuPW5ocEHrqxkPF/ik4gf6b18VDlxGk3FSiUAwTXppByB4rkcawKS3xqoc/juRbnjPjLmAJI9ap10B8FyIigUeQNRuxygwDBukmOur2Kg4HS3Vc/Lgz2Ixx5LHcWr+301Ua6zwXIgGomat+C5+XBZPbgZHOXOdl31fdFp5Lmca2qo8uLZB7kiUix65iNWDVceys43G3yo8uCAhWJmUCfHEx3vbVjKj2C55YaG56fHhRcnM48jCN3BBWEZS2NdsciLW9n5LllgZpVR58Ov0fHlCcmgkdk06yG+a5ZYU4qHL4yV4wMZRjrTTEdNXjnNSvPl20mofuublw8plhD6BPUNsmddRl29X+qMsNcXd8Oa5+XB48ojP7qHx/8Aq6ZMaue4Sd1yOIIkzK5+fwoxDsdDpB4ssE9C9MkCDNm/VcSKVtJXPy428WqIJB/RXMd9dAYEjxhccsO2Tp4sLn5/HSXZNOJWmAiMemugyGRouOQJoPtc/wAnDcOIx1/Iwb4v641QNSP+d1yOI6tzoub5OAYgjbeClnVjIZPdefPDIni3IXL8nAhj7Hl9tp/rrrtiZvTLjxbquJxyAi3Nc3PhmkhjbvlRrO2kE4rjnhFAx6qHPg17cDPIgRDBbOuuJixp8rjnheLOr5Ln5cLn9sl0FkESsQ8vTVgyNi3uvPl/66wL9Fx8/jyhT4mXi0vJgMrGrBgSbsLllh//AJP2YXN8nAc1iUIJs9xU3+uuuJESuOeOQp4P8XP8nxwi3xCW20DG0pvqgTcR3N6rhliJNpenvsubnwqnejcIgIRQdu+qxzk7P1XHLEa3fhVcvLgXEFuJIGJ2gZcXrp3CkSF58gYr4N8lzcvjtI40EyOJYhD3Y651Yy1NvLiueeIsG/JQ/j8Y+7HGOnUXtM3roMpx1o/tefIV4Fui5n44IFsnbYmgaA+muwM1ID8Fyywn/Q9dVzcuERx5U+UYCq8UP83qwNcbcV58sSZJPmubnxcsPFZnaIRU4iif2dXiYFFyOImDdc/Lh/rOcqTmgqGzOqGUicoXI4gPTj05dFz8+EjSVn3TgvwiCn641c7WXE4xyDv6ei5ufxtERbPiAAhDC0Rx/TV4kE1txcPouZxES3y4KHL45ZCd+ksBdQN+mrB1mjK4ds1N1zc/jOVH5EZ7GLqH666DIg1suJxPR/q5+XxmEY6gFdfI6x6R6aoSTQ1XPsNwBfn68VzPxKLIflxZB47hynjOPLViJAglciDURW/F9VHn8ckq/a2riWOX9ddXiY4fK5ZYkGAJPN+yhy+PKXEF+3kYmQwVeqERX5/dlyyEXG74KLwBciwsL9a5MZM06RIAN/pczgIfsyoPBuqcRMQGY6xkxrp3QNLt/i5kC5PNQ5fEJP4zI1iMsclhI2c6QTFagPZcyINFLl8bHpVxIxxRS4neNWIJ5s+y5kUo/h8lHl8eyWdgmVSrS/tpxkCRUKO0/wChrvu5U+XxxRbBJ42Akw/409xImwl+e3moIoTlEqfL4/ckFpGLQYudgqPTT3Umzt5qe3V6KfgcbeJFxyjZ79CP6jVGon/rgo7TNLpeXDiEd0/IGUyFddIrzhR25Clf1/Sh/H7bTjD0jJfdt127oMVMvRecDKSQKaI/xnFy5lfG0SiIVvvGt3EieCe2REUh/Nqp/wCITqwf+0y0xlQztGiSDP8AykDlPLmn/jZ/FAZoEko9scW3RYCCJVY4m5sXz+E/8bD5BYdo8orpj7Gp/m+oVYgAfyKN8VTjwwOWPQIm15CugmKjb0bKrHE3iirx+NqrivGYlYL5TRGjvBtMldMcQBXV8FQ+NiFhwhCRMjAS36GgmDIfmmBe/Diwn4/Efl6sY4k8ZYQrbUmTa4XQAXFn4lW4/GdDCLy8RhlghzEn10TInVV2aTyoq8fjCiVbrti/VZ9NRlkJoIAXXtrJp4q3Hh7ZOM9m4chMCkOJ9NHcJqYCvHGcq3HwrcfjKWY/LCkWbzUPpP21zIyNRZv8XQYt/SqfHMV2nlO8kkqFGjKlCdX5+a6DHIW8vRW4/HZFDEDPLbjNPIIZvbUTF6h8F1xFeOqtx4RccbsdxWQiGMlBqSaVmH8LoBkaF6bvVXPj5ELBMYle5ujqDkdDRv5XQAWEnhQK/H4xoJnt0u4jxz/V6idcjp8rqAX7K3DgfuWIOJAPryk3yY1jl2il5ey6Y4AGBsujhwpg92yREyoULhK6a5k2j/JVjECmV1bh8abMjNtVNSg45Makmlbt+y7DAT/MBX48P9TMOE3qs/l/V6kntvouuOFZIM+D+POxwKE9RQJ43LfHk5/8aiciNhuuwFeDsujj8TVgQMyoLWN4/wCtTkf+j/pvzV44463uujjwJgjHHxeztmtvprmcouu2OJjuMXf0r8fjSlj8sEoVFxDMfXXPu15arrEgbS3zXRw+Oiti4Z7PKFm2676k7l7q8RAksLo4fGEId1OLGG8IKZnUE07TLK74401buujhwqiolsCyaAcB6X01BOvs+q6dpVePx7FQnX8abx1MY1Hdu/hd8cTHdeX5Qr8fj5PGeUb7xMlX1LHUTWMRVv8AF1xxrZdPDhyShMNEdWSeUvTUWju3XUf+uv8A5Wbsr8eHHMKjMpMfSgnje+oJNxq/ldRhNNJXTw4NTxhcQEvTjvGfoa5nITufH7XUYiBGzf4ujj8bgH9u0ZtSWS/631Eikt+C9AwEyfZ8V0HAqaAVMWg7XW0aDkOpV4Cb3b39V08fjk3iYJuDjNtwUds64nIArvjjF/8AXVyr8PiCqGZkV35Em3FP89tSTkTFdm+V11GBmtpfsrHxnHMIR/cMuEjUyBz9HK7AHSj9Krp48JxxuQtM9BmVif8AGoOca0XXDCCa02VuHHdOraO9Ttyv01zyNYEyuwx7TA1NvjZ9Ojj8a4EMgD16BZW2j/Jkt/K6Y4gETfo9V0cPjIP9pLipiJqYL231zyyM0s+Hyu3aZI9eCtw4Ncny45XyJPoRmY6XqTkJMV5N1XQY1gXnR+q6OHDjMSWouVnZlp6ds6gnI1IFF1GFgX5BX4/GLLyIuDHkdWUo6ak5RQDVdu0ijfqrcfjZQhxR0mQcsSwVrn392Mm4XTHET/TfqujjwCm5a43BMuYv1xrmcsjWwb9F0GEhW48YqLZSkKlME7RV6B/5fK6jHezbpY+OHGCx3KboLO9aifMqxjFcdFfj8bM+PS7J5FthZxD10HMRQwHou2OJieD5Mq/HjEVlzO0+TMHjI5lzriSKhvkqxxJvZ6KvH41GZhuiKbfxnI/1tOWQFAarqMfJXPjr13zME7vaTvrn3GOnJdO0k1pR2VD41riuEmckTUWGqJAobzxXTDHG8clbh8fLCjPjN/uOSwbzDPWNRlmCYrb2vsugw0p2tutuPBa4hEkeMTuy4hz+uueVqt0XTHGL/wCn0uqnGYU92UIsqnyjEfTUnLLSz4q+0zbxf4rHxzHQQgGN1/IgzmdTOp9vP4XQYhv69Fbh8YcrKkOMAXbFhn+s6csjEi5Ce0ikNuiqcBcOBiIqcyGZicDrlkddG3K69sGdfRWPjY7RAVScd7YhNcyQSYurxFYuXzVDgQHHMgJD41lMerqqyTlZ0VdkGqsfHKvFVm/HFYGzE4/86juAEGFYxFTo9dVU4TRCWDEZmYgnYPXR3QJynkrxxMydCnPjekIrMwXhva/TUHKIAOivEE0NQej91Y4cZM+YEwvdbWpOt6k5ZRXd0V6f+Pl4PzTnBQQpimM2fjyYYdTIsbvVIHaJ+fZwr/xBa9SHZimOkMawJmNHNVeIp/NnwTRDxZDidPaQrvvGpmkKxhJI14u6v4cqYivQneEJHx9NScsdN/bzVDHEcvB+fWU5wjuRuHFmcwdJ3PtqZturjUUpwVDhV4gWDs5Ix5Ffp2gmsiQVYxIgcd7J+PFKictRsDJITW+gycp1CvtA8dlU4GKYo27cYGZH10VmDR6sKgP64p+PEFwFgXXtZnCTnrrE0nVvwVjGaP4TceDLI5tIgT6P/H99bI7QKJgAwLnxr06qvH44hJGRqFmGWIc+Woyz0VgZQZon4kUVOCE4xiy4RrfUGSxz+1RwJFby3oqnCQjFsxPEiEsR/TWgWN1UVkt+Sc4V1ZmLCYj8pSLqdtPcBTG0PiqNq34Q91UKgjyWHxnZpsz/AM/XUEnWwsqGE1EN8E5xpiyasOyeTV/X+2pmDuFXaBFKuzr6vx+Jz+Je9Z2cBAGNtGWWkS/1dP5uIlOcPFCIHlM8rnaZ5UM7VrCb/K3aIm5bvunDyg8Rkr6kELcRrUDlUMRrr9J+PBBUOPSyZMcZ7weu+juk0WADfvqn8OMObjIBc98EpqDlXR3VwQX7qkEHeWM0HSWO6/bQIv7Ku3I9Hsm3IwVh3EzlGMLtoqdqqxg38qvDgxIx9VnkwEvjezqO6TEUb5pAFgExwQ/Fa3YCYAqp7Y66b0tyVxI3fGtk/jUPG6jxguSMIQsfXE6YAMiz809o0MS/lGESf1wE5y/101PcDb9srAItHu7J/CUdq7F4ylSn10SIiX+LY4y27Jj4+I+5maDiBJ9YJnadHcX9JGNeHPq/dV8HMExBJyuZQuIFP7amT1b+FQEHkfxFOJnj7gn/AFL3Jb8ej00TkRWysY5Ym9DtwR8eWIi9kggPdEYZdE4nch/qvtxromOPKmxZti+UYlsCW/10AgmW91UAEC6p4JErR1/zmYz99R3SJ3SBJO7h7qnjxp431mGJYlmWOnU0DKlaFIFIbm6ZOOyGVqCVuauTp10Tlztzb0VY461b5Sm4ksgEoMiKkzmoDpNmiQaGVWOP8wbI/wAdfis0qpMXjFxep7iefQLAAdH7p/41qgEYuRisQTvoJIrjNkjWLp/DieXkCg0rFqE4IjRBJkW4KhtjZNZ0Jids/WyJ9PXVUuKmd2+iTjY2HBE2l61Ux9xANN7P5/VXaLAJ4UeJML4lRhOUO9jP0dE9sGaw/NVBJnL/AC/hE4AxD+TfSbkmyyM3o7gBOvqqjEiRUwym/jYmDE1KJL0FCF31JygwFp4AAJjj/qSyWSTM7lTjOielE1BmU6NhAfjMYjygiIsr10SYnWG9kwAdi37pnjRnfq7Z3onUgkt7LH/U8OSPjyWHi9Tyqou1qY6aJ1BkKo/+NT8p+PB5TLESAgCMcUEv10HLRJr/AFp+v4THAHksckSB2Z6AZH7/AKEkgVgJNaCYTG6cYS7kctYzH/nR3aG8pjKNQOSPjHtzIl9XCTud9YkHm9tFWIkmZ6I5faQVSS9IGd/tDpIIrq30WGIiRE6LAhO9kw9a5EVS/bU6w37q4kwIjzs/lP485xYltQS7DR4v6/YQBiJN6eaJwJYX+xlTMbvr9c4SKlNbgAFV8AXEOStv/XlXpokQALvbz6Kv6sUSGo7vij4uJi8djWia6ojECt7tlHxSuWOJEET2OuD/AI1iQKibts3Gwq/pYi4b4xIFe61vr/Xbf/8AJ8Vu2aGb7t7VRhY9q4glzeajP9RrUipuriTRMbRAEYcP142x/WdBOgqVXboFvGSQfamxCfZyRqZgRq/tFj/RMJ/FkUB92T6lvJjEf2092kl+DusO0Ux1R/jZtlYYJjN2NkDWoOYmiwJERPb0R8QbgZ2n2yFdFGHWHWX7LQSW/NGCVE7XAe7Jn+1zrExpX6VjEaiRHsnMkFEsMveZJUnjWj//AKfRBEWiuq2VbDLlUeSchg6EaLkRo/1V2kC1UYmSH/VTO2aqft31iYqkY8aT0+/FYQOpA4/+s0UbZ0VJk1IWOIBqCtBXE8otFeMGczbOdNSSS3ayYAqQ3RMXHjGJ8qgdpoJN9SaUVkVrZzqs8Wdkd6KqQCZj+2sMhHz4c1AxPIvgtx4I7HLpDs+zlMWd9buEUsmwiaNuETji2VVibbWa5GyxX+UJBtBSeIo3Kp4cZx+jCy0zI+W+pFRRBy8kEJ3KyREspkpHHfR2wJD80iSJ1MpkhJofIoY+8kRGNEE48kRrwcfQQt3iI5Ui7t7LepoEgAY8G5W9AHeHjkOT9LH76BGtvxUMa1391jixMysdynPf7emnuH+Qjtmv6wj4ye5u9wJqIHy30SQSBV7yqGINJkLHEMcbLJZXKEftNvXW7jE6oOIncvamyNTgtVyU2FlWGtXmqAOl36VRxJO5/t4jEhcMQT01qUMX+Vq80MycZkaiPbExE4ev/jTB1usacm9UZmfFiC3rFEsNdp1PbAsW/daIvqhc5p29srLe7N9Y0iI4hJnS/ktHZTyYi3oGaInW07hFuiAQLXbYRjkwBUk711/q9B3F39oBFZNXZZ48ovjNM4EbFUd41gR/zZaRNJvd/aZOY4qMrVQMkHXUyDVudFpvKBwlVDNBLE3Kpu+mnuiPdMkiKmFvAiDHpMnFvr0+/wBtPcTKO4xEUY80fDjNNU4kI48biOmtJ1FUAkjtPjxQQaLxKzAz0mYi9Am+/wAIBgu32meJB+XSNqzMFhsz6ddANzq+dU9xIlA4mJQiS+nQg4sR9tVaqJNh/qdmbLQ3+RMf6zOLqSQ/TWoNkyYkNvdbxYHMmFCoMYjOiQSW7eKRkCZF3zWgxOHjL1rqDAhrE0iPT8Wk3oBoNvxYBFJiEOXu5TGXILO+t3U0RJIjSX4+S3jxiYSY25TTBI1SXH+daSLNvRT3G+iJwCN9srfiTaTPpto4CyrukyOiDxMkQdgiEan+0b6ruymN2/lFJmpB90fETHEiSwAiIIZ6aBIOsLGh5+C0E42kmOBH0dn/AL0Amkz9og6N0QDFbbRNLN0ZqYvSTtQcFjGMSfjdA4gQBNQVEUJGJN/XW7jHcntJvIDsj4hMkckf3SK4iYg5fetJyEfSkgxw6Pgg8OLEZNsxCbjN/XWGRrKr+ohvz0Q/jJGbvEU4kp5Fn/Ot3UijenRR/naFnjFnJmy7YMwRuVpHGyKnj9vwQ8U6yRMceN0ExMl/9a0yeabWHVbxUPH3Fs4DlNK+TTN7yaxMTK04y/Bxoh4vYwzsIpCif8F6e6sDR8VQzvy4c1gYqGJHkMdJ6LmdMiamuzd1II1oJWeLNcZk3ggjMARAugZDVM4gy3LshH2gCJ5Qm+HId86ZAqbn3WAETAHl6PzSpQCkwbr7sTBEH+NAJ1hYAd1XCPgBB4zhm7k8nKiR1rR3E6NlaDVAJqRC8SkMIJjbrqjQ/wDkpIMiW/pHxY9MQSNZ7ifbWJE0oKvmg4gGoQgZLtu4nMXh751hONTdawqtPtCUBlXGCDLVf1uVF6v2W1r/AKfqskiRIRjxqqim6xpBIymaN80AABYJMA1U0bjUhLpmsv78eKDiAeTdEsSSxCRExOzMORf+9YRcTPV/iRhv5oeLAJlCDIZbGFn9NJiZLfqp8nxQONjc8WYKzPp/X00kwYCxBD0fNZDrXiUkVLDZOf7aBJ0q3KOZhbx4xyoj6FQ0gG71eusZBiarAVnVKxGYtGUx/wDlX+NVOpizstFZD5Q5RfjgpqP3dOWbuBl1u8mhmSVIAPNvRT58eXQn/wCoCap5EcUel6QapgzMUbC3jB4xRNeP+wdJnNVetOsIMHk6JU25cZiUA4lWle6VjSDsRxfBaJFIlvqhESxy9I60kT5R/fTI1qt2kWfsijErFG8dGDi7s9JNEioQMYA1b5ofp+P68W2MwPbGqEROjfVFak1G8LQ5C/8A9KxFsbr/AE607VfwpjGhF/lLUle7EdSUN54kv6aZpwUnATH/AC/FYPbd8c0dIxiM/bWvlOqxxg0MnybhImywEVIpnOeK9dIJvqkQIBF24+kvhOMt5z0Mj19NPcQa2sggC8gt/SHjyY6BA4mTbo/TWkCp3b8VoqYjx61Sw8W5iHMpFRj25a0jfVYjIgaOyCSZ7Q0RM1QKx30yNaP2UDEv1usBIy8lGuWLNo2K2nTNAFiJmbx5+CE+JjymCZ8Y6DMiw6YBqaQpIJNP9cmVsEJEO/0WD9wptGpAl3eiD/qT9pYUWJZxU0XMqzf3NVMa0h7PqpiTsghAoJWFgpmAmMdNaaxZYAxQzSz4pDhhjjNwwyOxcxWqOU11WkGmb5pXjyBmKNyc/wDzdx9Z0ygDGNuD4pThiWZAlyZyOGKY1RMim7bOAOQQ98u7+u8VUn+dE4xWymhpWl31d1ohzbG+2c8kZdM1h+S3bTgh4sxyIIhRSN4/Ke5WNYkv8u7oIIEDyb5pPDi8qmRWtrCISsX11VYNmH8IOkiH4Kf8cSkqfuyZYmm4ekGqjExT2YosQbUlB4hRSu/Hj3Mg+X9RWpIyuDRGQMVo3zQTaYwFREbSeREz01qisU1fHqoOM8QXo90rx8hmOshYqu29a0kZTrHisacn5PlN4JP7g8VWZ3JCWGvvqhlNRdxz5IMX1SxkSnyzyaNyvQ/qNIpUGXxfqg4jSG3ooQGKICXO0LtOdUCTIKk41mErbiFh73uJULRrT/MXi6jIVnWjo/VJy42xHc5TEevLxlv6asZaGU3EJEhWOREGx0ttH/jVUikG6k4i2Rr1dkicYmyJagwXjJ266mK0UEGqWGZpxLNS0QhBNFaTTSA/1Y40pPVTeDFQKHuSCl68ZmcRpkTWKKTiBTTb4/EjxRvjUxnb0y2+hqpJN1JxB4pP1e9O9jbDHU76QFJFDt97WPh4QleNJc5mKbgiJJvpqga1U0IBFhuk5cfC4rtG8RFyMH10zIiW/lBBJg0Kl4ibs4I2UZ5Lsl9tUMqxZv6W7ZiOqCAnjNWcQIXk9sffTOURouPbqLu8KbwCcbEE99s59NV/oiPN+ySdDIb+1J40QkDVUUZhIldMEGVJxlt8kjxEQge7nqdMcYz9Z1pH/TfJEZCt1Llw5TFl1PLpMYZ9x9dVicTQVCKWGyR90kMeMXUVLdMtHpq5AElc47d51Un42Bh8aJxM71MSpqhnBmxhbls5KXkdZqH1i84s6aRoTFXzXPti9m3WHLh0t2kXB9t++tXVYgGsOyk8cniMlzkjliTj1/tqyd1J/wDWDZv7Sc+HFneYo2amPbSS76RkZnJui5kCYNlB4pyvjbJ5Qs5vIB+rpjE2fytliCIx9knLj5Rx3TykumYmeZHlH01v8rnlhXeG/wAUXglbDMtidFlsG866DIG9KN3XMiRaiTkZMDNIeO9s4x6acTFcXwUdpI3LGjCjy4Ee2Ae/txYjEI7/ANtUJGr4KciLF/qny4LcFE5rlclpE8r0DLZvxUHGur+FHnwmJzkiYKU/aT7T6uuuOZAJenFc6Cs0U+XGF68vKN6KnpEP00gnJt+XLtgd2hdVF4HYOkZWqImW5jXSTPEaoOIqamX8Ln5cTvHcuU6RHLP3jXSSdKlcs8DMC7lR+Tg4KmJHokFyo+VdI1h/NTVvioOINTDlR8V5LLHcOg8eWzF6qRT7fsueWG9FF4b8cQVE4G8ztt6enXuFtyuZB/6/fKh1UOXC4xMkKeriHb01cgiDWq554kmlyH4qPLghUMbCRNkqSDX6aJJqueWEnguflwLglYvNFiwlel6vEkGr/FzypGMvi4UeXHrkC+vWMM3WddAac/JccsQTOLfiufl8ZHJAwiRiKzEkxMTqwScosX4rnkCC3zUOXGZU5RNvul2zxTY1R4NyueeMUHENyoPFtYOKhMWufJ5CnjG+rBNg+i49tKS9lz8+By472IdekUAnatdcciMq3XHIEUFlHlxctVswQpcv4xN9TXQHQWfiuRxF9Jf4ublwYni7boDBDtVhT/4uRY0yb5rmcYpkLqHLgXMPKe0rUlTYw4uNUI0suRx4PqPBc/PjvmWNwKj3IPteznXTEiaWf2FyywBEG4b81zcuI2YzEMevKFChDr+r1GVwVyyxIo291Dn8cv4xET7SJTIoVOkEioPSVwOIiDdjiFzc/jhw8pFmNrmmCh1YJIXI44mq5ufxpR+7ZIN5hF5DPfVggmaNvXjliIjK7fFc3yfGQ/62zMkxMkdHbXQZRUX2XDLGkhQ58ImLDxlnp+LccZrrGqBggG5suBxqfT6Z6Lm5fHcxTu8pGPLijI7uddRlodPp+65HGDU0XPz4WhQICByZgSb+2qExId1wyxMTcN+y5fk4wRfiS4lhMxXjn0666DI6xK4ZYjIxFXxe65uXx37XjvPEiuSUe18icY10xyBFbLlniCIIo/Flc78U8uUiM3l/GjE33k1ZMCkQ3ZefKccbUXNz+MTlNnVZ3neiH7Rq8chQhcTjcFcvL442SAiW3+8TOFvGuoI0h0ZHwuOQyiNfx7Ln5fGTO7axFvUhg+taofyKtuq8+eMmlX5rl58G/LjMMEijk2WWPT/GuoyAtUFcTgP9CA/xc3Lg5CUkpOuCImQftqxFzRcM8TMamG9bhc/P47Tj7cSycbTeA3zqxlkOK554AUMRC5uXGPyIlWU9rtA2GNWMjMiwXDLCK4n+mVzvAj2+MMER7kN8Wt4NdZJ/1d+S4ZYAXb91z8vjJpSJj7gVWB1cyYMP3/VyzGkFc/P4yy4WqhcNcoAl76RkZE7LmcYrX0fJcr8cXHkLuEs5ACYm9dgQaRVcSNDD9Oqjy+P2sHurotYoRMfppHk/z9lcSJNfKj5Lm5fHGeKXFWjNy8cRH210xJ3qFyyxmofT7XPy4NQgTOXctuvvqgcchBuuGWMlvUKHP44moHMygllHXd21eJMrmcZiavk7Ln58WE5Q8U7lzL5ZmM41WJxyK454m2oXO/HxJ8dzpb48YZaxHr21dCJsQVBEGtgoc/iPccsZEHDU0zDyO16sEiBiKv2XI4zUW/VLl8YkcU44IiGckUsj6fpqhmW3dco0N/H3so8vjf3HWY5ULi+INurxImkTyYsoOMmBUKL8TaDMccJOwmI3u9IoL0UH/VW79VLl8fImQIHxSX2hNjmDQDSarkce425qTx4t8owIeqAvGGI107iP8yx5qTiZgVU3iSxle8zRD4xsOXVTIkt/i59sCjF0vg7M4FJKkMTGPW862VFBxABFAlfjVraI9vHlc7Q76bXK3ZB3Po9brmOBNVETDNuJiIEDpWu/dTSSdnL5LzdtJqfVN4RZx4oTLm4jEw3tqRlJ4+yOwEf0W+iJ8a+lBGEeqs3H9VpJMSntkaqh8T7hiLMPLExxmvx1IM2bcpiLBt7Px+MXM10hWlY8bnrpmj4qwDEZCvjwHuq8eEUFkwQXWSCiaqc6mRM6fC6RN783dUOFS+Q+UdLbYGJL1JOg2fg4VxpQgeyp/GxBK3IvKYuRZ+z0zomDsN35qsQIt/Xj1VD4WK4jiUmYPxlYmIvUTW8fj1ViMiZ9VU+JQl4zkovlLIwqV06axIB4LpEGl2+CocDxk4x+2YwbRJMOo7h3U1fJdMcZyHd4eXsr8Pj5ciyI3YeXar9zPU9dQcgKSrGI0Zsrcfjg8n3JcZBkCKYn1zeo7tBMP0XQCuz1VuHBqelbBmbittll1Bryb2XQYgZS/BX48Agnk9oqeOITGT7akgxFl0G4/wAtuVbjxnBG6eKX+1iN8aMhiKaviugwMQdeVVY+MIiWuvj2I2n7d9R3EmwldhyVuPDlyJI4xcT7d4liUc/WdSaGMrnx810GEmDdVPjAMSZVDea2V1jlTgugxJ5S+KufGxvAflGbfCZhdRNRF3K7YgbySuk4BcQ3bHX+546iMjQno3wXQYmKj+Xzcq/DhN8iPoTe8Nkz+moJie2/iuwx0Lf0r8OAQAo4ysZ7bLrmc6klt0V446F/Nlfh8fujlcg4q2hIuH01ByETjyXXtJxtXqujj8chMkVuSxy3xLqCf64SuwBidXsrnxBEM8p3749s+LRuamkTFA3VdMcad0UCvx+PlTARH7bRpox63rmcwbLrjj3Xb58Qr8eHHjy9pbmGX24gCX61rmciamJC6jHp781fjwUm4rk1Vvlb+6J1MyaU3fmumOINdVfjxIQMe28RCRmyRn/Op9PyV3xxM8zsHRldPHhLJayXF2JS4+k1eoOQiDRtwu4whw/Oivw+Odk4x4nRrBnrP11zOWviuuAJpfn7h0XTx4GTLZY2SRiSKx/3rnrf2ev0uuOJidHqrcPj5XPKLDxqmZlhqdtT3DGwoWyV37azj6rqOKshU4eMBEd+vrnXImvF/K64/wDrHJlX4fHHInEHb3KKeMjvvOpJm911GJqBZ3XRx+OgiCA6qZJif7d9E9tRK644iANV0ceAfjFzMzCKuccYf765nOQRldsLrhjO8NsK3H44/azuDyzTMxB665nImy7Y4yJez1XRx4kGVqiQLJhYb2m71JxN8ooV2xwhdHHgDMQxxzFbwTNjjBrnMiA/NdAMokCpdX8K3Dj5SBgVs6oQMkMdJxqcjJo34XXYYjGAfV0XRx+PZmRJ8okJk2R9v3vUEm4ECF1GH/xo35K3HhOxBKhx2Z7XRuaDHVdRgAYh+a6OPCPaYjj1Oq0dDFa5m8m669k1NAr8PjcswR3iIr3RQCY1BzBoPpdOzQAPk9FfjwsgokgOTmFuowHd++uZOpfyu3YDRX4/GTjF5YMBiWZd3R3HTk36LoA2/VV48HkICFBuQM9ox11Jyi5r4Lp2AGZnJdB8e/Imcq72lVR/Ua59xI4K+3//AB68FXjxaj/1vsVGL/71Byi/g3zXUYSQcokS+CqcPG1KwQXnMTA/+NQScqBdamzYV+PE5TLKTjiDZD7nc+kb6mIrazfRXjjFaw4VT4wKmWN0KYzHunqf50dw/wD5b/F0AJvQWZeytx4LEFs0SeLOUkkvDWo7hK6j/wBdZMK58ZOJYIJa9XNG/wDTByJl+CrHHYR5PR1VTjNATuFCzvLEXepB2tvrouwxAFd9XX0VePBgFYGSMIxscQUxmNaQPD0V9tZD3VTixiYg8Q4sRfTKf1iIOUXV44QODfgrcOFXBERxYblryqYzvPfUZEA7n6fBXjiAAr+BFb7JmPWFCO+ogkydOP2rGAFDZVPjhJSITxipUrdPJ1iQTT/T+lYBjgqnCzx4xY/jYzcZ2I9NRJNU9sv22VePx1MAg+1lMmft0o1JyigbeqsTcelX5qhxrc38Ul5FFwxb9NBg328KKxhN7vyVePBWvFfH8b9FLgmdcyaWOzdV0GIFMpl6qx8ZJQ1Od0WkmqOuNbidVZxlU48diUZJCbsmLLn7fbUnIH/V/BOOIGk+6c+PyGcer5eOe5f99Byiy6DGDaoKocfEQbB290Mtre89uuomf9VT2xnTVMcVgD6XvO5xU2f762WRxIluq6dkcCVU+OQeUzCY2Llmfc4P+dT3QZFlQjTxKocQh42TbBc3HVvUf0aEgN/icQO6uz9FXxtqIJJglEGIf/XoumABSF0wxPVvmnOPlmIqMFUmOVW/p6ak/wA1qOQVds2beyt4cSE7Eid2/RvUdxIINm/tViDanx6Jgfx4rYkPGOrYcZl/t11gNVeOAGlHqqfxzujacUbJQIAM5un66aChFGwq7ZoX8VVOPAFKXue6YmsGFiNtT3SKI7co2CJxV6xIStRNP+dBNF2GOtg3XVV4/HcNpCksB/4rLqTnRIAidFQ4BMhkWI7kbULn/GIJy0uXsnESK3fNVON/iQtREzyphu2f+NYWvo/AqoMGftMcI2OP90LFZOQOe2sMsZgfDeqoACoCr/GRh9vXEXJXJW/0+mp7jMC6vGqfx+2Y4yJF7Ts7aDEvXosMZto9kePDyGY2ZhrYViGPXRkYNAZhdO2BtzfFE4XVzW1pPkwwTGczomKN+iRHbS7fBU48ONniXNMYF5UURGPr30GTzfn1SBNy/pU4lJE1iRu449Ma1ICewgyIBhv2VIYoLKvrbNWOiZibvqqxxmnq9k3Hg1tTWzD2/cxrHJXrWuRhU8IZXxftMYg4sQEu+dSTsqihhOcSCJCJm/8A80ZUQfp99cxNQRRYYk5VqeKETQw2ZZGWDFmsbWounZ27wqBySj3Rupy71EzJVaLDVvmq7ZGwTcfjXlc1xzFyziWKjpepyyIGieNTi/TyTeHHd5H06rGD/j/kJJECo4J7SKCz/FXjxA6CdzkxZE3IffRJqdflPbN9tkagbssjOXAsnk6KikVVjCASm/EMJCk9JIL3f10CpV44QIs/byR48Vj2riJgC7atL7axyAPF/CoAdS/ingqHx8u0wgUtEjNlRtjbeZBBMizdVWkxTwb4Jv4+MVZnyV5dQekVZGtWYOi2I1Lt5qnjgZnLExkLKxGgxB7YYScZqfVsoeJ2Z6wkN0PLOPXWua7qgBGuvV+ic4v4/jMhxpmGeOIo1jkNTQLaXq9lQ4L7WaxO8SyYWE1ByB6oNK6hwtFQFjmEUWj9dMze79F0E8i5bDxCQU8gixIYbRkFx10Ser2W7RrBd6ebKaprygSpOyBcsx99SCYtXd3VDEmgA8GExxeXLblE1e0xXaKdaae6QICJxYqpwYnj49C9ttjUkia3VYyKAJjhEdIAz5LLF2GJ1u49Xo/JYAdxg+CJxsQQG2Dk1vvMv21MmbpIJpFWzaU/SiJfJI6kCTkD9da9rP8AeMJisgVRiWaJqxheRkZrOpibqoAMVh6fqcJlh7f+WOuT76wEat6LEgU80Tj+XSCfd6xLH09NMihIs7eaSATBN1TxgBvfxGDM73GI6fbWrcNsSsOGze6PgjxnuvFFmLC5hT+t9BPoqjIiDF3otAcgacV3YuKJr00QY7tPRbtAx4v390QZXM5k5UF0Mrjpen+e3hKsUoHwTUXKrDDxJV5WkmJNSTPKrfysMZEClPZ/iyeOI3ZWGd9m9YEEnZuFXaItVvomAWAAo2gtfGCL1NYrKogkTAiH0THHpHukfJA3BiJbI1hl4BAxgVmHonOKwZaWT8idnBxv7aCXLflUaD/Py3KPgMe3eZY3VxHJzonQUok9xMAvnwT8ePTIRjAQO5RvepkmuhdFu3Qt+vJad5FNtpZTjNgp3cawEUsFoxil58lkiIWeVANDjl0N+006xM3skClFg8ukgswZwKbpNZ1P+TAsnttsj4uWyYceUUMTcznvppYP2VQLVt78a/CBxD6k+VzMkG1fWdachzfokQDB3VIeiExxYQnNkrHJNSSCTy6v2TU/zD/Exxknxpq3yd9t5DE6DTKamFhPIQt/HJfJhPFsteNJmiTW7qSAtBtFk3iUSlz3iEwgS7zjWqTLfr0WgXAoETj6CCntDjLs8don1jQSZu3um/59LPk2fTl1jxiBRJ/vrDZbt/qtT+s+iLPqo92XB+4g/rpoGwfpCwGuQhGICkwellZmmq1JNxqntm5oNH0+0ICZLlWHkRKyyG3XpprqmMaJ6FY3HMRFn+3tJvbWjQNvVaDE3DshWckY90zynPImB1o0NMm6JqNuNfZGaVLs7NXGZZPvp9FiJ2n2WhWAUMNPSAHf69dT/NRk9HRIBifFF4rPca9o5GWXp30RiDErC+kIfxvkQmbjkrMIUFW+jrU7aVDblbV+30j/ABeSzIjDEo3DP39dTIxE6LGgrsmPjCY+qJEl/jMe31vQOBfryQROUlbwJc95mliXEL/fSDSDUJkigkF3THDiB7TZYe4TyN/WK66xs/JBIJpZytH/AKl0sJe37ev1/XWIkSmAdaPVERaaMUXmq7Fd/TRGIEw+axpQXKON2iYQyzsWPS99HbIBFm7LTHNDGTiDGASbw+Wf+dUQBl3DdMHQwVpjxKRnDNR7cBMf40HESSRVTUmTdD9wJIFzcxJN1Mv30xNDEqgK0WgsiCyxwSk3Bb01iBe5Wm2oRgjtcSrMoRTnv3rRAmAgQD/5Bv6QP3FzFQ1WQ6z+usQJEbt09VjE8H4Ih4kXn0Py2u2UrQRJkLGpotLOIjKZA7MY6Rveg4xRJItNW/Ja6xRMoUzuRJe/fUkVpujtmpulCV2KJFiGepnvptQ3OidJMIxOXllhvBW0XXXWnSG/pbSKFvogRyirGLmF5XC4j+2sJvr7I7aW9k0CxPGtmrHNJiJPXWBi900sPl8UvtVIk6ETKMlRynk/R0gmJF/JEE6aJkms2yRMTyuYvUg0rTmtEDjzbsgFO0dzEq7EJ/ntpO95KIGlAhHK+smfHMuASL1qGq0QIEuNFgr25mWgIczJdkrpyOtYb9UQLIw1tEDvMniRBk0cX6rZAamQ7pUmXN0Zu6gnMP8AV61h/wCKe2BCKDEhPo+2cO1yVWkTNpHNSQQeKztL9ZYGx8aJZTWtTTkntOu6DDjeEcrWInjvn/GtJm1YUkVgiAH7+C3Uluchew8iCHxg21rZVsFo8UIWXqdQzDXKMqT9dAyAoFpIofJazDLLDUuxD5X+P1NVWoTSeCN7Es9Gj8h3SU9dEj/RfopFSQhDvxomQ6na9zWrNDVMDukCr6rVMjHtZtictQ7bxesIIWEExcrQXQTSxVPSImKzp5PX1RFf3m/BZOIZauGxN9iEbjWH9P7WgGli9EKmLyhjYfdka6t600kASVJwFhCERg2VviZoys8V+hprPFUBIIpC0LSEVEow7nGSSDeNaYs24U66ysjLJJ9WN8H4uI06TqsATa7+421WSCYImaORO1Zbmr1PdodoSCSeKBxJWE905tJiYbjE6ZIu3otyg9B9JfDCjfGJEUyBkgY6fbT3G2kopMQInejeqx8aNfjTbTCFGD/OnuAmbuFMzWkeIQePMruJ5QjIsWHi8nppnG+vm3umKcdvJDweizLUOSSeWamSDWJFtUCb39UOX35QQEZdj2uX002PCVhNZNVu08ekXW5E3OPro4AJ9GytIjEPSfxt36DOsQZ4P0UwCbdNdUsGN5/9k3IlH6+nbWkzGm6ewXNVgd1uB2cTjxJex+ukGlKx1QcR3SLpYWrowUDI7E2D99MiK2LotFSUQcot0zJcw+XSYzLrd22yiJbfVbxGZmNhIDfqzRt11jodC2yk9ojYR1SvDiwgEFYkaiP37300g6kmUEEjgS9kOXDF4xM0b1LMzvrd5uKBa3JInIsOPlZZIRFypGdM/wAxpC0yJ4IPYJ65PKRYgbvB01QOpnl0QOMIMQwxIwyu6GEEZz11gKzo/NYDEP2fmtmYrvi8rM1WNI80QZm4lv4QDdHj0kZjqRYSUaNICCCJyIpD+UDiZhAnrPWYooa6aqZgEhTeJDb3CXE7BbLNSQJKJM5/TWnpwR2EYzCHiWyR+WRKm5kn3dtMi2ru+KO0isV8kHwSE3DtKGEmK+j31hIMS31RBxAJhJ4FOCMPG8ua22DVTlEe6Zkkhxfj1QeLExTliAkEUJkV60msCD/KK411b6pXiwLOAm2szPltGa1Q81sY+n98EPHeXkzKbjG04putbukwH1QcQaCmiwMFeW/lyzFcsZIdanItsKTjUge4QjIEJEuy0jC4CtY5AidEVngt4wiHuy7kQwQxB27aSaKY0Mgb/OiXlx2kKZgRRiVvrczp7jFUCR/lTfjjGbLBn3KJHGJf7arHPey0E/6H8sDyQfjjvhP9Y5MQETC7dNY5HX7f0kdpoPZ/aUHf8qZvjvcwFTOkgRaUHExekoRDyYmOqhQOfGFmdPCj6oMcOQ0WAIpSaMhuPEzE/bWkmuqg4A8gl5RvLE77G2ZvP00iSJFHdABFEvLjxlqJKnoHJqamYNVMi/8ASDBERWbqaPFjj4uHN1EzMoRqsTM9z8tFr/0W9f1KhRAbsyckenq1+miDNb+iIBpEvRI8dgGrLeTiQmUEImY0iZkyPRY4kapXgRtdYmi5g6RWcVrTXg/Z6qaaip1SeCTS98s9ZJJdbvkjmiJpQpTid8TmA/KIs/tjVzU7IyxgT/1V80pcnKZtWKJlanyw6xIvooIJLY80viPl4zENLyZKn8iZjaNVXEiTCkggyFN+OLQiAfaMxF17mY09wKMjJr67vVTeI+KQkrYSPjMTKSePfTpNjHu/BEE0Lv5JeXEoTxpO4FSMTDOgAgyo7aT/ANKTwyjvJKeTNoZCNttVJHKEQdbavdLy4xxhFDHKbYSIh/JJ+06cTB4N+SxHp7NyhD5AOI9aESFyo/30kyO0uqgYzwok8SiIqgmZHOP2pq7WUkEGC/1R5HLj3dyJ6uyxn1jSINBDfksMZFYhvmh6LUy7VMkMBq7mSHoo7Sa+VX0/EnI8non+vWRZEuZ31gYHHiFBE6U3l+Sjy4vGWnFxZZLSxeqGXdALblEA3bc3SxcPijB5MIswGBE+un/yGjKCNhXmVPl8YqiFLmJwrDPLJJrDLQ3lvwUCTB0fFSePK5LL4vfvHuj76uRFDdYgTRI8Z6n0tYmdoP8ArTRc4pI9nw/FPnx7PjStPH90SxJZ0zqwZFKcNW7IOOmXm3qo8jeQJzxiLMzgP69GBNNkERxer1mFJ4PGPGWegXXarDT3Vk08UDGn9Q+aSK6kRPqzNxT1na9Osi6jLGTt6v3UXg3DLfK/KCYtuJ2vpqidbv5eqgibjX0eily4xy3nv5bzNF39X7awp/8AVuy5wDwUngw5OVwO6V7eMLv0rVY7XDcqMu69FJ4sXmDBIMI3OqGUGgUHEVOL9nKny+OQIk3mBv7EeurpP/kuZE1EN/tlDnxxmLWPGeguKOumuNG9IRBJgXblT5cMWHGY3MQLLC8vEr9NIykcX7qMsYqLs2UHjFgwdmN52wZ7a6dwsTK5kd1AL8OT3U+fGXE3FjbS7+IQ7/21YMCsS/RcoIsocuLcbg+QZWTKk1P0+2ugynnKIAigjj7v5UuXDyqjKJcF/wBlz/500vudVxyAFNYbnyXNy4chnJMKkxEFnVP7fTSDH8vipywH+ayXbbyUuXxke4NoPa9dogL3n/m8SdFy7R3Qd+nypPGrxIe5yy9iCo1YoeK5ZY6iDR04Phzc+Jm7etu8G/bvrpMgR5qOw2yinJ7/AKo8uKTJ+4DimYmB5DTpEzJvDouRwBHcKqHPhEMxFRA1EEMyyffXQZGo11b+OZB2N29OV4cuE9oxOSsSr1mytdAZ5LkReRV6v3XPy4NSS8lk6XA3EIZ1pE1NAz5rnliIpoo8vjifFlWYZSXMzQQ99dBnUY6LjkDqKjVvwXPzHjJFwm2eO0sL9NWCCZlc88ZAbZUOXxw4w2zLA4vjLbrpiR27D68HyXHLE3LcXXPy4Pj+Mu8EbREVI/XXQEExp4vyXDLEyRPBQ5cYGj6IxEzkIPU0gweS5ZYYk6Nsrn5cDPETpIEvKCPKdo/p1Yy3quXZA4Pxdly8uPGAyEqVbXWTp313Ev6XI4kxF+qjy4zBMk3SBx75LMxV7aQTlXXzfj1XE/8Arr0cfC5vk+LyJqSamCpmOSElZ1WOZFD+v6XIinALm58O0RRKkEQRVldL11xyIru3ouGWFdmX+KLxRarAEEHVoTxnGrvG685xpHB9OK5OfxlJxTlKlh7uXTJaaqxgxFlyIJBFIHk91zcvi6hQyqiQznMynWddpxNqLllhFf8AlcvL4yEJGeMIOcWR0HtrpJueK4ZAHKln9cbqPPgFZfx3HJ2iprBpBLeq4dtP6mDPg9Vy8uJykBbB5UJRc3a7a645Rl3atuvHPGKDVc3PgntiS5amRi5WOQfS9XidW3y45YAmNX5fC53jM/6zDuMwJG0dNVUbjJefLGDXiublw6gAQJaTVlrZmr10ml5fguRwgzq+levsufnw5bFMe7vaZxOJ1cSIHgvPlhcgVHi2eHLz+NhcsFRSxKM8cuNWM7f/AB9vJc8sP+SFzc+HRBan3d4mEJY10wJ5+C85wkcH90UOXx0OI/1vjtPqO2uk4zGq4HEmuq5uXxxCMdPKa930mCC9dAax/wA9GwuWQBoW3K5uXxjujBtdWKwZj6avHMDiuOYAECo+VzcuCUhFGTtJioX/AL117pNFxyxGUw/kPdQ5cLk2cyKHXi/uIY66oCLvhw9FzOJiCKH2XPy4T7Yjeb5MRy9FjbfVgkGaFvguOWNBs3Vc7wbQoJWDC9Mft6Vq57hBvZsLjlhWIq3fmufl8I4yMJPe5qdWMonZcsgZ4fD6Ln5cAiKh29oTK8s+MR21QNCFyy/9cGX8yo8vjraYMFRHSAW11YM3quOWPQeHN8lyvCcRTiEDbNDOrBJrqoOAB1hSeDMUkr+3i5s42iEfbT3Y6tuy45Yg11nmovAZmREiZsKk4kpM6oGlLb8/VcyIqbPzUuXBioWIiZzDRhIHVgjKj1XLLGDBm927qHL4qPbEVvvSxVmfpvqhll/oKJioD4qfL42kaErA7ZVb79TVDIbVXLsvSh6qPLgxDjA8w6ddnij6d9XI0UZYjuBf5Ck/GXCjS3dskpQIGNYARRt6KSO29uXukfjIuNyKYz+US0ztd6f6FQXw8lOQMRxdH4pf46Iuf/VC5hzP/ekk6fKntm/v+Pgo+PLIWDIPFlmJgJcVrqcsZjReM41FiOT4onGfxI8bY8d7gwQhOmd6lX21mpTnBzvLZxZho5GKDUzoLJjdvn6pvEzDtAkOYhvrfbWjKo18XsqAMQbKh8e0ATF/bEW9itImZJqqOIHX9VD4+TDEHis8lEg/2Cel6j+Zo+isYj/MzidvV+6ofHFLIxyI3iBjaL1hlSYgtulC4oIFHcpz40rjxRkJLfxLi+UVqDlIqacX6K8QBQn2bCqfHceMBMq8ZG2LYZdSSbj6YVgCDuq8ficCkXXiXU0Sn99STTyVgQZivL5VuPAX2kDeKgHvET0NSSRXIgkSuuOMCKyq8fiiNwZDiRDmxlZ3g1JyBk+66QaCAD6uNVc+MZDFUd+IRLFLjUHIW0ldccaSbKp8cl8qpIeRHeZHlf8AfXPInQGVcAExaVbjw2jZgi6A6FOg1rpxXUYkiTZvdXPinMBL6X2iP11M9proHxXQYgbwebeytw4XVtVmLmqtJ2u71ORgcd117R0VThP5AEVum0JLYb9dTOtzK6jEAvouj4+BnjLsJ2M7vL01GVNrPk6qxjJiir4CWRdoLTI/ifof3nQciBQ1XbHE6VCvx+PpY3IcbWKMpBOpyJN7rqBJk+9uIXRx+OLnNRHlgzWcGuUmarsASRSivx+PkYIsxMb+K3C8Y2utTOMU0ZXXEdS39ro4fGBCQN1KJS/lEMN5/wCeeWdpXQYmOIb1V+Px1sDNEdoZZKT9dQMq6t+S6Y4yaCeri6vx4Q4WYIzKxLvsela5nPxXXHGL7q/H49l8SaHefcWTUVqJL+F2xFAdX+rp4fGoEEkDAdpvO/XUziVYxA3kt8o1VuPA/czyc7QWTJXLx77ag5E2s/Vd8caUFiH8K/DgwNEVJlIMFKsf1tzJ2pK7Y4RUtvj0ceGyNWyctzaMB+ujjNV1xwkDcrp4/G8ojqUyIzJLdp9b1zOUWsNm4XcYkU1eytw4GAuYnNwozUH6a55ZTezD1XYYAju2b910cfi2aK9rvE70Q+OdSd/NdccTM6v5XTx4uKIuYpzG84PXUGAJu3uuuOEV50V+PCAvEFRZMkklx11zyymjf0uoxmZt++Xqr8eGLcvHauUiqRAG+ufcTZ7LuMTZdHDhDRscoIUcJDsz9+mjL+h/ViumOAIro3zXTw+OLbnbqGGYn+jUHKsC4b6rthiSAKz6clfjwmKU9ORma3NczkBei7YgXyuer9NFbjwpokgRXiLcGxgPpqCTlkG/VdRhSRMN7q3H4zkSkNm3iJawrMHb7aAY5UXXEQbP0eq6OPEIZkjjK+PjBIEb+4y6nLKecq8QbgQCrcfjWfLF5BvJEU/p9Z1yORFpld8RIGOK6OPCqvEu8S+gx0wOomsN8aroMDc2l+Pouj4/jrixP+IoncK++pMTC6dv9QHtqr8eLRxPJepFNlQYmnd9NRIhdRjFbUVj45ZSVqLSQjsMWCfW9czlSZXUY2GnOPv3Vjiye2s0TBiKyR231HcBjeh/XVduwdsA281fjwfKGYvqYxcLWufd/MiF0xwpLCpx4XizpMoTuoAamsN+S6Y44xJequcICe1EovRKko9dakv2TiDoKcfl20VePDAQDnkg4LvEmpk3ryXYYmK6K/H4i9mXL44kyw8e8TeoOVWV0AnQq/HjRBjaB2CSIHrjXImtVeONfd32VePBSyUg8Ugh2CIb7dNaaxPuuoxkU5t/KqcfIrrEDPj36ED99B/1XZUMSD3K3HgZjauOInY5RVdJ+2uZyrGjeisDVOcSpIzIjtyqHqlaJORkWXXsmMjdvirHCYOVShm2Y/E631rQCMW3zVDEW/6i/FwrceDiOXBVhiFfXxZEqIztqSQQLRCsYRU7vkq8fiXjfjx6Es7zMsH/ADqMsq1kyqgSIu25VzjBJ7YpIqYM24DvWpJ7oGivsrBbCocG96+tKTcrLWoORPPkunbqBXh+KvHgDEe1rkjuTdhT9cax43hJxkGBbZuyocZEMRNcmbS5FIjGNE1l/SvDClm+Kpx+PI4g9Y8qJSCyG9TllaW2V0H/AIioVDjIGwz7YpLg3m9RlS9yqGP9TR79FXxwQ+nGGndmv676iZvDdfdXhjVOcevSfEFZhB7yujLLgqGItq3BsqnGCoA9PLElRUL66mTMm/hqq7Zb9U5xd6axt69qu9Ji4qHzVdouK0VOPCs8SScdCGV5N/30HKs6qqgzrCocccvEii55CWDPR76g5E2or/8Az/U/g9HlvvxF/wDnvnWgmpgBXAFC7Jz4oLDk5N4sPIq4f+9YkRAu/BUACJ4KoUUtjnqIZSx7T9tBJmU9sWtycKngKJ+MkYIyeVgVRGpqDC6xAg/626Kjwjlc2ykTEkXLhO+p7pEC3q+Oiwx2NH4KnHi3GAzQ4k5S8ZZjrepiROVlXaBe53T8eLymA6mQ6Dtya1jAOvu/pURvLeqc4e6OSZUy5t6f+dE6BIE4gC7f4qeOYCmFMx19WM36amZAB/z5Ku0xW36nOK2Xd2hDvEzj00EwNj5vdPaAb/L2Kc4B0vuqrxNoarDongqABqKpzhxBnyg67MzuyYbeupk/5CqLaBP4EKcf8xiz0jbQMiKFv5VAWmhfV7IxUxE9AKxEz03i9UAJqunbNqhOcebGA9xYXOxUHT/OicQY2WgCgs/N01fwuWUDySyIkJnu101PcTTVUO4ikCPlUOIjNh/9TDM5iyPtqDfi+HFWMbAN8+NEzxxDPWOU8lL8cn+dburqkYmYt9p4FEChRWpmZkhz6TOjhIhOOMGlNH7J/EqLHeZOMDD5CpZnUd0c1YAmNU5wDjhCGZNthI8o66k5Vb5LAGXydUxAXxcdOkDACFHYNESeHyrAxmRdEmiILswk9Yi+m2jWTVPbF3+JgWekZ5eLO34nFXbpvo7hMmz4qwBsH8pzjkw8aKVKzXE/1nRetITAOXNvdMcB7vjjrEkXJJOdaSbaFv4VCcTWyp4BCcS3MJ/eahvbTNJqQ2E4zbRsJowlUwbzUEe/3Tt/xrU0srGNyahuUYj3TC4PXc7P+NYkJisbN+qc4qm1w47wNSQbaiZxvVNBMmT7/aPjxEZkmZN1h64JF21p/mlC/hYf1TXblyp5KnjBRtAGwXsBNGo7pNG9eaQJFbeSIYAZctEsEvfP9Vo/8jMP4ejjjN6ilEePFdp3w1n9sjX9tBOpuwmDfGzcdU/Hjs2y52kwceTyQJu9HHSHKRxBIfqnOHU3+0Nyl1XW9aYtcqhJoBSOL+kxxmbdtyM9Y5Qz1MffRXRPYQAMjWqMTMMXEgpEMgwkyvrWntIMn/K2IIMVlv3Rj1wPi2bBV8mOtVnRYT6Py9lZFpsH97pg4xxACkKnJJse25jSaVWgESH6+Sbjwbjj6PXEdWgM7mpOQAlYikGAXHJNx4Zkgll49wTKEvprTTiukiJfyn8RJjIO09YmeN+3vqe4zR6eiIn/ADrKJm5KnsE3E5I7bawBim7fPddDjBk8kzxlu0cQq1OPd1/qNTP88ApGOoq+iKbrBQF3exIkPXfSa0TjjlLenymOIXNxBjpicUsbRoJN1RE0N9m68kOCEzS5ai9vdLme2jLI6X2VHGQB/wAw+qaFH270xX4yR0Y1qAwVUZA1NG+KY4JaWxS+lHu5N+upOQNjAb/UU0mVQ4wlVH9zLRU9dScqbPmmsUDLr9LcRJJuyZd994KPpoMmgoE9ojhDuj41Bc9ZIp7xcZ1pqSYjx+0xiCIr7v7uikT0zDUJ0GBQL7eusL3q/BUCb8Fjglvr0MQZyzx7xto4J7TPaLlwicDa1YqIltBYOU+l6KxWz9EwIrs3yK1AeK4uZcCwFFjt+mqkkTqntIsBMpwRCIz2TMbzjeJ1MamrCSJxkWfBE4M9CWcnZqmfpo7v/wDJYik/fR8E3iU73XWxyRl+jokTxb+kRJu38p2JAiyagVYG7ho7+mgbnf7RSKzZHjM+4e2QF6rbeiQRAomDNLvRMTvH9/GmZKo/zopEWHhKQKzJSQ3LMX0dyYJ69tM1pTRUMLAWRo4sldo5SYxfEmPrtorOxSRjMG2z5+SPGi+ps/5zGOprG8DR+a0kLC7Q4MLDERGGj01qatn3TU6Q6eZ1WDpXQaohvpPpjOia1TE2TAtN3CHei/Kc6xIInFAE2JDfRNx4Kv8AtN4DcuBnpeg5C7dVoERYa8eqPiRmEdri1yCT1svR3SbSG+ULEHR0R8QGrqPL3QsROTB99BJJEUxWiP5EfSHhIn6AAd5SEn7a1ei0jm37pzyhNhiXyUuMcp8naNaI2YRxNnT0S2hYr0luViXyiYT6aZ1NlVIghvZExdJFTO7AtqX6elSad1w9EGJ+UYIOhRJE+3xkVmNatZLdUyZ1hZbEhgmCMixFk76QKRVH9cJK3ImDF2sNRx4vVlnUzWvJ0SBkTCEMYbmAaVIvlFy9eut3VgRP2kYEGsSNU2IgFYiGPS4v020CSTM0ZR2k0Jb80PH3egzB9eJV39caSREh7/Ce2TQpjjXImHEpWw+0E20Vvqt2waz2pI4wq8jNHSL2716aRlFREh+y3bieL+0TiHufKKvGXpT/AMRrEk80xNoDeyKAExDnGan24Ii3OsDQxMv3WisD/Q8lvBkgWHvQ0nEbadM0sjIC8+nV6rPGF6rGRs5JMcpKYxF6kEX1WgW0b5ckxxYla5R0ierBR20zBpd8UQDlAu6ea38a+ROyTnq5BcP30TF1qCokBsIeMj7g+jGKrtHTQMjL3haKwb+LdUDhERQDxvETgRVvVHIV3+uiCKR7N6JjhEscUc7oyUJnieON9TPi/CVM463hD+PPHj3ZmnPRgvWoBZVMybIeG6/ljAO+72jW/wDr8rAHEUg8/NZ4c0MDE2J2iZm+2pNG7JmDJv7LeGPJsAlabFYXygPv66agRjV+Cw7h1R/jb9z5QGIKRkguHUnImwnF+yDv7t8VngDmOiQC8TA9Ot6RkipoZb6IHEEtolkbqYXxuDro7ibPzT/diJTHHjOMEspyCYALjGg5ECW+vsgHLtrx+0HxuuhPLDuxcNIa0maWlaMrizcoeO8Io1MzuxK3UfTTM008Fgd7pvG7n1X7hQxW+dYGQX6FQCQHw+kvhdTEsy2SbAQIdNYmZnxVd1+278UPHiScpkvMRtLIG5jSMtQt3ZTuPtZ4RAo1EXvMxfG0vre8aBlJnXnDe6e4aiG/1Dx918hm2ZmM/iLj7aqaUtwWkGwg9ETjmILgpjZBqv6dBPiW/BBINwYAQeICeLK7FRBh7H1frpkACYejstAIo+aBxTiwRT+2BMMHRjQTYGZeySI5c0AUOmH8kZekpMudMCIN0RyosjLCETa0P4xmBfU1uju9I5LGhrdB4oJe/uXrDI4yffSDKk/5rFVrG6HkVG0QxUXrDhWEX0QJS4a6zue2HM5azrcrl9HVJtIq93TqiVnJFFMsvuxldahfpKxvzd1mGoSukbzsV3/XTJFjJYWAiurZ4IMVjMCcpgct+1w6AtjjeG/1BnecyDG0MK2gL6aoTuJfwtA5OqyMS1HFgTjyu+0kVoEE71RQmMTEvgs8csypGwVLEiWvfWmyADcWlx0QT3FzymYhzgie+dXAOPBTUc7P24LciEiXMlr0yuZ9I1zqZENspoaUqgIjxAHxSLjeh5ErvpIMzSEGBushg4cWG+gRV3sf1jTcSUi+jbhY48RQkiWJZnliPIcnQzpJypldvmiKwh4kv6Dm43GFYrRJmv06ptV0SxyzVs0k0Q7lnb/Ok5C1VqkwaYtuUviX5RjtZmU75zWqmRwe6KisUb0WiVEmIX29njERYznOkQA/VhboILvw5IHGWWJG6iofLEN+msYmnyggAIIxXk09GZoROXlNfXSf5NbS6KYBFW/1C8EMtG6n5UoGf10T4Ig6/wCX6LLD43GXfsG6jHZ0gjq3t0TWZdK+iA8cF7ITktbGcaT3cliJ5LPHjyMWy+tsM7TOdSCRSXT0RJx/qsPdJ/Hn3C3SUREeM0Z10GdY1haCP82lv2WOHIWUcR5ELLiRD6N/21pBNUGlNH7JHiwjx6tEEFTOE32zpxNP/JFCZkR5/PnRK8Rjc5QloxJ3l76ribo7Qb3bhMiqfciGYcKX9tTQI7aaSkVmUiwZbI9ALDtGqNaaN/anIAiON0aoBmE71jGJPR9dab7UWIpJpKUIiGSErcoaAEk65vWmaZN8kEPz4ow42k3qiqieVaZmsvmsaXBb0U+XDjymvFTPH9KO/TfWnLwZQJjhMP7S+GeUyZipvEQzh7BqydH7IPbiZ2fykOMJJEmHjcdCRo6TLrTsViTE6IZVfId0m5A3pj+3ppMWDbuiBvQh6LJLBE2nTre2e8awpW6ntrOPVCHx8UpkpnEUqw1O9aREyaFa6HjJA8i+iEExZAkEawMXu+KggXist/CHIjeP9vRpbizTQgLAa1eiVCYMwEzQpRIJEf21riavzRJkmKwpxTDNzJGDGWCP86sEEQf8hY72CE8vyjM5mOu/1/qdJ2QceMja6HtXFwRSlcZPVF31hIpopOJirbqscZaSBNxSrjlDg/TTxsdkHDc7vdL4yQgJiAli6Svy0jIgyC/xFqH5Ung9JKNjER7VruaruArq9vXxWMXBiQlRkPdIpiKImSN7zrfzlUWujt8H4fiWGsjFVmZzyxQf8zqRAqLLRFBUQ37wkeInjCGIgOq3BLHbVTWl6O/T5UQZBuAkeLKiR4zOLdxntvpGQsRVuiDF9Jb8EqEs8aovZggkN39DVVytdYjXVDxKappLbv8AK5mdbQg3URBkCfj2U3jMPkzdkRguDYdjOrBg1UwDfw9lPlweMNpA1BCVagj66oEGv/XsgCTEVerok8bS1HDyo5ZWCkm7vTSJNCoON4fVI8bZGJYAJ2DDCjIX/wBk5Y4zSW3QqOFH4pOXB8vIraFgJh+vp30jL+YL9VjXGdOFVJCJo6TQcZxfWY9NVM80RWiycunE9ZDrTcVoBBrVuoXM4wNi/JJy47BG2Kjr/wDq2jGrBgzpxWJpORUniG07zGy0xflL1utImdIQYrskjbD+2bKJqVCOOrv0L03UHEmr+UrxHaJoKm+kGKdWKUXM4gGwt4MqLwBRmHMwEwcoVjHpjSaiStD90nI7eRxkshAAyb1/nWqOT3UdtYPhq3RT/j8iR5LMByU63dkjpGZF490GhNPKikhO01kfL1hZPcarSJojtJM8EnLjM8uPtUmvGGHrfuTVA8ZXOwOJ1b+VHkJA01EIjvM5A5frpHaTUyH7WRCly4zMyUz7SmN+N8hY1p7bWU1FoDopPE8Y5AqtcRiPSFAX11UyZxNPdHaDXUpeXFe29qlNxSUffV6UtOnHdc4I9G9FDlwTbytJm2ZAvHKY7Bqp7hIb4KewER7OilFJyAwDycntht40X9WtM66N/Cg41O6l4TMTMpD4+2g8RmEcfTVDOi55RIhtypMIYKzTFTMzEk4nfV0i9FzOM2n3jjdS5fH5RyDrTMKmb8lrRMfzdTlMd2zt5qPi3MWtU+RtRhvVSTbbopOOJFJJ3UuXB/bSRJcERjkE39a1QyIuucTxUXiHKGLkqVIjr39NdOTYe05Yi4lSeEEEBftzOCJZ5Z/o1WJk1mW/lcjjlMaKLxkyRvBLXWI6f0a6g0tBb4Lkf/XBrf8AVDlwhksmuQXMXMkJ2/40ibZLn29tCH0UOXETxSd4GExYSy751QyitvTqoyxOPMF1socuLDKwrHSN6p4ka6jKxf2uRxm8SB0+1Hnw8y8/iQVtMstzvOqBg/8Ai+S5VF4AXO8HjdxEEx7XJEGIdJMGjd1zyw7g3xUOfD6qjEJxw2TMMm+qGVaeKiNwIez9ocuGTkmKqo4izAzD3PvrqK2XM46mYUOXxxyYLZIifEeu209ydaSR3D/K5ZTWbrn5cD9wM9Kue8kE/wBb9BSs0XI4f/G234o8uEH4tdEDyE6obavu232XDLGDR0fPZR5cS15Er1qOpIAyZvXTHKvFvey5ZYwaf5b8Vz8uKEBMwTyxJcS2Xi9dZJ1gbBcM8DMgVXPz+ORq3EiMcpqWWQ+mmQLRDhczjXi/BcvL43xCBjKuAjaZyVD/AM6sETLfn6Ljliawoc+F2YQfaECWkzDLrsCNLrjkA2wubn8bxKlmMduKiSTW076vuGX+n+6rkYXPz4FzNLE+QsXf2xVasAxuuJx/qnsud+PmeiM8pzJGd/Xp6XQyxXDLDWxXPy+NZj20ceMSzATA2yVGugJIqG9Vxyxr/V/Py/Vzc+CbsSXXaLymukiwi3ywuWWJFBELn5cXrMPucY27ZmM6qRZcc8RlTRuvoufnxPyPGJKfEN/GG6nXXHJ+79VwzxEN9fFcvLhx5RTNgS5Ri/T9NX/kE/8AP4uX/sxM8G9lyc/jZ/8AWCEmCPrPfs66Y5EidVw/9mI/yLv83XPz+OcWSsZQcEDADiddRkLt8lwyxpW8ffmuflwl79IRM3JYVvpqDIqF5ssQBHHmub5ODi7YDfowx3jXTAiZXE40q+Hi9VDl8ch4wAygH/6YgiP86rHLTKZK4nGvAPiubnw7crLYJFlykjMdtWMawDVcDjTQrn5cLROLiX9sZUnGPpqxlqZ5atwuJxkxVu4XNz4R7gJOVTGWmF9NtdQZobQ39rl2gUN1z8uMjMzZO4BkYgrb/OugyEgj/K4549xgCi5efxvE8o5Ny4y/tqMGrBrRjmuOWIJkUXPy+OYZi+VHeeRyIwrubmumJNlyzwAPFc/L47xMxs14iSoFQ09dWMyANui5G/CH4qPLgyuCM8ZWJw0Dy6n111BBp/15c1xyx0NDs6u65+XA9HGJkh3Yq9InSr81xyFaS/edvZQ5/HV4KqwnpJk1WOUHiuXb/wDHXpzXPz4ARxTKEpcB1SbKOuddARH9CpXPMVnZv6UOfxBk3SIGXP0Yju+ukTo+jHRcomSLc1Dlw4yN9QR8cVG6rWugM3hcjjkaZBczwtERJ49ipqXx67Y0xQnGz6rkcBcAQ38min/GvlVNeMeLBUpZntqu7tMlcSLzNP1SeFntmMeWCTEwzX9tUMo36Kcv/XcgqTwlhpJJVzCXMeWeu2rBBqdVxOJF922Yvx2oCzQvukvpAV9PXKcoH/jHRlBGps/dLy+JDlupDVlMJM7F76wyPRQccRa703U34+M2Cm8xBTEYCs1qhlFrbfqg4waIPxDfKjEkXLFy5X+ugM6GKrAZC1+fyufj8azLDKCrvZhgrZ/516JGNDeG+i8Qm4FYeib+KWWOkYYKMsYY30nKBQkLATQbOH4JjhcwpUTO7dFQdTQSYgUPBXH8iRYvknOBCceInpMkuFuYa7ugnIkH6VAaCj1THxyNREbBCwQ+l99tYyBHyq7QL3fv6Kn8KwzDGImIc23G0amZvVWABRVPjDZ4vc/9coZn62akRlpRdMQbvzNPJP8AxzXEia7NR1xGdbuAVY4gYz9v0urHxwplIwsjjKhY41z77FWMBE6KhwuxmOVyqPbLH6E6idHo+K7dhiqtx+NmyMZtcOGMx66k5RapVY4iRAl3f7Q4gUfouSWaJX66CCarpiCSPpX4/HQ0cUmwitobZdQYEn/qd91eIGVL5Ac1Xj8RM8hiLHtYhx4zYztoJO67AGJFcej81bjwNivyC5nHkXXK6nUmSOCvHHe8qvH4gI5FxELVvWZiZ6aiZNa8m/BdccTLcro4cHHHxkNrQj9yY0HIRNV0xxggnzfir8PjT8qSZ4l5aBzgnE6jLIk0C7gSKX81bjxpAWpZhizdWFib1EGJoG7LpjgQZN26K/H4iZ3zjjBh8obkne7zjUSBYFdAJqrHCYjhESSg8YhWwd1/rEnITfTqu2OMH+pJfiunh8e9ThYRYw7lvrnXI5Uit10GNeBfVVOCkjZEzxvYjEH9z76kkRD5P4XbERSG/wBXQcBsmQ5BAzlKkAr01yORFDw5Lp2EBXPjWfOgrun6zG+0ag23LdKrrjiKAH0hX48GIJbbmFyMW5GtScgLQBGvR+q64iBVvZdHHhvzoz4zEeWZPy/XGoJ2/wBN8yu+OGmO/sujgdICzLtMTWPbqMq1ipb8VYwyHEfqvx4QjaZDaRiABXUmCDN13Am750XRx+NlDCMVPIxUTIE6g5g810GJG8vVX4cISPy9rASWflL4pJrmTSF2GBrNvBW4/GrmIbpJjMRZLy6ag5UFZEN/i74iBUVb+V08eJxnx4i3KIOWPKFYC9QSJ4ui7DDU3b+V0cOIzKYJRYLl/I5TyPKN9TllNpfJdscODfVW4fGtQxEIPIjt+Ixynvrj3zbWrfmuoxAruun4+FEqrJebavxkxlv9NGUkRoGwuuOBuBGKvw+OgSD8ZEFIZSyT/wA6k57Xd3wXYCKHd/C6ePHxpGM5pahX22pW+uZyJqLrsMZtcq3D43yiMy7OX2vtTquoJNxZdAAfB810nCYglxiakb8cdum965xEzaXzcUXXEACMdL+aucJkYbex2CUP+Z0E2l+S64ibUV+PxiTxD232IsCyUjXPuihuV3xgXluVfjwKoXrDiFFp3K1yJik08fhXjiTTIKp8byPJEi3j2OobH6a1Ab0b0XQYAGCP6b49V0cOACSSNOEm5sgQ6aiQa6bLsMSeur3VuHx72fjMKTQQTDb9Y1JzIHyusADxfFX48diR3mVqrxOuZyldRjAktj0VePx+hK2kSZbE8R1zzyJ5LoBBrfk/tdPHiMnEgGatue2z665km2XmuuOECaPjoqHAJWIb75jP5WG/9tYmeQXQAi1+XorHAieJIWPUi135Z+2pJi6vES36KvhUxUBBNEzkMQ7ddR3eK7Y4zXb85TzXR4ASO0yB5JVjDN9tQSTRUMTlWsv9VjgzuE91YYKHkbdM6kjjVsLp2kiAreESQ3buMxOWYA0d0gRYPxVjA5Gbh9FXhwbkeIhl6TDuXhmMY1GRFl17RpbyVePCEiCokCzE9zyvbUk9w36delPldMcJ5Bv9VT42JiLiz8iMwTt3r9NTInSVYi4b/Vbw4ikeLNARJHSzu99Y5EClgnty3p5+Ctx+NZlz0V5E1lf2/wCNcu7GwsunaJ4t8FTjxBASaZl6tyREz1c6JJrDfyunbNNLKvHj5E9NpHpKUMwxqJgxVthV2bvqqnGn6D5Cw30DjXKdTJJ4Pq+asYm2IVuPFmhdhiyO6BUOtYVqEj/1kDb2VOPChcnSu1YmF66k5SSB5q+0Gg8X8BUOIVNco6TBWYlRNTJOUhde2b6eCfjxUi4gjCpJ4opuN03qTkBZUMRM3b4Khx8ZmY3PGQ9oR3BNQTJGv76qoJ/zdv6VfAjHFDMmyQSAyhE6L8lQFZIIPgLp4ezxcmwDhzPjrEAU1CsYxjQN3VvAeiV+2Q8uSDmGc6O7IVVgEiNE3g9UnxuoglNqX++2o7hjrKrtMwL8FQ+PktMJjvXjCk0P6OilJsVYx9FU4QkywEWMsyLArj020z6uFQExWBP1R/Co8ZimKx2iM7mM6JAk6rYj+ZLenron8GqjHuUi2CmVnjiNSMhY2ZXSBYNwq8eNmFy0+MOBZbBn+2omDA+0gSY080/Hj/YsF5Oe5yuen/WAMybJAEcXXonOMSMFxEP2SEhjQAdNm/0X2gPb2VOPDihRNS8pieqmk5ZbwOCqDPCf3VUOJIkTLGert/zrmTebN/Se3LI8AHVP48qqIJCrYo8YET0/tOicSIFW3CqN78OKfwgN9kycakqFirH9NHfN/wB8FcVkWb9FTxkG/HMPGC0abKmL66kkaxMN8kjGZi8brRCPixUH0wPuqNYEQ36q4A5v93VDh2PVJiz9s7amZ5FIpXV68/dP/HNXJ/sxEG0yM+WsMwLj+SkDUQnALCImj2qxF5cu+isVSBron4hgCJDNzEpZO/f/AIDetVQEHiiceicp91ckNiaF2jp/bRzpir7Rrq2yqHB3Zx0QMbJMnVrRJfiqgX+H6+KocQ2Z6o/ibCTMpU6nuMz/AMrduR3A6v26I+BDXJkiYu6U3Ht0zqe7SW+CRjXcX5IuSuwfiSIwlxAb/o6J0K6DCkw/JN4zCeKEQviAMnnVIY0E+Lj5Vdoi1z5pzizPJkkafHo8eNrxz+mjuAERWHxVGNbKhx4yHSXcFCN8XsG2pMxFwtGQ4XZZTBPttfFAkDM3xFfFDpWmwkxEqqE+CfxmRk8dvSSbPFp7W6x4RL6qh4XRBUAlwIMCHbbTO56JAEx+p/FqhEEnpDcXiJ9DUDIC8v8AVX//AE3X2R48R9rK3xn69qG9nWmLWSQdBq2xQHIAFuKk4tsi/wBnXMzHRPbuaaI+ISCQBJ9SYp/26b61criqe0dX5Jjg+WYC4wNdM0R/bQTSt3zSBIpyVOPAbZHxw+TxfyIZo5anLKBuJf2tGuqxGTfdiIIdszG2+t3Hrs/zxVgZHeE0GYh9zKTItkIKB9zRJPFAwipbPsmOO0UAXGx1FkX7OkCQqAx0iT1RONz7e0zAskT1IDppptUfP6qAMVsUwM+NqwQZ3JiJ4vTvra/+KYAvWG9U78fI7XgWXjIDBjBMY+ujuBNVsdrghOceM+KzWBhxjbjMfbUkkVsnE7h9Uxx/1gHNcawQtSP9tBNKkwqGU0M3R8eP4qzRur7YvdF/Q0EmO4N+6RNtOD9lncpDBMTPbdnHXWBrIKTjqJ7tf1MCjKb+LMURisznpoJAGqvtgzWZbqsGMFeSeWU75xesT4SqOIF70VfBX8QTJD4xC4v0xk1PcCJN4bn7wBoTafZMcGbWagADO8ixX00HLYU+kQAAdWUTgTMMhPEl5BaVcNfqaxNIyNPBuU6TcIwSXEzZCqMtflXbrrmMjFVQB1LfHoiBMjDuFZeQINTH30kwO01D+lUCZvTwWI2XaYvFxBsy9XWIMTqLP4SMaRHBHxmEnC3Co9ZZR0TSt36eSqtfxGDLsRHJehCnGbf761f8m63bwo+Tqi7cvHiPfj1fWuXapnQAZgF+SrSNZ9k4c4OUXDE0HEc9Auukzese3/I+VuqxxSBYN4wNVJ0j6a2RGQnFJAtSfNP48HyOquxMS0G5qZyiZqixmAXx+VmAjO5mTisWywC1oE9Vo7hvR+SdaDpUx5cmP1mf01I4N3SASaRKAO7Hiwxx3uDanrqqREXSMRx7dk0F5v8AccV6ZpvYnGomkmLNsPaOgb/FoxNVNt7cuUzWHH+DWtJblUJIMLTi5wx5DVE+VITvqhE09FqzS8PR7oxLWJhKHi8cEEFhWpJIFbBuiwFK0PsicdvyJDElZv8AzokQ5QO28wfBMcbJdrCeV4zMf9a2WVKKoij60Q8RYBkqO7Rgik1pyjm935LA6wNH6pjjNp4rt+R7ZYtmXJZqZAo68Vpy3o+CJx8RimLgtLi4DGgmofupgGuVvxN4tLM15Q9mNrpiNMzQWSARa7+EfFhoPKRuO2cmidqwmMjvfqtEHqpZDeJknaO+kmsa89loFRq/m2npoqJOXYr6ScjP6aLGlEgRvMXQCIuQtFkjyI93H0/tpubUPryeqQBqiAz3LqN21mlf7aKjKaQOawAvDbotiuMtosx69NYiSDldJvpZy+KMbM1ctnKYMTG3pokEUhbjAhudUIcAzFXgksgm66/XWpq38LUr5v6R8XcHZZ2JqUUQ5fbT3C9m+qO4CovD8U3js+JWfHM9Y/G51PdImpq/ZYZT/mYR8SJeQeM4zeYcSONPdpFW/ZTIIrqwt4j7iTcjF9WARjUzFQ3okZGk1Q8Y2djLjtyvlEd3SDIk2fS6O7WaI+I2E5d+O45pQfU0CghvwWJ0nZaAiu0VGcFG5Sb401NTa6Qcjy4rGFCDE0KzE4sN9YgzGqkzNfB7Ioy5ASJC2ziomFP/ABo4lPGEIhWKmKkoMqQoX66xrXVaNDIAWZIYd2xjuZ8c6AJp6LGhqKvq7I5IqDiKg0zFhQ4rVEE2vLqsa1Ng2Vs0sXiHMtPJYPtWg1qE1ni+SNBncgIJxYxM+msO4jjDfJAnI0QjJEX1Kou7ito1pgCUkmpbqtyd4WlkSkFil/r01qgQCsJFJhhCbuyOiSvpbDs3rV//AKRiSKOi12O1TEBS9AqNtY7/AKgb6t/awOMssUidKY5X/wCNNIkrZEVJbomy/qQuc7xvotU3T2m+v4tS5GZ8tiN/duOJ1jSptotAF6ZLJPumJkSBLJ/qc6Ca9pFborA5oJSCUccs/cBF21iATWY3TFJPotCQL28ZtknKUr0xoIBB38EXMGqwnQGuVciZxmFiN9PaDUXVRkaSt421cg71TtYP9VrRipBMbcVgLYjl1jCTEhExGtAFAf5TGo/UOJlfK+MyLFtuS99bt5XWMTYQiAz3GgM4YEh/H6zOp7YBJs38o/k00shE9c2xg2bqJTH/AHqgAEEQd4u/srRtJRDD6CO83rGIlHbypZaIcuPKHa8zh/uawxkIOMCLHyL/ABLEDBGbgyYwZufr66TiJrZaCagLEWsTIZzDMkPLoVX663bNMZARcSboONpBIh2uY6vbWgRBMJJnd0fsj4njMFdg3Q68gNzOieNVpI/0+N35JfAzm+qku2R/I0kHT756+63dTUF/LhHwmC8Y9KkDpOPtoiukJOVK3Q/jwWWkRKdGYPGv6jTBmQdPFMjUD0S+OInj1u5I+sSxGtBtRT/Nh/pZ48pkn/8AZeL5KiwXpG+6qMTWa7II9MyMLLvZjH00wRa71QRW4N9kGquGqRyVKqgBGgGSJCxxJ/kBL4vG6KzhgyPq3WOmsb0rV/CmCil1lZayESE59vbSAZsgTDfFA4MRBG8ZlhZY36a0wZkt0VAikN8UWYZ6ciSGXZkJow/+NYDpCMom1Hxe6DxP9oRyVYxUCsr/AFuDIzR9fNAAIgWDd1k/EJbIeUR0fWvXSKSW/pYYjIyhyZAzKL+RRtvu62NzkEdu1x+ffmh3qgu59r6yD176qBY7oAGtHyWl8q8uNQy37sZX3Qzqadtal8FgInI+z4IMNEznJNX6T6aa3CAdNijFXi53OSNljyhD+r0SQbcUxNbv8W8KwXBUbdI9Okaxyr1RxSvEN/F3MweW+3r/AJ1XdHJH9TN0rxukZkqSPIgnEsT30yBaaJr0fg+SWrMhhNu8iTFaSR4oMAVnyS5l7EMsXM4GRjedUaEAbrGsCkMPqtkgJzlbAnFw/q6Na2fijIG+r3ogS4K3eNMRMOTf6aTW9VjiMea0VieghLgj04rrTPi+qIyB5rQkm34gYvNqxI/TWmjdFBAxE3JWeHFmS2okgMXmK6awyJqDZtzRGgnzSPGgiIHxjiwneRyGNIy1nVY4kWq+CHLin0xSOXltxzBpxINDdFJBrDe6m4w+uxgblIO+qEGmrfsgADWQsx0XHF9M2G7PrpibIGNCA3rdLcCn2hilCpdx6aw1Ao4WIyBgWf2i3jGCHo5d9YACpfRRAO3VspXj+6ZSZGKvO3L7TWkZA0R2d1AjDKSf+0Zm13X/AK1iQKwZKmDcaJDhxYY4mCIKsuamEjSczj4qqN0SPBvjxRYAkmC6GSFf01QypPHzUkgGjfqlR40cSWbmScu0A42+uqoRIt4N2WqRWol+qXxybsZ3JZiXisdTLppPB81j29sxB8EfHxvi+MXsRVsltOjuNAoid+1KDxr3RExGYLD1O9GtQ7PkysRN1oKqlolpmXG3HW4TV2fkpoee7fgh4qTf1J/She/0vWmD28VJxyOlbXSPHcks9MKuWTp/zq+6L1ugwKEVhuUkbRXiJhLO1mOkRpkjk91u2sN8ksXFRWJGaniY2DvWqoaKf6HNvgljyr/2bxb5XHEln121UkUQcf64pHjOYaIL5QA1nO1aQRDuggg6gfaX+PfFopnLjNP9baxzuJbCf5NbFTePjBeQs/LNYbvr/wBvaDWnwiCDIWTIz2wjMXGTjadP00RFRSSpgdQghA5esSdzaMdNtAkkwdEDHo+qm8dzlY+4JJY7Vtq+6BZuymz8nzU45MhxkmELCOMJ7eQS+umRbX783RaNTUIJCoCXnH+0GxpEl0UnGLNvjPlwz61HqBcIM/fVDIkcxs+CgEi/t7fak8UpCRiTYluFjP8AbVg0kWWg3oQXol8JYr1GrwYlN8aYnGt1Jxio82/RXiMzvYxIoVfjMm0baKjdQQeIbdFJ4XViRJ4zMytSkjttpGQumMQOMvzSPZYF9rx3bL1VYn3b4KRjkK42LfmErOMGZZCJnFTP6OkHWkqTjWt29FLlxarjyYKzhlM4kWxnvpBEUmH4OyIMGZl+qnyP/UGSQbGM1Nm3TfVg0vR+qgiLQZo3yukeJxqMnTj0vE2mqkRWyiO6YIl8kr8ZYLMSBJxSxCCYNVJmv2iB1dXqpnGJMvUGknPIuJO0msRIkqTXl0t+ykeJY0dQxX7njH17RqSTd/inWYq9FHlwQYJM+Xb8qVhjGY1012nwUxOMmhSPGrfL/WZA2rNsTpmDtu/B0UwRZR5cLqyKwpjkQBDFa6A0jRRAILf4ovECW8bW5rxhLn7d9JBFvx8kZ46Cpb5pOXBLgvlvE0U0q5g6a2OQXM7G3N/NlJ43ETXLEKINUnQnVgxrdFBUCik8PIZYCU8YB8nMjOz6ao5AXXM3ps/3dSSo90wYX/UYZnxmf11uJh7KTgCSNN/dS5cJl5FubUh8mLh43e+rmBGg+n+qK4mG9FLlxONRdSg8sFJZMtH21Vbi0qew1OjooPAuYEeVEYMib10rTlMUsucQY36jxZUXjyCDxMQ445gpqGdIOpvCk44z3CH9veaHkHWE5EhgII/pNXPi+D8lEa6N81F4oNRjEi0kh7c6vunVtwueWOtBKk8Rlub2xKO/YPvqwd4lcsvIN6e8Xiy0ws3jrPlcUGNdJBFbrlnicgIs37KHPgM8h3auiVmrxlhNOIIoBRSRlaILel1HkMPlUREPe5LiuX1NIp/Itq3zXI4nSYIUOfGOKxPRme3SMa64knIaLn2aG7brz8uDy4w15BQFTuSUfrtqwYNPFvVczjBhR58IK6koSzJEn+3ew04kt28FyIg/LfMKHLiIZ45hNv8AWS5P8asZEGt1OWPa9lDlxhrixAlQQOxuv66sGnErznGbRPNu6hz4T1FiZEORD7g4+Tb01QAvsFzIiSFF45WpqI9yxF9MxnT3WiaLllgTtEffBc/L4xKmZwMpumXe510B1Nm/VcshWDZ8PZc/LhMmSCd42GW75HX9Ndwac+i4ZCBAsuf5OBEJxqEIk8RlmLo0gyZ3fBcjiTlYyoc+KwvL/wDF4rIxElM7aujb1XEjR/i5uQY5ScmrtwTipnf/AK10BOlYXHL/ANcvquflw5bLtUCvFV4xJLxn1j766DIf9XLe/kueWAmIK5+fC+sRgJCIBjxWddBleFwyBuG7rmeL0zhuIyccuRrGdXSZC4nGeh+trfC5+XHxOXiTMQflJ7t5a/tOqB/qtFyIngePB+yhy4kWJym6bolXfXQEik0fN3XE4EmllzcvjCqWhMY6+2s75NtdRWBZcCAZOgXNy+N+76ES8YMP7v8AjVDKDWw+n4LjljobP6XNy4BJmhMA1MM7s66DIzIFJXDPEnkG+q5fk4gGN4mEtj8mJp66uRlMPVccsRM8at8Vz8vjRHxYq7kK/wBvQY+uqB0J1XDLCkZWZ+lzcuEzXijMNOAeN7As66jLtpuuOQAFYh9Vz8+HKL6H4nKLaVpJT9ddJGl/pcMscTQ6rn5/Hxq8iw4YFvIENaoHIXsFxIyBb8/lc3LgMnKVuB/2VCIkTl/3rriY3+l588azFviz5Ln5/GcXlNk5U4sR+NRMHWNWDPAvh7rhlgLN+q5eXxe1facvdJDE3nZt6TqwSL1C5ZCtLnlKhy4IQA2Vdb0Q0/prpia1uFxzwIpVl/O/Ny456opURkKZT++ugy0D3XI4jSi5+XAt4q0Lyhithmn3Xrp3SKgP8hcMsSLiB5qHLgMSTHUtg3WMTVaqZtdc8sYJgv8AFzvxw58rsytB6CTttXpcmx0XG9BTj1UOXDjK2DnlMXNn9rmddMcqcVyyxyjtuXX8UOfxoLZP+pIhu7bauZOr0dFyI7jVveFz8/iCEYf/AGsJUK6k3GrEjiODdVyIJvZuqg8XoIwlEYVt9a0io7ZXHLHUUb9dlDn8eYYJuohuCXLroDNNXVccsNcq426N6qPLi45FJbB4ss7Ly3rvoEzRTlgFB4cSYZkW2QB2hkjd7a6DLV/a5dps/wBUnhaJVszibgby9tVjGhquZFTFQfZR/i6YDjC3EXEjEynXVTtasrn2+D0hI/HUvWzkLk3obfSMaO4gwLhu+6iBPBvW0qf8aTlOm90UDPSddARYWU5YgwKE+Kly4f7G3JwBGWkZxuGsMgTAr1UHEGgu/B6IPAqTicfasYqIjxpJ/XVHLq+KxxOij/EXDJ2gEi1njlf016JfVeDtIeiH8fGWli5IDZVOniTrTSRRWcCdxLdlQ4FjFzaS3DQ9n+2iTeTK3aTWsOqY4RB4+27lAJoL8VDR3bXb06K+2b38/C/jROfEhi9ruBPvPpqDkJ4fS6do7u3R7fJVOPxjOZm8X+UdELjroOUN6JiKjYUKcIK4w7IWeVsiLD/aNTXkG53XXsrWysfHzeJYVNjMVX+0v66m2rfysBjNHyVT4whVccjMesAcmZ++jyC6AZxNG/1UPj8iIzMVMQkFQnpn9NBIFrQyuowmp/035qx8eCJlBiMkzykhfqa590Y1lWMRNnorHx8SPHjJAsEmxiWJj6xqCSQG/tdMcTEqpwRxQT+R6SRLX6aKUm7eq7Y4iLN/SsfGCJWM3RUQ48nvqZpGn17WVY4nS6scWoSUdwcelo9tT3A/y+r4rpjgANW91Y+IEysSRlnf8UvE9tR3Za7LviCPxX4/G8m4IuLLm3Yfx6M6kkbyVQxprUqnHhHHDLJFmesCtrvJrd2kiG2F2GJmTduy6OHCYDC1XICVSIScmuZyMf1M83suoxAvU9GF0cfjhl90TNRu4/c41y7gQdAu0d38h/v0rcPjmNuqxjx5KxswbVBqSSQ/1dMQACTZX48HiUXs8szVnGGD9dc73t4rqMd7Uc/avx4VxjEkrKb3EQRGempJOzbuuwA02dVU4xiEOMVK0MRl69a1M6rrjjpYP802XSfH16x1XjtebajXM5xZv1XQCvB9F0ceMwcSXdupMvKsDricqRuX4rrjga5Givx+Pja3EzVdTNQTmDQSSBsQ/wAXUAxS7eqvw4PKmpvFXKwLLj+tpyyAFNNH5LrjjBEwSujj8UU8RxBUeP1sudczkCOPu3ouwxJFLV3XRx4TmeJbDGUyQ7GJ1J2N12GJmBXrxXQcDyMsP6lUkgIdo1H8gTQLvgIuq8eC+78S6iVDDGIPQnUHIWF31d11GMU1eqvx+PkNHVgBegwgHW9Qcp4hdscAOTfyunh8QPFhxx/GUZzcUQfSNcsq7Cd3ddsRTgujhxsCGZ8blkiRjUEwPxdscKVu/NX4/GD40r3k6YhFU31zOUxL+l1GM4t2XRxHlGGGwalLz01JIEiD+LqMI5Lo48SfxqMyzCt3f2dtQRIqaiW6rr2iJLey6OPxy5OJtADjrVTy/raSaxquoxswrHEGIy0xFzASYRd5rUTP+rrr2y/P3VuPxRx8nMUQesu1PLXM5k5UfJdQJxEP3VePDk1ESMREZZAUHiz/ANaCKSV1GINF08Pjv8XJkdpPHFH3Y1OWVKR2hdQBY1LfOmqtw4PjdZ3a3l9rf66jIkVfquwwx6B0XTx+PO6B1yBm4UjZ1xOdK26vxXXtJFbK3DisRKZbuDcaKTUHIAkt1XQY+P4rnDj7Y45rBJvEXTPTXPu3LcLrB1s35Kp8a4hlKTgmwD2v11M1kmgb+V1GNeH2rHx8SMtNkT7lv1JzOsSRzL9VdzUCH9q3H4/Jhk6T2Kj3HKE1zOcVC6DEi3+Xc/qqcK+uHFztMNanLKDAvC6dpgE7Oyvx4vLqQ0XZBNlzZfXbUmQK6roMe2Yb81Y4hxSQq4HLmLml++dTxxb0XQAzSz810cTy7l2C+TOJujOoyiF0GOOJ4+dlXiRgmZ9wx1ZlvjKQajITU+C6Y4mkTd1VuPF5Eh+VTJFNxCCgempIrWZ/VURcS/JV48IuCJnyYX8cflEx0+2gmkWHg/ddIJteYhUOHL9IZ4Nz0f7mjuHgV1OIBm71VePAGeU5kp2ISduPi6nLIgQNkjHKPZUOLyhpqYZDDPuCBJO+pnQf6XQYseSvx4dZwiZ4vKEgT+t9c+4EQImeqqJtET91VUrFpBdKhTEVP3jQBBoYDsugxEQSrHBjjXeJKogxRi86O4ARL5KgAT0uqARkBIbil6ZkM9NRWaVq/ZUMJ/14/H2mCpindm+JOPxCmjRfoVfbUG43fFU48YJ8ZxAP6Cl3M/8AOpOZfqrqRUt+Sr41NELbxskbtsuL1N8n8KhjSZqqceCNIzl2KJZqe+b0GAOPRde2lbPqq8fjJSZnEJmqisTjo6O4y39rAaRomA3sIZPbRE445V0TN7sKxgBYeGhVTjIpY5Q5eMPlElzBM6moMBXFgfCjDKqcHjmW2AHxoyj4hOtT/JqkichDeqo8avvHElEN9sGma680jAR/JgOzoqeCRMcTZiZYuOFufrOufcK2JVwJgX4t+SfiRLAnIZVE61LRqTlOtQkYyI+tWVQCGQhUiq2UsmWNaNdXCoY5TPHVU4/HDeS0+wvlKiLcdM6DnAtqqiecKpwAAAqJr7WQnrqe6klUMTNd/l9E3HhT4lbk/WDaGdYkXLfVdBj2ji37qnhNSv7X8l6rEgTW7nUd1Jir68Vr1HRutU/jDGW0ifxqdnIfXRJiUxUTEcLJji5zDIo8ixj9zef01OXmr7bHR35JzihBxExceJMzD4tam+UauPlVA7Z1T/xiQ7NhH3lVLMdNIMJod5f7+qniA1HkcuhyjcImVdtEnLpDdVQB10dUfFyLD4xh6RmQjrGdEiIb4KhjwkwninIL1ZpLLicmtIkDRUBF6kvZOcEqUZLv1uZWKztoOXUKiBiBQCPFUOBNXyDKPEC6whM4nGNR3xSseLfNaAT2w/JMEYKBgIhiszE+mNTJk+r+VZxFtdvmia5x2ivrTyDOty/0nHERsY4v5RhY9uWZGMcamt4nUkgTXRXG3D4TnGyUlaCGouJCF7Vp4C79OKQIBmn2qnGD8SgzmrXjMY7XrmMcjze3uqxGxNUYsJmn23mprcZ/TTEiSnt6VlPFJ6x/sxB+QUsG3bWEjmqGJyrx1oicGCOjudoggK1gRMmyoQIBeuip4Sv3jP8A/L1L1AypCwt/IpRE4kz+7oqWN4mNM6aJgxS2+/v+8k/jZMCNqL2i58vFjsajuPUqxidJhE4iIu0eXGWEmFFdmMrGmeBVdvbe76vinOOYM1Oy+p/zqSTrdYYmmJtxTHG4fGzBN4cRx650HI9si7fmqPGSE0BDE52HcxXR1JPSyB3ZClPpP4zNTbCPXFYp9dBtSzeiqKVIFUIgYHEWuSHi1F8p66oYk3LfRMYt9XKeILuSwXq+N7kf5nUgW7VYx7iNm/REFYwFyyU7hAPXLeqoLCUQMBL/AHzVP42fGYhAIliJzIlDjU9//Qtz6KqmgumOITP7SOInT8YbXWmOt1oOl30h83jOO7FfjxkuSRqv+dczIsm1QKrYJYiOp3CnxminRM016j5Vds1N30WjtJR+3KSzJG9xpNoO/wCKgIsE4IQhONwp9rHgDEzWjuBiX5qhiTQlHxkS2It7dmpmdBIxNYnxTaw/pP4O7+NVlPGVjrj660rTR/qbwDxgWt97U6frFTqe471l+yaG9vfz8k3KqxBGEOrYrUT/AH1hxutiKRAb+Ebc0VL4r4vFRpYrb/nQYml1QxyImiIYzuRBMUAkhXH9NFq3KRqBbd1W49Ko6owXPleJrWrW5KoYkAQ5+0YlmLL/AGwrZbhP00eICo4zMl0eyIccRLVD6HYSyM1qTkd6Ku2KrHFUSR2E+8lFzPadP81mI/VpgQAXwTHHkyqHjNobCH1H++iRjSxhYx2yW+kJ/BCWZ5JsgN5Jujq6DlPRvyRxFfRU/EONQymesglEcdTOp2b9Fpjm7fiG0Q8nqfYzUddaRMWAVkUmKJrXOMpJCxEpOY/rOi1Ct29tS+X4hBI2UZmvctN3P6n3aymBjaG9qLbSXFwrEcSoIAWZ/ttrCNaF0Tcduje/qtIdYltcjZKrX0HWmQDotDDd0ePGL8Xu19JGJF/roGdEwSLi7+HVzhDcBJmPGGkCUIm9ByJdUwAOCfw+nKrEi6FFm5frqDB5Q+C07W2+0aEpsGuOwLGJWfvoNur+VsrELNbLEIAmMAeK5+zrcdStE1CL5Ve6SyRh34uYrrrCK7vzWAyf4ihJLPUi4yNbw61TWLN7IGJIlvx6InHxnecZkn/5vGtIyypZVExWrstBgiWgW8F5kut9ExU6fKaTFDjOqAVyckZYrrR/URtpJk03b4pEEwStUpPGJhmyDFeRIJ9NY1Gvg3rVGpOrsiDyYCVcsdWWAJkNGUCJ0TEf6go+HKJGEomHjkSOvKH663diL2Tru9tN+Cbw3lDOPSWenL9F1MyJh1RWlKOFnin5Sj3gwi0FS93WBi0A/jcrQQaI+HCI8RkndkzHlmuOOmt/UAt8ViJNS34ovHiARx/IhQU3z1a1gTJ2UkZdY+nstHY4wQNT6HbRO2rdVjjjY/6+mN0QH1JEWUi14+Iq+tmgGdaJ7RFLNz6rQIMyTUxIzNMpG19NIpwo36rawNfRvfXFWkWsXnAPX1j9dIivowmm1UWZjYiI4pES8YhAiNYCBVbyo90BZjNCjJ2GbJ/q9EDWySNhSfvhzRxFgkyTsEvW/R1iCam+60yb0YQmQ/a5nyqWJkx4y1300qiRzI9GytMQgS2S1CeVbmsdrAJFRJRxtOzTthHkh/XbRtGnuiLklCJZJq1fScDKqH6aok60Gjeq0C//ADCbGwd+lF48bI2xoM2C2kGtXzQhyZrrcEZcsTtrTobrA1gGj6bfiz7gZ8jbebucaKg10TQSDd9NVvHkNjKARxwrc8mXWFQ9kHLSRKzxc2SzFyYzUn9GsCCIh1fmtIjfwQiUEeU2e1jFeTUj9NJOykwKwI6InF+oPEwrGZgpj7601hJ7SBGrbjHFJ4nHlPLuGXqP/l1hlNSaP4SQAK2bhGHfjDiJIrxF5f8AOiYoKhP81Iut4vujhw9PxnOdmNE2JnT5ZU/zrZvZbwaZufaT4kzR0jp10kg8n5poQTAoEPBiiF6wReWOPiN6xyHRH8gRx6IfxzH0HBvLJi/Hu60nEToik0f2jy4ehiYbknuYgjFawyF7v9C0iZ4N/qBwz4o2SgyNnph9NbumJBWJw/yZl9U3gkEtNsp35ScZhF3P+NE0tRa+8oBlyYiHNB1lk3vVVHOOD9loFnRHxWZwAImVUVLGydTIiTf2ugisaIeHIccYYZO6AM0wfbTIIjVYTFLoPBC+NrjjPi8i4pab6k6RGiYpGqREcVIDxriZzUTJ9NIg0B6PmipFLt/KxLdly2sze743P/Otag+7LF+C0x45GGZjC3bB9OnTWNAdytMz5It7347F0zT3B220AweCJx7aVL9EVIZvFNQxFB7piNImaN7rR4LCTMhMy5zVoWX21jxm/wCrDERZ+nqgDBxJlhl5RUXIW76SRNeiO3C4t6rQ001OAC3uwVrVJhB/9cnYyh4vKehTxg28cmM60wBZJxIrSd/FKKXOMlxhhZJaM6CNBVEEGDZGYcITWUf19YwV66VOU3NqsysI4sO1ZnOM61AYDb3SZkTZaAMyg3+pZb3dYxaoqsO48KIEKDbvce4gjMcp/wA6SDBiFiIK0cWbnj6GOpMfX11j3RuYWEiwGyCDZG8JgGaW4PrtrSTSywnqt4BMefHr+LMzb7TfvGnvN6FBg0Alv9QODC1xk5Lx5S9qd6+2sSbAIpcFvql8HislcshXUjiVc9NPd3C9fd7rUMCDL+ELga8dnMRlntt/bWkEvotQ46jJIsBg7REs7sm7vp7ccqBvgkAxRuHCMGIGRuP1iYicj+mp7Td/fRInr6Pqsja3RQURFHeq/vjW7aURegusG8B34naqysTrRSb01Wy5V4IW0SQuJkiMgOZ6ToINyKt7cloxuDVv0QjrNwoJhZmE4rHpWmSK6QoOJvSG+iEckZw53JZ6K7zoyieP2mAOnUfCwIYBaWJI41mTyek7GsQJgTdEzZCNu8vorA2Ez2/XTa0KbmEXjxUoKraYdgRkf01gSJHFINCToleB+QosQK8uPujYWZcukZRxosRJi8PySvBjyOnWKpqr776RkASN1sZmuiEOUfLAvTIxMdJxpE2pD+P1SSKyPZK5i2IzLFRmEVN601FtUm5tyW49fcX2lona++jKeFEdomBQhLPIonctCZkJk/a/331VCardo0h+Hv0QRH1YHZIcVFx+utIPNv8AVJGuwWIZKJKOUMtJBLP641jpK2Ud3cUfEiVCYY3ovEMi/Y0zpBlwiB/yaKbwiAYlKlVAc3MX0rTIidFjI/0CaMqbxYsVuiDLxmY4hI6QY5LGpB0Q8cw8pMXJNe6pphnT3gj+qgrduMUh7IAhjkq2F4ggd4Xvp53b5KDjlesQ42e62UnLicDnEfjf31iSKiKPk+iCNC3+LIFhB7SJbhhy40112URI4tlKjaTlmMRymWUSMYn01gXyf3VME3vKWDLxmriYfbLfWMddViYoJblTWIB+n5LPCQhalavDEviqlbDpGdTNaLRWNFOOU2RWfGa8T9yQks+mt/O7fqtWI1GiHjM5qKkH6QBLvs6qYEl+qxA7dy30SvFJDyG5sPWvco3Eb6ZBiahRHaODcJPHZCIuXr5IR5TvtrA+rf4g21RzHEPE2mSTcOlGNbuMSo7AKi5bZSoQ1M+sQkQTMy/8aqcp4t7LTkKH/PNTeNbhED449DkKi/pqgTPFaAarQz6f6w7SflAStxOsInW/u2UEG42QbTOGBjMTbG/20gCI2WgXP+Xo/VJabI7/AJEXS1Uk6bmn2/JQQQs8SbIjoCF9CVh9NIMCAXCJIBBsVJ4uKxBD1c5ArTGIMgUb0WAGQEUU0VD2vLaW1GYpJrP9RuJsoMZUL+UPFxd8p3mG+RXq3rA6gBBEGdGypvCduJ6DO7inIQGqGRBirZQTUCxnh9pfEqoiojLMbzY5NJM8XwWImlwlgZ3uUr3Mre3031QvO6DiQf5vD0SPD8vGZlfFsN13Yd++kE20i9vJRoBlUEqKOKio45qJhliozZqta7v8SRNtX7pHirg45QuFuIRqZwa0aKSBcV9W43R4eV8iqw5huYzmbNbuiRq4UEEGt0iTTACkof8AZkxGkQAzxdUds1u6JK/LEmIZWKiNVO9wVGWECBu+aV4nIko5HlcDMcbgBwTH+dUDRczEmDVypc+ITyJjeGPbHkOHd/8AGqxt2lVxIqPxLENqyTxnpX7QMd51demq5HExB0fT0SvA3ntx6dS9n+q1u4zwRJZUOXDrnujy4oEREsy9dOR/mRZvzRA7pAgHdTY3OkMD3kIoVzrREiXZScT3Q3+pOXFkQZ7WRUEUTWqxypVczFAD9t7KSNCQpTPpZyyz/fViAKWUkCHxu9VLlxmWOXFljxW58iIcQmq7iKGuKIILfj6KTwtoXyqJzb+6lB0/+UQHspI0t+dFN4TaHKJZNiKF9zylNawij28VFm/q6i8LRQf9qskuTjMmbZ10GW9qLduRtv6OFPlxIhkSyvqklXOq4ltwuVRO7cqHIB61AO+1mVN+l61xIuPFAGhEF2U+XHyAZfLx9sIQhc5iq1QyiZbdFBx2319gpPHkAOcsNiqEFYnN1qxkMqrkcQRI3UXjNeJBKR1QEBUEv7aTXWsPxUZYwJhy/hR5cXJiSLmZJLWf0++mppYqSMTU3buposwOJfMnH64MdTVC1DAb5LmcZkKHLjDMkdAhAFMbR/bXQGaNvnJAyHCKfily4b9WSSGZ6A29dWDNrviuWQIpxb9FDnwSxWsm0qG4CFmuk0pdc+2bmgfgocuJyziAWSVSVnpOeuqjZc8sYmJqPH1rYKDxifI5deLNsxA2jOqkC7/FzyxBxpd+Sny4eRIE0hUERGJv/nSMgKE3XMiKQQD01eigiTMWFs9n3Q8s66zqH6e/lXjlj/PBc78fSTJtKg2MMZ1RK55DSA/VQfjtGZZydK/dP5E320jKBRRliYrErn5fHEohdgR0hcLEeu/r0GVeb6LhkAY3834qPPh5V0mUnt5LyiVU1Yy1U9sZGH9Mbrn58PE2jPtIjMT+Q3G2qGRJg3Hj5LgQJ2LsoczjjeVmwp3mQJ1QJNCuOWJ1s/pQ5cahyxBO7McchMG/S9dQRMtsLlljrjdz+KHMzEGEuotkd0w6sEmBZcDjuat6rn8JLD/1DqBl3J3/AL66nhIhc8sYXO8GO7ZSBdTf/WmoNYb8FxzFYirenmufn8bl6y9N5A5LF/rrpjnOMcFxOIJAXNyJrMLRxk23lT8vprsDAgDRcjiOre/Rc/LgwRIZk4tkV1c1q5pBuuOWMkmzdFz8uHuEMsyP5Z3m1/xqgSKGy8+WIAk3s6Ln5cSLMVLS8RYjlVcp2Jj6a6DKvaDRtlcssOXBuFzcuFcgwMQ1ZQSKfXVg7lcM8Bbd2XLyBHkv3mP3RJMLH31dspxXLLEY0inBc/LhaIPlf1/IMux0rXSRE6ANlcM8CP61rb49lzc+D+XGzbyyb4zFxWugIjtPVuFwzxg1uVz8uE9sYJoZwFT11YoJuG/NcMsSDGjlc3Pg/i/bJHKL6de/9ywZrSFxIEcff5Zouf5PjHkIMuOP4kxCRFxHo66YZkitl58sZH9dXVc/L45khiMjctJmo1cag1XDLEVyuVzcviji5IwkwMr6wyTWrxOh8NVyIGVRQnjL8lzfJw3pfcoG05ypHXXXHIhccsZMPyXPy4dQjBI7jHjg/wA6oQargcSPB8Vy8uHj7geQT+0kiZtnEZK1XcdbtuVzOIy/ndRfj/cXsHLAorUFL9Y11GcGpcricd4h+65+fCyjaGVg92/+bxrpjkZpZ6LjkCT8/Y3cKHL42zj3yy3hGC5L/wA66DOL7t3lcSBNbw+ahy45IiKkluBLzV5ddBGXP4XM4kG1dnD5qHL43jc7X1FnlUbx+uqBmz+nZcsgMhBoVDlw4zN05KiGYFQtrE6ruihA8VxyxMVfuuflx8RhMwTAts1Eua10/wBEA2XPLAEf1MqPP41/9ZUMxLLmJvptqhQLj20kvwOi5+XFM8QnoxLt6YnGkeig4bDxb5qXL4xtmkkYMHpBX6asGBwXGDqKQ+ai/FmtsQO9kWz6Y+ut3bExzfn1XMjWYKk/H1IexJTN4bmdWC91HaZkTD4Kb8ZUyXHd8c8dsJVmkZEkWhc8sSJOiTl8dkvkzKS0/jP7e0i+ukZU7ooH15qSPBI8EbFicC7z6v661DUXUxoL9PpT8CVkxdBGGYMwH00nuij8VJxGI5qJwqQxIPie73KxMdf/ADr0kZWL8F4eykVPNA+MrEnlXfkSPKag6a3A28vlWRG8PxdE7ww2vtyLhZknPpoGI/61blIx8PBNx+PeEXclwB/7Qf21iRqqFL7qx8Ydrgfa0MNzndnUSItRsJiRUQ3wRPjF9wkOWGN5oiMQd9JyN9SumOO2vCqscG4poa90/l+2CO2HFa59xuX4lX2+D6KhwfE4kcWPdA7cgcTj7moOU/1NDZdBgJpUN+iocL4kDsjY77wP11iSZ0blXjibhuvCIVuPB6AMRUDYLEREf21OWisYjurMv0VjhxgVtpJTIMbP21BJJgRwf2ugw/5q+NlXhwojj4y2VHtAYGZzD/jec8hcyuvYbGz6qvD4grkMhXtlobh6P9GpOUn+b/a6YgyeAVjgEsT0oWcPkMS8huOupoaFdRid2/JV4fG5Dx64CnERJZfpopJmpTwN23S/HhBAclKvtsY/znUHKTWF2xxk1sXz4Kpxfa7yvEx1CtrrXPuJm4XbHECQa+tF0Hx4x41FyT+37z+moqaiuSsCkmwVuHxxMEbsyk4fx4s/W50ETErtjjTircfj4R4xx2m/vR7ScamTcUDfqF1xEXs/hX48YBKJkc9ltYPH6agmR2ldccZOr8nK6OPACLdsTHrh6645f+ya0t4rthgTeIfNW48MRNApvaG8re1xqTlGM8W911wAr5KvHi5BsISVXASXEY+uoJBoV0xw1MQuo+Pl5cXkfu9sxc2uOPiD95zrnN60XbHGlFfhw5EDRCMR1yp1jpqSR1VgU0Dbt0cPj2ldombiV2EgqZ1OWQBkXdPF2XowwAoKdG+JV+PGVx4lUK/2ZqK1yJB3ldRiBWz0VzjxIkOUXU5hsuBxnbUknR+T812xw1tor8eOcxnB4xyD/wCq/vqDvzXbHGKD/QV+PACJ5bkqT5bsCjmP6NQcjqB6rsMRrZ/q6OHxSDKTEGWpIkY66gnJ9LrsBNCr8eJBELHSOVekXPRm/Q0GdG4XXHEk9ooH7cF0cOA5mAxtGTZgTXI5kWei79oxpcq5xkPbjGCYy+6cBrnQEEN3XUYTXRdJ8diyRgYgeT0IIc51znIirb4dhiZ4HnP0r8eDMyZqY/Fzlq3UjtBg334qxjsCqceF5Spa5bUMS2eO9ug5ViF2xwJ5dNmF0ceOFm/2wtszP+yRtvnXM5alvzXbsk6FdXHj4uZeT/7SO9gRD9zXOZ4LoBXkPnn1VTi0wIWpCm7DURyxO+sCAIF12xx2bcLoOMcQMbXMMDxiAUf7a5EgmbHVdMcSaFX4/HQxNshyzmfL6v8A41ByNpXXEVorHxlkO/QaVioc65nI8m/NdsMJIBv9fCvx+IaZoADx3yGcH6a55ZkcR1XUY7Wb5qwE1mSSQKqbcK/31zyEXps37LrjjP8A9YVuHxvG+SXMi4YUuCmJgx99BrSy6ACaW+VfiQnEBho90kbBg8VzqSQRJ2fHougwFzZt16Diz7rjCTgl6VMHfUnIRRlXBmLU3VIZammE7yxbFE5/vqDWuvRdhiIk08H8q58fiyy4soIAsII651NTTVvdXBvr5t0VDhk4ygstUMCTM+UVv/nRNuS6dg1t5aq58XEyrGZzI3jIwkZ1BzOVvF+P6uoxMUb3VzjQQe6uhmQ9CtcxIvZun0qxwnhy4cfxW4/GWsLCwkZlu7dEmYNnyVwDa0qvA/vREBvn3hF740EkUV9pFDfz+VXjxJ3EZ6ib/lWbzOpOXX2XSpMaKxxbnpZKgXU7qLvXeNRInYqsRHEmrdlTj8RfFBna5oqVh/8AH2k5RakFWL1JfuqceM+NHUx0lXea9dSTPNdRiTWs6u36q8fjHHo8oIgz4mwTnQf5E6834Ku3XKOTvsrHDeDlEq2dEOPWZnQSbat1VjHQWl/F1SCY/KIhhYN07rGuc6BdMcJEmhi+ip4NCo97hWUqMWamaQYiE4xlagVjiWxuS5enpJ6upBJHGOisYgUl6pzjM8csPSbsbi3WFAMzF37KgCaH4fX3VTgSK7n7nLUkypWg5V/myvHU1f6m48SBLYTKEg4qKx2rtoORDbnkq7OFE/HitVcPucUNHuE1J3h+S6ADEq58cNzyuyMcbDF31en11qC8UCYvFk/jZAtYOMJl39P01p8J3VDEC938qng8myO4W4MimcemoJGPOXptyVck/HiH4kLJ+3y5dR3kj6Trmc5/Gwq7ZNQIb9lXxnkIqqPeLiRSFhL9NINIyp4Ko2o/pU48B5MRYeVkeiNM8ZrT3EYxtwSATu+Krx4ER9+nIxMhKV2mNc+4k1f5qqAMVTcRucXHGHvTEZH760gGl1QGtm/NU48HjLyKkCF6xYyr/wAaidAqAPI8eT4apzj4kxOVr20FvtJie+iZtd7pxxnKj6vyTGxd4jcOVn17frqcpI7jEt1VDETU/wBN6eKc4cmROQJIRKWkRTJoJsFQgUMJzgHWk2IJPdCmBO160SZKYkUFZ91XxGC1COTBsVVq3rWtu/xWBWTR/XBHjw3ESWqs36sfXfQclcZR2ij4J+PC8b1EsQChDAupJpwdVQxERH3W9UxxhUmYnfl+SH7ozGNHdtHF8FVSKPr+J+NTHEMEszHjFcro0ZVuSsRIM83xR4j0ZijlAqIquf8AmNRbGjfkqia3xfROcVxV0REVUQBknSaGH8+6rty1iG6fSp8fBWJifyxM7IhCGpyyAqVUCKW+HwVOPHjchliY2Kd+n0dS/HowmKDtuqHEqLifHHIxETK3G3/nClxRt0YrX7fRCH/1bERy9VZocdzVTW0Poq7J/wA/Sp4vIOixJySQ3MyupGVTF1faNTo/jxTHCLURIYWJ7zMyf86k59H5LClr+DeyfxioEnfyLJhhRoI0d3GqQCf6yuOTmUxxk6NSlEWeQTDMfbRIB5OFu2K0IlaIub3jJOQU5ddEkmAKQugFIDfTdOcGGSpgLjeFmbU0d1abJgSITeLA8poZ4yxAZmIg3q9T3HI0WAEwNm/uHOPF2yzcrBnxY69E1v6Fm+V0yP8AI0b8E8IADRIBKbRKfpnRBrJbZWgEv0eiyccMhU+pJdSYzpAIEn/W6odoEQ/RNFwcaE7vXEzEv21gADJb9SqjI3+HKJwnBkR/EInYGXNw6xyAuW+CYAFT/UyqHx14tziCcEoxvGK31PcBVI7ooIR48eIU8hI5BFXURe5R6aJrFISAbn6enymNxVjd8oeiMTFZ0GlQ26JpcQA/ZMDEAzVcvyQuCWafTRJ3okAA9xtwfymyMk1AxdjlSJY2NBABVjECur8Vg8gMRUVZ2t4/8Z0ZSK6FMLeM+LGPSBCXpv8A31pA3/VUAc3oqHxqQNQXx90v+szLEfTU5ZTV8fhByM0HRuE/jxQznPlJEZXOTUgmxcKu0zIb5+ycN+KIqF7ubOj9db/VDIIWAyikLRHHPTEXKrKEYdBOmioYVrTRaEuDlL7pmWCNwkYmNM0ibN2VdoveE0uQQrlZUJfiKwnTWpyW7SRamyzLexRLUEil2ydqfro3Au3qrGING6/qY4t+IkrEmKglRVPXUnIHmtQa01/U3g/urBPt8kz9nUnKtFhaBI5vQJj455R5LR/xnbOO/wBNBPJt3VDWr4PkiwdGKnBBeJZj/wAa0ElaBEh/EpsThiIT7/eR0aDduyYyIp5hHZGYJ2Zxmnv00UnisMSCDqtxFF6QcfqEe0hH+o0zs2yr7eF79H+ooRRmlpDviSv76JIqaBAgV1jigyhEVNrLElWHXSO0VVTWTq7Jo5vIYYXrbfaIY9ftoEDGCt2wakDJ09k3g55YTNBmSZtWf6NByBETTzSAIqathMcAZGyqZFKuZv7ak5eC18Yyh7Le0FIPanYWLmUOtZ1pkwNFu4m9n9eKfPjEjO09I2Zoj6amInZb+tQ39FaKne5ScEQ4uNaKmLdHzWAI/k2TQE7/APB0J3ca0kwQnskxF29lt+qGWmyMLU6IpXyWjGIFBs+SxUDNxW7yvix1jSamjfBPEIBlNubioCCNsp11jeDsmRcWZdEfFdmOqVYqqR19dAyANbt9VpESDKPimKykQFduNi9dEwI0b3WAkz/0j4pA0KcR8VGWS5rN63dImsrSTQKn8fEAKDlP5VBSEUddtT3G9VgDHHgscYGCAIxM43ljkhXTVET/AKb6WSSKb+iZmGyJpLbFrEx20DAcZb9UWNVt0tAUO2NhHScaeTstMnYmui3EMMPuQ3Cc2HEMae2shYyKCZ80J2/H3NuYaGSir+s+gMBe5WIHi34LNiuJA9PLrAj9PTW7RQT/AE3fmtrAvvojIWMSxknL/tnbriNHYPBaIqljrxdi+OFJSZ9y6sX0825Wvaz46IpxgqGc4m3YS4dSQXorjLWywci1JmEfQziIj+jRbSm7fipjm26rA9xpjogF3YJqTApoqq+KZ4qQVPZBmWwFKLnOgeb/AHgiCLrPxo7EwQoiizQHb031hkLaN+iDub9fJblx5EhG8j7nHYkZ79NYGndYfvGFgKSaB83KP8fLFEbH3ykRrDLE2siP/kTKHgCMyAyBLUpvRoBBEWb6LCn80gsvZN4EqyzU9W4J4+OzBnW7pHBaDYF+N9OiAcb9JEkyhEeWd0vT/QECzdlhifpvZMcQbiaQaV8SzefVnQTrp1RBtNfJEAJHif2/csP/AOX00HKxrCO0zU1fp0QiFVGRiHjE7EwfuE0kiNqv1lUcQaz7+T5lb3G3TlZ9EiU30fzlIFkdtKn9fqg8Wd84mjeRGRIymkmRsFhidaonF5bsJgIS/GKmt9Yt8kRSdPVYJi/szMrL4hTfTREWv4NlJwIMiIflsscWdtnbxS5iDyin/wA6TeB9rHEmOb66IhB7allTGFbE/wDOi5pdBxNop5rft6jdV6+M3JG+q/zbRY4nQf0hDZWSe0ReahJ1M02h8UnEAQbIRdtOTK23QRfLGnSKzpb7SAQBZGPW48YKIq2AjiG+t3QeGr4qAaVWjkAPeMFnQDxKHvetNeD+k2mUMbREMYhQEGWK1he7f4gzlTd8lt8fuu7/AC8Sg3PTWGpP+YW0j/n8RfdTP2v/ALB9L6a0WIiCtFaGj89FqeVQMU972aa++tXUUf0kVGrfJAiRegylYZndY1iNBZBvHFui08QJi5LZzDUozGsf6oPJTEmR8e3yj3nrEAKFPEm+k+utOpoWXyVwbWKWzypsahmfTCeWtNbouNIAW8TLvEkInWQXjKfTWBMQbrRFdUp8fAluyIFAtz3449dVJNkHIDSrf0t4crd7ghqgAIze2iQb1qtpAu/v51Q8IQI9yP8A+1DtG/31UyOi2lNEPB34lkAPFLhmZ/zrA1/kidXCxMAVoNYfJBqaVEss6WvGDx/TTFKrXrqhxgmzF0CTJUObD/zrGSKIM9H7LT05cgSRqmbxPExrRSoVGtm/FZXBdIv1zBEM40DIC1kdpJrZ+K35CLvdWrN5aY9J0kie6EmI0hv1QgqXjWUftMR0J6/TWnLSat7IpMEa8tVklfozt0Quamo0yMQpitKiH4rAEvEFhk2q8mZnQSLTVPZqbFa75eiw9k/dxlrVTZ+hRV/ToOgTc4pK0RLGSMQ5v+2jhqETB/rZv3WBy/k54omelxBHpokmkU5pyt/4rSlKXmsVLGB/71X8iwqpmTS6xa2x6MdIZYzudNtT/wArV8nqhAziJvBRzbWbPvptQX81oAgm6XxAel0qNPWqU1Uk1MS+CCCDU6Xvt5o8uBYXKcczliCf3eP/ADrDI02fJaDwSeNEQQKXGYcg4iNbT+romDEXKzw5cokPuSxMYMX6aoZRXRV3APg90rxnHGayULLM0KMZ77TOif8A5H+X6JBiiyN14xv0lyERM6wggERu3ugXi4PVCTLTMEZlyMLddNMDRv3WN62e76pak9yKMIBVxnbjGtliTMKYvMzL9VvGJD3MenJwyN/ly9O2ggf800TAsbLQwFFEAs7N01WsQDWS3uiCD/4+PB+a2IgPdYbsyyiERHXWOJNdQp0rotC5A3SvpymgrOg+b6vkjWllvHrxKxv18gmOOPQ1if8A42TFPxvopvDi3Ceky+KLTQr31u6vHwQBNj/L8Xsh4co3ZSWyDxiY48lZf6xqu7+qUK0cG77pYQlOSw9h3ZJT9b1pnYOFhT+QagpaevWILgcR2KvVAkXWI7jVv1lbx4hAy9AuH9ohXKbjWkk2rCO0EcH1e6CbFr2/RS/21e2mK8HwU1sRVaAkIzg6d5hicxrCmkjo/FJqW/WErx8hYhRYn92dkI+rrd/bu3wU0HNspeXGAqXBGZGbZi+MVd6sZUlYDIHTuO6RF/I2XD+ODOFnSbCCmlQH8JZFiJguFqejW/XBrQZkXb8VBxF7FFJWZWQsBJnlO1B21hIxD4LVFgZb8EszMGAneAZhVq9UZHEFBkxSvhfzdQt4k5hjvVH7h76Tat/vb8UEfzeVgiaioWXllhJ6d9jR3WEzyWIP+biUjwk2TMEDk3iD8vWtYHWz+kVMEse6ny4sMW/SDaUlUrGdXjkD/J1fz5oj+qNylR6YGUCcrD7rxqpxFNVjiCYNn4IQmWjerHNllbdtaReFzyxH/Nm2Ettf2gNpjebiejrZReaui0CZL57vVZ8YDeJVKHMoxm46+mmDMgmUXqLpUECRgZ71PIuMz9zVkkGRcu6kYkVG6V4yyxymv3GNyIz0u9YH+R9JBE1SeLNQTJFscS4CSLfpp7trvq/AImDWOKXxMYYmIX71VH11o3tZEHEwYfFCCwgyRxpvZyJJemSOL/FPaOMJUU9SZqL2j3Eymq5P0+lP9TW3kpQ4LBSegmfxeRnrWmhplQt7LQLgw3zSwMbEBLAjKtMMsHr01jSg9+Hsg4g0NQ24SvEkt8Wy85OX0jWBpJ0UwADFy9pekpOXGdyFeMOScGQSf10jIWF1gRcsKcITHQYmsKwJJ7nvOrjupqp7SD/MWd+SV4D2iZgelxLVk9PXSDlcNiikY1pej/VLn8f7mxJnLKT03qD9NXjkeqxJoCHXqpgSwrIu2BRjM3puIN1BAxxpX8/EAIRg5HWO1sDWI1JpXREGJBg9FJ4sTT0MlE2gkTrA48roIExDp+pEfJ//ABmZIs3IkJnOuky/VTH81uOSWKgnepYRESFKl1pqH7KIAMD7fgp8uJEXxYKXl1u8lvfViw2l/KmJEDd3fVI8YiSMOIgwMzctU76oGOSO2v8AL6PxSfl9sv5WTh5LGmIvZTkO0VFHqpeHFlTf7k7G/G+2sTqLPzXMiu+Kk8YMLyIkYlzCysIH9GkZSJNKIOImv+fxJ43QRLllONdOk6uRE+jfNSRFteCm8eQSGRUZpBfaRF6oGVMaBv2UkZhfaoQEyuwlEd5++qEH+uKg4n/m13upfJx3xxS5MlxAk0/fViCKqQSP5N5r49FFCSASY5UyIwf26aBQGtVJipxvFt1F4BxYSDyccScMSDtH9VqgRZuiJkW6PZB4iRt0CMCkZHVAmQdW+C5dtO4CFB4R+M7tIJiIXeHTepqFI/ocC9p4qJx2JuBgh7yqAR9dVJnRBxmug1UnjDO9+36vJhyKnrjtqpmgFVHbPypJljdqV91bN0was1pr4PdcssCTBfx5KDwX3TJOCKLmd5+umO0RZSQRlBUo74M2lTQUTPrOqsI+lzyxyBrchv2UOXBXbr4x2iS5hO+ugyEVvu7KDiMTGily411HYAIyidzVAkV1YXHIRydVHl8dVLPJm7YixOgVroMo4QFGUa3fO6jyKgHxIP2uxF5xv+mrgHmoI22b6yo8+ENRFEQwDPuGpNYEkf1ZcYBFRfiociWEMdcFSst9nVjcKMse2oNjybqoPBOVlzsK8mFlZ4xOIdtdO6RIsFy7ZBGqhz4EFxmO9iCnurlqq9ei5EGd34brn58c+WZ4n4vjVswTpxOmi55YwItRc/P4wMiOB8YgkOkTXrroMqwd2/dcjjrk/nZTeO3K6DM8VC3eGNumroec2hvVc88T28eXouf5PjuXK99yfb10jMTwXE4gyCLLneOZE9GaL4hM0M9NdAVxzGwq2Oq5+XxpXt/1HcIBmWBh+36dRlNRK4EA6mY+1z8+DPGBnvQ2RKMDE3rqMppIXE41vcsPoocuNvmEMyMzPiyZkr01QM0C55YC80fVQ58EGD2+6cSQpclv31YMgD/pccsZM6h+i5efEJVmJSVucC3MH99WDIC5ERpQtuOfn8aE4Olxcl3vOddBkZnVlcDiMrX83subnx8WdnMixymFja++uoqY1b4UXPLGkxRsqHPgzeKI3hgJfRe3rqhIqNF5ssayJfB9Vzc+MNyzHi8d6cydNWMpGkt0XLLDV+Chz4EsFlAERJEkRJH66645CJP6uOQy8Q2xzcuACPHZLQbCpofJ+2qyM2s/Rcc8ZqbyNHR0XLy4JW1PRluYnlx9p+m+ugypOr1XHLEnGaNuVz8/jS6eT0PtNeMeV41eOcmll58gR/P/ACublwZ8Xx8r69YEyuukgjufguBxgO7dlDl8QShJGfbiMKUl/wBtVjkZ2XHIUgf6XNy4kq8md3epIlLkO+NdAeEhcMgYsay35lQ5cIscu0KzJZX4/XVgir0XDLHp8rleFVMMFi9GADiYYzH010sZ0d1zOMmtwHyooPHEleIrY90ftjrroDoDRcDh67Byuflx8QkUnI01h3j24i9dBkCdi9Fwy/8AXJMWXNz+MQiDlWIXl+LsstW6uBpYrlljWNFz8+PjPlc+Xit5uHNRHe9IJFpoueeHdaJf2ufn8dJK47XLdkXrpjkT4Oy4EaN/Kj4cRiJR5Uk3G+YPteunee0Qfxcssf8A4gQocuEcaRnqSxDxzYvXV9w/6ev4uOQnmovARgn7j1+qz3rViIE3+VyyB1XPy+NFr25iIRplMmZ9TbVgwBuuWWIIj/pvyUuXCWSm7N/cQIwxP31QyIFRVczhElv9UOXFFGHNyeREE9WCM9NdDFIpRcu0EQbvV+yg8JMcR/2cExDPkyMff10xq/lcjj2mR7W4hc7xQA3MYJaIAZjMTjVTF6LmRXuLfmk58KsSI2bg9uKcdoxqhkJpZ+qk4j/RmW7/AApvxcZgLBuHOCvxrT3H/qzOy5nGncXdI/DVQguJwlxsSffWkkh6+3koIGKk8P8A1mJsjBN1DEaoSDOr4qcsAK0nwQSJYcQj4rkzxORLDrTNH9WR/wDmaEN81zHD3TGHeom/xi28a9PdI48188f+uIn55J/FWMzOxbAEhxRw6kE9QqGFJyc9VvFm+MSxOZucPpP9TrTrNHsqGIBmYKqcOWWocu08qTC+X9iI0d0ntFW/VWMcONkx8Xb3BJOZVR4g9fvnRJkH/l7/AEqx0sX0VT4yK4+gk73VhfbQZip6qwK0vKfjwx+VkTtMJd5Z1JAXTtgaT4/CofHMSB1jERHuXcXfGpOQr235cZcSrxBBtUjVuitx4ARO23Gf/wAv3VPRvUnIQugGRO9eSqfGwxOZtjorBcTm9ROuv0r7BjQhU4/GELNTMF4XxiJfHvnUyTzXUCRaAVbjwxUhEHSWqpOXXT/lV2CJJrzfsrnx4Fdt1Y6x+RCdv865nOaw/t8eoxpYV3t9qvgV7RYQXtBdhEZ1ByO7f2uuOBNC/j4Vjg8mf7AVPI6YQvvqSYiKKxiBSJD8ukJz4yBb3t4kSxRPiR+uiTa2jLhdcQTU38+S6D41JGmIUOVf7VURT01H84rqAJvUK3H4wuogsqCDkeQwMVqTl/zBkrphhlPAP5Vj4/LoiSLJIxZsJGuZJB4rtgPRvwV+HCKS/Km25uI8QymucyaxC6dpsLQ+a6OPCWWYLJ8jqy4mRvY1yOQGMg16fvuu2OPmr8ePjfjPK72T3A8vINq6vW9RllJiTDfsuuOBvoFc+OchOCh8jypxEVvqBaB4rrjjA/lv9XRx4YorqN0KiqupJBGnR0XXEUMqp8Qooj0qcdJnpWOuo7oC7YgBvmr8eClEM4Lu5WKmvtqDBqat+S64j/5Pg/2/DgZW2HqExWUy1X30TwkOq7Y4kCkRZdIft4/+0dIUgmWYnXM5f9GZo3qu4wgf0KTVuqvw4eIzgpASxjatqx+mueWRKvDExarbr0ceC4BHkjnjfG1faR9/rqZMzWIb8F3xxxA/oVhv1XRwIBie/QUIJ4kF6jIxUcfTmuowsDMq3Hj5RdEXylWkQuXGpOUWsuwwEf8Ak9Ffhx4hJDH+xKpmJsLN01zyyOviu2P/AK6zwb1XRx4yMDFErKjNlhFvXGoJrHku2I7TSCV0ceEB4/8A9ysf/Qud9RQn+7vguoxJ56q/H41DcHCkkDEpMf41BNIK6gHGgu2wrHGY8eMNweJe3rve2uXdUg/e78tV3wxrJu9V0cfiuyIgmCX2lMwyMempOemq6Y0uq8fj5EkfbMkDMSxy/TUgiJ+wuuOADejAXVx+NIalV/GobgUMRqe4HeG/RdcQSBQv0Ctx4zyJmZhb7OQJr1x9ucmIpK7YYDtblyrgEILUq/SJmARutczW8TsuowMcFfjxnZzBPJwzUjUxPb7agnZ+Wi6DExFwVU4VPHyMUx+nuuZx/wBTzJMzSfBviu+OJNDC6OPB5YaZmY6RUUx21zJjmrAgSLqvHihEsRa8Zf1O2Iv+5Tq3K7Y4yZ1fN8KLo4cJkxdu8RPdmv6rRkah6q8RA7tnWFXjxCg6kyjbCmGFPrrmcq3XUY0rdv4lW48as25E2E+2MBSB9NBykzougE1HNvyVuBx4lhjja52bvr11FtbKyDMsO/0r8eCgolwT5R43ytxMaknCwP7C6dvbZ+78LnAHG0SxXWDbOoJJxrxVx/1NZcejlW48CZhKJG1nDnr/AJ1EmIvVvrwXUDQXVAQPxK5Udr2OTBxM6wETCoYbScm46KpwehnghZM27Q9NST7roLcazR+KtEHiTxCSp4xMsQAKBL/d1znUijfsugxk8SrHBdkMs5H/AFvEPaNT3aEqsccQYMTSj8eKrx4RASw9eX+sTJPImP11BMgzRXjh4KhxmOICzYxETFy9tRMGQeXuumGMUy2VuPDiC/lb3LwqU1pkigo27WMT9/qpHbyACIGkJPygomt9STpuUjG4oHxT8eHk0wyn+WJgSXHXQScaUK7RjAFCFU4B7pqWwONsSM5F6a5kkn8VRlSDd0VfG58ZMiy0DuzEPpWgCRW7L9FQANS24T8fjJFJSasVjiZ8d1vu6bD+acaLpWaX3VYZELCiwg2KmQ7f8amaKhjvru35qhx5P1med0TJQfY1BOIMpAig/wAy37K3gASYczRLU3ym/wBPtrATUbK43e/0n8UCM/t4g7btuNE+DfNIwGWRBfurceLu2dqzO3Wcf86knQXhUBjNLt7JgBatnEWWRM+32/8AWpJNzZv7VdhsSBCpx4vJYVTpEkrm0K1MxYABthUBSNm/xV4/H7Yvpyk6LCFWarurS63KfJOceMUIROOPS5gqZ3x+mpOUK+3utdl8fFN4cqgucOSMTKETokROV/lXAiFY4AyJCYFOh9qzqDxFVVdKAPkm8Y/HiNgyvjMMEPICyHQKUJVDHUMJt6Vjd4zapRDc7dNTxKqARMWD5J/HlHu5cpgwTyM9Zpv0dTIsG/1UKjcP2VPFMd7SmLharUgyZKrtmDq6voVQ270wlzExmyfrpERoSkYRWpp6JnCRc4IlzUMUr9dYUMqjjAnJvwTnx7oAtyyxPLJcyv8AWwTIgTUJpNw38pzgMxDKI2vkNIe0afXUTlEKhiZlt6qniK8TaoBerszH3/zoMmpKrtJvc8n9owiVQVEreP3FeutJLH2qxEm0P0TBL7SXeGuJAoWTHIPvjU5GKmgft6K4rJuE5xnMvG+jgILhWT776mgtR+CRExNdITnHjdQ8Z/8A1B+TItTvOtrwdAmCap4BvxWI22LpGJFdNLBIFZq/xOcWZIF922LQmzbMka0jE1fFVFP6ofH4T8eHF/8ArETZNbYidQSQODdEwR/mw+dKpvFSTjCSdU78WBKcd9E9v+jIdw6qiD/0niuufKZGwpOkaBNvtaI4kuyMMtrFn5VJfQselamkVoqAyNbDmicZgOjUyROZOvX9dY5AHuMJHaMY1/VTwIDydySGvRJsI+mgmtNnv6J/oXfFHxhg4idcwMShepk7pHOpCe1rBTOJ2iKM3oAkTAlPbodff6RizyBi5WAsWqMYzqsRSf1IGMQUxVksyLUTNE+2MdTWN9HdWMQbW+kfGri6JOMubwpf9dXujIFaABX3Pmm8OPGvHkqgMRb1zqe45RyTNZERsqgRxlBd+uIG5f7OpOqrty7pNAjHjUhLZMnGI/dB7gxoERrHgsJuHLejBtMWzR226XqciNXV7Jg9AhEVEgw1bm/y2jvtpB0sqI1Mz7J0ZDH5CyPSrjH+NAyltlV2kgTd+0rHFnxiOM/pJxr/AFvZ0SAJV/zTI3AVD45hTMUEQTirs/o1IyFgOr2WpFEwcZ5Ycrs7xLnH6akzQF7rASKmsvwRgz7qdpJlxMRaa1NLKqaBw/RNMnH3Eb9azgdttP8AQs2VhgTw82ysExb7WYoxuspD9dTMWfKlF0tAhMg5iLtmIvqFcY29dE/ysJJmKI+KMwWjQh7mlGUa7aK6vwfRPbAqyNkxwiDkceE3tyI8QaqNHcNdE2/z9pvFmFwvaCWGBo27a0gRSq3+qV7TsnAn9ozRYRJOYaDbUz/Mf8tuU9qOGq+n5Q3kG+NGj0f6sBjiG/FCmyeq21U3svWNaxqfNVBiK2KZjM1I4lPJmZpXHXROpuqxF7ygcYm3MVMMN3Fsmq7jrqmlzfxe6YGAsMfWIm32x6b6DNw3z9EzJreaIwrRLYbbLkZx/bUEfzeExlFbXb4InFZnx4xGYqJuOLMbZ092htLfNTwf4igZaHNkldCJT+22pv10TTWPXkmIoeNzCC2kDyiwDrpJrQpsH4Jp4vpe0OJWroempiDNZfTzRH/+T4boxVMU/q2JMKbb6xjVYAlvdEufGLJs6gwCNLD9dTMVyvz91Yw1NQEKmInEkPqww8vX10gkg2WI04o4SpPJeTLA8VsrJFaNILb1WFJbuicVLIjA8YG7MXWtka9KpG8J/wCPlBYMVLDFbf8AjQcwKFFJrRvyWPjmPdyOxGKq2SUzrHKDNwEm9W+GibxIJlZJJWXaeNQVj7zqe6CQKLTBmIH4sHGVAIWDEuyzPe5daoi6fU7o+2Jrd/FU43PfxzOt/Rs9EdxjiibYuJo4oM8gl8saoY0k2en6tkBWXVEhtD1FD0qxn9NaIoLLSRQW+XyW8WZ3Iy5ZwFwJWfppBpwqq7TY2LdEXi49z1bZExKxkNAM3j7QRQhaiCZmYvBKcnyuo3c6TegEB2SMCK5TCFG7E7vGL3hjMd/86x81u2lLOz4WomCD8pZjNtBNzhNtY1ypEwsIN6BbEUw3igb7TE/bQQDq/BVQmaF6ovFLjiGL6w4iI47XrSCNSVMieKbwaZOqxC8iDvn01PdE0Mez6LTNt0fHeg47nUnJ0FTOdbu0lPcdKrPEmj17ZLGK/wA9NAJ1NHxUkne3VELiKh9ZorCf31jAEm5Io6FY8FgLm45T6PjtPHbrWoqKBJmQDfQpcCKyEbMxxK67Y0VNQBCJ21b+FsGfplIWW9ur31vV7LAVrdvxQW8JPY9dijN/XT2m/wAthOr+0x7f/WW8e5ToIEjrRJoJKKRT/K2xv2hge94/p0cm+HRYjkC306LO+MjU0BmaGEPTvrDhULAQODe6DxWhUTZiWovefLWmOiRfZaE+9VPEIzK4Evrpk6fCkRPm+aD5WpxX/wBgLz9Y/rtgIAiW7p4t8k8ESRKG+ZNwZ/dONIOl0YjeyDRNU+hOwwOxqQADAr5lVIAG6zEZmiypsv3Dt3vWBG0IjoECB3d1OWxMwj+I/XWrFbJIM8lpgieUXL7TdqMX9Zv6aCdpWAFx/lEdiyQlwsG99frojyROkVW//FiN5No6SM/31Q/zH/QWEDHi/wB6IuesG5iaKkX9bdAB1sUA04ocqZYxODBNBBs9dYHayqwpFCshEzxFlz7dvG+g0eusMhMmZCIGyExVTyeUTbc3jf8AXSOr66OqbwS379VuMR9CU8phaIjd1sqZUpKxFo+FqpZ2I91DCxU/40Emr81puB5IkxvOSMSV41NH20kBAiG+SECY8oSV7DdK09pNYzOzfBY1pMB+RWjtxItkFJLnj3i5u/s6QtQUeiHjgOJFDJSFsdWX+r0TNdZQQLm1fgcE3LjRkEwwThkfHMaBkROpCAAMv5oZuli+3lgWLNySmcaZgcfP0W7SYg7LPFKmGJg5VC74m9/+tJy1RB/1QhtlaEZsajLVp2gvQIji30WIJMwYQcl8jpjeb3CV6frpMRD+UVoLlvyhYtP23vlJiIJI9bntpjQCiSRHVHksT6k3MQRJcLHWTQAKDqgEnIi+M2fwtbsK4x+5vZki/potZt0WBpZKzj2xn0pWJzCVjSBWQ6raV0co1Fhgb49Z8qb9eusCZoa80kUEboPHjyqQZWBGDDMz17zpmOXV8NFBkVmvkk8I3RSiGiouWpYxqpk/1Z+yqDFIJ/UPHl5BnlM7pIZ28eM6Zxiej4rCg1HN+XosiQBkruT6dc/+NAJiqJBoTSbIQlXab7kTTxIv66SdSa/q04mmsfnF6oPtIgbtc3MKgQiu2sJmTMJpFVgn1iFbpJGFmh7P11pij8VhIGzblaTlBkb7REJTmtaIusLRqHshB+MMiQheBr6nXDpmKjZ+v0sJFchos2KEpEbLLRDOPretPKHKk4zXTy80E6b7v1huTJ6XokikI7BUmKdHK0JyB/8AxJZGF2Ek6mmQa8HsgzE15tyiVfe3EmS8rFb/AONYzYNvdajeq2YRjG8qEUlrPlrGgrq3ugARxhJi6H0I6uOQwRpNeI/Uk3o/l3TcYYiWVxHLjtPTEsemgyRBspPChQ3YInemRd+RN/3+mkmgvD0+fVbtMUs9lnjxbzJBUk45J1k1hI5rGf8Am10ngQRf7bIwTsnGJZ1XcKysZBF7pXgkcoZmZPIcvUCa+mkZCuwTJrLfL4W9xKSElpsccoEMfVdYwdm3VaZCC5eo7kYM3Cm+sAdG/VPbOtG7aowlfkTmjaH10UJb5o/kiDQKcHFLjAVmNpTD+uq4FHaDWw5rRSh7kVPHE1CQteX20QCW+vFAFZ4JQ4mcNYjJch+v/JrRlNG3xk9wD9U03cPpM7EsVgftqRjFBIWqaGwQimL8YZZlKqPyM9tYGvErQJANkvgcuOGscjkqqUQhEjpBMyLSg4kniz4IPBRhkE/K6PdFIe19dPcNZnwSKUjwSQhM3B7pJoAtI4zJVutQ7kPxWp3duvJDrkvK7QDhE+m+qPl5+/mEdoiaSVooxJc1C+sxcfTRJmtm/ZBxEjQPRLLLO5GCGXMDgm604x28QX9LRNTb8Wi0owBcQTmL4yX9NbiRRt1iBMndKcTleCohaZiGlI31U9pgCqxgCMbeKHg1hXEbFNxmQ09wtVvRauPAKaQ3VNyy/wCJrvqgYx3WHbB5vxSwSWSuVRcMXFvbW7jFboOPGrlZEyKt7nuOk9a9XWmTKkggcG/dLQuQ7T1tRLp651dRQ3UmL6rRAtwftgy2OzMOJ+2tJOtUQZ3KHKJZCSTF0hItgvrpG+hL/EETSr6PzSPxzHf9uHZcQn/H20km1wH1QJD91OEQxtlfce3FGem+2mXzW7Y/1q37IeNLtKk8pGg/uVuaoEzHy/lBAJ7cbpfdCRcRMcuUVW01LOb1pE9VJxOH0/1Cid2goYKmZmOKFSxf2QTpTrx6LESK9er9lnZBvK3khfdhDvom4pCjt7Tq+W/JLy4lRDaOUydkbNVJKO+OXhxU+RtK74MyisDBjbVi/BaO6C3H4ghUxDREQ5aGoLi86w3G74qf6saLJIZCkotfbhS0d8awPUzqpgk3o+Hop8uOJYZysB7bqMaoRMi3JYE41L+XopvFmOpiaQYtnyBPWNVOJ573+kRShSIlsAuOqQJKmA0VBgaIIg9p4pPE35J0IqiC8wl51u6lFu2D/Nm3SSZk8ouc1yELlywaoEng2UQDe79EOXdpb419bolUc6QIr/0p7SKioKV4yrYrSboR0SGNtUMj0DouZBGJ7RVSeEF8WSbYhwxAaqZJAOj8EmDdv1U3jW+0gDCjkgupqdJFKebeikiBAi3N8EvLiH+uCjly4vG/9smPrqBBCncBT5kXG3bMYlePJE1eJERNZUmvAvh9qbEpUwsWDhWo/trp/qCpywoQZn7S2xM8gbGiYkJ5VNtl9dFJINCpOJ6KfLg5mYpP8kstfrqxlN9VNCWWwpsZ75tI4p2dVwKk4msOiSBYzKl3c9JurnbTXRczjBkAW9VJOPFklJkNz8TajGZ31hlN4stBOXJuimF+QhVs5Os7Lx/XVyf8nRQcDY3enqk5cWLE5UzUNXYkfXWxyrw+1EQI10/FF4x+0H3YpifdM0hrrO9cfH7QQJmZ4qPLi70vICmJlWNtPcMqLnakN1UUw0Vynlk5QESkzjrokW0WGMVUuXE6EsbpeH3NNdNXiSbFlSdi3pskeIHjWEKuJZl5TBxnVc7vzLhQcTM7FS58DMe6leIXvujMlZ1cztC5kaBTSMTSPLe42C1jb/jRUirZUnHeY2dVz8uClErJyPL3bZ/HMf1OumORB2XMxP8A4qLM4zcEjgmRJOMFa6XFRICnIY0/+L9nRSfjXAEEDxj3HLZRgRvU2vbZcjQQuflw5cWY6jQzjL/3roCCaXfVTljjljQv30U3gOIM3FTyf3cWoYq/XVDOAudQFLnx92f3UQ8ZDfaQOlOrEWDfkueWMimik8CRG+uzLUZg2nN/XVjIdSoIO1G7KHLj45FiU6Zh8VYrVA93Cy45YDLm7KPycBnK+tVd2Yf76rE5A1s/tcyBjwhwufkcjlWYDBFYm5J+kaoGQJ3XM4gkjGnq3dRePLjY+2fVTszOddTkDTg3+KDiCbQXd+q5+XGaQ32ROU1bH/Wulb3XAjZc/Lh4iKw+rOGBwia0ieI6eSjLEESdPR+SihyiI4tHfkVgiK7TroNjUrjkO0kGYb0UOXHxk92UtPdE+SLteun+hYT1XMgmtC35Ln5fGfVbJRUqDjEsm+sJx5LlkCCJH8t+ijy4ku9+lyjI7z0xPpq63XA4UqKyH9rn5cIsGxm5iYpnyfGtdBmCdBZ6LmRIg2D5KHLitRhgwmbyeXZ10B1C454mZ9fJ6Lm8YznoGbouF48r2zrr3d19nyXHLALn5fGXH+0vHOxMYY7f8au/QLjliY6fr+Vzc+HaLjLsslZt1WNB2m65ZYkmmnD5L8FDlxsZkJFharaFk2b11xNIMrgcRYirfqocuE+6JNsGWIc3HbGuoyilYXHIEUMg/DcLm58bJLpil+qjg+2maT/y9l5zjAJLPouXl8ecQywSREYJixxvroD6rlkKSufl8ZyinNUR+XQfr/510BpGwbv4Lgce3l+OPZc3Pgnk3DMHrCCLFuugH/xu25XLLHQ2XPy+N4rc7k3SsXxySfTSM9TuuJxBD6rn5cZHZgemWZMIB/3rqDYiy8+WPZp/L8FzvBPqn7fHlxJmJMMHrrr3zXTyXHPGf1Q58ApjNRgLpnj/AOzpkzIu/JcTjT+ZmVy8uEDxiicrnFz+WNdBlBlcM8Kzq+T5qHIOgBEXthqIzqxkbTXxXHLETJvuJXNy4SvlN1JxCcsLiHjtq6iAIb/VxyxpqW3K5uXB4zJjFZqTL7pe2qBk31XHPEGgcez3UOXxsKU5jGX/AFeTAH011GQ/6XA4iYIluqhy4xMinTPeUzc66YzSDVccsZAfwocvjm7txGzP+CtXiRNVyNBAuaLm58InyYZZctSyUMkFauTEB6LlkNrdVLnwiU29ZkfdIAy19TThkCe0+C5HCBGj8FzcuIv4q4wCOVHBA9I11BN/V8FzOJFoIcKCA3xkup/E9G0h9ddZkQPRccsJOk/PrsyocvjOVx3miHEB/tqh/JXLIGws39Kb8aFe7cs5RMMwqozNZ1hlvCjLHuM1FXwe1VHlwx5XyZl34/7R26GrHCgDdVyIigoFJ+KP3MKs5h/9nEcY+unv/wD8vuX7rkRWtlJ4QSiDs8XuqmZnMasZAmt1BwBCly4xbOe/Q6cZLi9YSLea5EHWAX4JH45xCkpI1CuScu2qk40NkHGnNTfjQg61c4rj1jSMgKv7UnEAx/w+ThJG1GSaG1iZmSv+dUa11U//AJrleEbzCVQv4lDymWWt++u9Lw3fivB2aRBVPBnEytmQbi2ivprSIsw+artxmOj5onCGuLLKLAbmHlcTE1oBETRUMcbGyp4MRMQpKgwEjvMNaDnBjho+qrHEVEP3TnCOORTMQin7Wl/zWpOT5q8RqKB6p/ASFMz+vIYmpX1nR3a/j5roMT0AdVTj8alCKDuyVPqE1+mpVDEdH++SofDFI2lEvlbYkLLy9dF7F8Vcai27ftfjwCjG1IkRIMbJ+uoIipgN18leIrSXwKpx42kzcDFyy3MQs/1ejuEXquuOGz6uVbjxOKTl+9cszKtJrmc5FFYx1GqqcR5QApBcXLA30nWrE1ldcRSS/wBVT41jlW7E58ZP3Cuf8VqCRPaV0ArIn09lY4HH8X1YJhLZrftqZpBuVYxOXLyVThyjp1XiGSRSyDfQcqATVdACRuG/xWPjwxLtAsKqxcCBWuRyIldcQchGj5qxxmHbZuJh5EIS26kmARo26dcQI4y9lbjwioXHU/LpCTE6k5SKFdABYq5xZSFtz7R3upbfTprl3UkWXfHEAaSrfHwvdgqQPIVsZ5QtfbUEgyRZdMRAECj+Vfh8cxjsgZygVHompoDK74geLZXRw4RtZEK22QBNQlY1ByGmt4XQY1B/5fVWOCzJf3MHaam5nUZETAdV2GAiRZX48C/rVzJOaMYNc5JAEUhdBiTSnV+OlVbj8YhJBtXKWX/Wh9N9QY6yuuONKdW9l1ceMca4xDcACCRNY4zhNBM0Lfuu2OJyIE0Jb15q/Hh5GYz7XtMAXGNc8zBtPFdcRBBFS/ZXOOfHrh9qYIMNx/WdRM8S+i744xeZfkr/AB/H5M9QEH8ZZiRyX9NRMCKyDddQIpqDw8l0HFEgmFgIDNzPROmpOU1Ourd11w/9ekBV48JhbhJsSRoykjitc8sl6McQaro48OSAVVwiSUDWH11zOQnuN11xw7ScuK6ePAo5ZDBtMPJwN6ipM6N2XXjornFnEoxM7LFziXGdTIx4LoMYNP8AKvw4eK5d74kSQTxzWNc8shDfyuwx2sr8OH/5EzKQx0Eze+o7uNV2GE31b9lfhxS4atbnrBL2PTUSJgLrjgZoKv8APWyufG0sQJDjlXKV9JNTIAgf6ftsuuOMUF6q/HiYBpjaks37/pqCY1AXfH/172boFbjwvfv1eIDyKcrnUnI9ZXXHEGAFbjxGALqYG0D04xe3ZdcyTE7rrjgTdseUro4/ERtyeNQvthrtONcjmbmxXTHHS09XKucUxLlohqaZhS9cicSNNl2wxo7fPRW48I/KLw8YFPLF+Ux9tBE1mkroMTPbqrnFmAa//ELYohE2i9FhOX3ouuIB2jkr8fjZnl14vH3Sd8xT21zOUiisSRGLe9FTjxGYntNtnKrXc/qdTkRFW3uuowA/17aOCr/HwqYkgiGZYh8uXbssakkGq6xWBKvx4wFTKxJPagx9Z1sovoFfbIq2wrcPjDJKqfi/6xB5TFcZ1zOR12XQCTwe3h4qvHiWTVFh4wQ3FMKbf51zJ8ZXXHAQDrCucMvjczLFsk1TxYJ1Jkxt1VdskA2fiq8eKRmMhARlmXxA21jSgs+a6ADb9V+PBmBltH2hvvuz21yJ/lt7K6kViJbCqcXk07w9KIYxJnUzFRRWMMsaxL9U5wOOSa/dSsMQxNQRvqTlXaF0/wBDg93zVjiXJx5MqAvlO1Q7RqZHF/i6DA8jZV48CLI2AvkBBG8ken31IM++iYAL9S/BVAKe8IM0t+5vWM3sFYxBoD+/nwqHGWEeXtOUB+M10Il1NBYx7rriNW3qq8ODKz5XSD4lsRJBX0nUZG2z5JAEQLqnE5HEv8Y9BOUmEE2/41Osaltz1GM0GnhZV48XlLUSYex3NsaDGJg1b5R4MACB1b6KpweNZga4vIYiVkuZ++jI1kqgDkfuj+lSFiKmILifH09s6JAvpq77q8cQQZqByVj43L7kPxWj6sE/bUydKAt+Kq4geNv1Px45Knya2ygG+OP20k1mKKgCTSHyVDjLPKoqLmC/Fxk1MjQyFQqO0BVjfiTswjDcd2J7agVoVYBntm7d1QLYGCoSU8cg3EbaLiUjEzSlH18dU5x7TsuLLzDErrCReVYAsL7qsbZImhpeQWdSMZ1POhWGMVxv7pzi1mmlk4xsSEt/bW7hVn4VgVI8X5qh8e9VQR61hGf/ADuajuIpoW+isYzQ0onOMiqJRbffiIcQI1ExUf6SMTLfxVE4oyAzuGKNyWO2XWkCh+1YxGVxZvkqeB+7yj6iE4GCbPU1JyPVv7tQAsL6KnHiCgM0TFweT+W4xe2pORIqU1yElvqnISIiIBYHHSRpcdHREnUhIvMJhv2k53ibp3gfv6aoiBWhb4roMCFTjwcXg3Co5GwiZ+m+p7ltJO9FTjx6HFIz+4x+TFjCTj+2pJknfydjuqGBPB/CfxmYpImMnSYO0JqcjrlUP2VRbJHFDONxIinI1vetc0VjCB/T8kx8fKD9pOIIrFTNk26O7E8UjGAfdvqmOA+58uTX+vImbwnHN9P8ScqwIDcap6eyocQMHQPTe7EIx00EkmJpD81QBmlG7JwIjePKEd1CCbU5R/jSAJrUSq4gCu6oA8p7zDTIpUTNT9L0W5+LYTEXs3xT8eF79Jdm8Pj9ek6O462+EkzOj3TRH+sVcXGLczH3++onWEjEml5l1+EYgh7sp4k4cVNs9N9at1UTQUbKJxuRnqxtA3n6aJ3/ABMYgVP87ePkm8LtHByOOGM75Xi6JBHIt7lYGaYp/EgS7WActCb09M7anurGiQCf9eT+wnipA+uWohHlhjG2sImX6JxFKeSPEqZk2iJHeWmSL0EiaTPNWQbVb1RCgw77TEEcpypy1cav6TSf5TwyRxic1Kw9Goo0CI4/KqLwf6b4JvCbWFmmB6P5lH6f21ppIuVhT+cb8LcFQPWKxMQsTcOdQaCqwxzNrxqt4nIAroQDYrNTU9vXWFDW7f4qg41Nk0eXXDPaSzdCNSAcVXbqY9lnikSyJEyRPbs/1GsCLVEKv/zxvqw4TeJiwI6SxCsXDPW7+mgEwSbt9E4iKCKJjiqcgZzLM75i6nWnQbN9UgDV/nyFXxfr16FTarGo7lgRfAU8VoieQcZmqm0aG0I66CSf5NkxNzVPEmQVCCjBLhFcZrOjgJhvyVgAGACei3IK5HlMW3McZmJ6eugd09ohOIrNvVbxBl8js7Ng2MBrcBZUAIrVvj6pggYJD3H1iYWoX+2samqxBpIu34wiceLcXRt9C5qNSTP/ANVfbkbkSqBM8uP1VmuMrygWldiu+sTvZbgLadUwQeSKm7WILioZ9D9dR3SdsVoJoeiYOshUAEwSxxijOkkH1+1uzQ+S0YQ4VKUnLo7ELvqRFqwkwLUbPFG24J6g7Xa3PbWjECNeLskE9FvGG4jPJCDe5gEMf+dTOVxurAAEGZLdETsMRjKHGSBwS9/+if8A5X8JTAsjtiZmATBFqudWJmdVp0F5+UyGLmbHEz3VJcWR11NbjV+SoY7xZHxgiZqzNNNExZZrEkiQKqTEwNnb24JgKwQ+Ixe2Nov9dQTIu3zVChpUt+uyfyubCgk5drjM39dFwAIKmm39lCOSx1JZ77O+3pLqiRD/AD8TB7eiYOT7sZnxkxP7oQ7v6VqRAbKQCeIe6BwQzNRuROYar6utIKSJEieq0dqBUwZKhnb1j11hXktSYpLfmslCGABziop/LpjprRJnT7VC0Bv0TeHOYmUT29ZnxkLgc9NV2iNm4TAit5e6p4JTUysGYiMeSaknyRjER8Ph5o8QGJ6zxP8AxNA6kjL7e5VTOkJoPQsYI7MoREFdt9BmOE/a3dfdsoRCjbEAKsTWUuD9NYA/60KAaUuHssRuOyjMX/rxnG0fXTGxWMwSLwiTAwpcS9IevJm+0axgCCscTyNG/VYIiHjaKLcEqxvpyrySQSf6Cp4k4/8AqSY6ICgGgkxWphbtbfIoAzGISJ6ZiqiD76xEmZkLdsAWfn9IqOJopBwUbMe6cdNY0plaW/1a4/8AFBzTNsQSqXMHHo331gQHp4qxkBU2TBfjhmZj+0H7kd8aO7GDMxCDlq38LHHHu4xRyONYXkdf27a0mZg0U2EI+O4d8LSdW3iw4NHdJgtyt3Zippi3dHxqUsIAzSRlWb66JMw/xaOD9FobYKQJzbcUNr66RXhIb6LQRfijCRyujGaNzkDR2rQa0b4piTMiCiyw48it2JqzprRHRSAbUvv9c0fFsuQIi7LaQJT6zrEgV0dEgSamr9+CWI7BnbZxliqo0nrVY4irfin+7s1DvKw3majRIFAt2jESLt9FN4/6w1mbSEYi4hjUSJqntx4zH4mvAL0wpMJclh31IIA+HyWI0Ipo3wQjozMVioqfbDP99PcTfRPZT/xWjjsVD2HHUl6G8Ose4XQQBfR79d1jj1yeME5cpEDWem3oE35FyymBHBvRbaj1tCGEJ6yRppNdFRAP9GlH5IwMG7TGKxiBgies6xkVNtFMC23mgvHaa3vARlqXGzrCS/B1W7ATUWRk8tp6QTEcqUZmDWgxAtut249XVbJgkW3JLNNEn9d8NCCRitGIpcO6JVULsZ6kjVxo/wDIVfgtAJjEU1cIDULueiNFNy61DzWOOINLensghkKiPXZjM6akQTU+WvBMRWKrIVdzIT/65hmKvprSRQBvqp7Y0M1fJbxTZblJwXk8X8p1iQa0TBFQjHTymVjBEXTubawg00frqt2yJMBvyQDoSe30ykkEoa1hU1fgsBjEkysQoDGQmTyQJ+nbGtI7ZP4t24kTFQiROKqpBxlJLUzGpJIF6rdupNX92SscsPSqUppnr+mqFCIT2gUuX9e6ybHkyrtENjHbr10Aze7lBEVFmyh4RUkznkHJGcw0SO2NJNRvs/hbtERKdKid5nvERDflONYZVt7qe0Azp6oRWCCx5TscWSjxCdEkdVoNpnrwey0Z3V33tFIzTqq8AEVBhaOQ46f7OIzBMu/po/m5t0SbwWf1CYgSItWc2e5QYh+x10wboJN9H9oPa0lhnkkleuL0A6N7LG39N/SZi0zabzDeFdvrrUjtJ/nkq07SgqsA2OEHbcm/8awgSQ36qQN7t80IVYjHaXoMvijMaf56ej/UiCOErZM1Kz2uI43j++iwoDKIGsIeJIRHoQ3GC8a3dl2yCjECO4DzPREIhjJEZzXuisaxJkhYjVaKIjks9UJSSxf3bbaSTeP5dUDG4CCkMy5WbgGCK42aZM0siMhzb4rQOJSiWeQybJP1jfQRNW3zDIMAwgQvbqBi8zJnSZSLTjMt+HNLbCYmrGWVSUYnqach/wAoEgUu4TMpIFR+5Jm0nyYSvpooKFbhGv77rZkJGeOar0fa8qjQbydXdY76D7d/NCC6JkzyndK7VqoqtJ6N+SPtbpjjPln8f3GF3nfR43f0wimkdKJf4+E3Exad0QHERp7iKhJNaWWQZ5HkzLsbx4qXOmSZmJb8UHE0JP8AKR48yYMobeV77K4/50yPLosZAHBuEI5UeDAPHPdCZHyGPtrAgkiaoJGhbL0Hl4tpiZInooY/vpjuBGkpGM/1Hi3xQ5MCvKnPigxHpFxraRrCYEcx7o1JieWWGZEnIlweka2hHkp7QRBv4eiCANswxNzLiXyIf0NIOwo36LEA15cXKKBc+2bEpYipqXeTQCSNzDf2jhXu5Poh44rLFlVFvRXWJIrot2kiKN2WCVnbNIVn3L6mkmaU8vREU3btdBH0jNEY3Fhl/XU0iTdaZpp5oF0i70QSbHkTKs6sntE6rRWNExIzGKm8ZaXsf31iBD9kQLm5S72qzHKFBqamGQjfWERI/wArQCJ5IQBDkllFay2JnQCdLlHYAZEywleAFPIqY7e5CzMX6GqBy1AcbJ/obGS3N0PEPEvJXL6AzBMTicaqTUi6CdVv42KioZaVAALwRnU9w1mrdN1u4TJQSCz8RuoBy/XetVj/AFaITMClnRKnlUAQe6maK6yiRrE61RAmXZYJmVgFqbKyoXTWt3aGIenNTBFRcpbxMM/69qu50jHGTIQQZkikP13hCfKLsjlAMkTMkzJP11oELDhQ80fGF9pUwIQSF1s/+e8AVgE2b6rUoSXZIfHxcj5UCMLunSnE4g1QyImr6rU0L9UvhBVvKXNJ47Q3J1jftrTNLAIO3DR/KVEmQlp8b2KCZWT6Z1QrTVIk1EiIvzW3Wpq24KZX6WTrWEaLfzkOLYSBITNsxNYnak6emsCW/FTmI/rVYrq+s4jNdO96Y3upiBU1WqFtK/GukEUSZjWHBuyIJMZXL1+eKTlxMYhnEf8AtkbFOmqxJAps38rWFTJdqJU5UxBLCRX3hmZL6GsSCI8kCBQhJRVMoZCfHEzmU1dLuv0saxSAPf0WRAKeq1cL4xd+mtQmkuFJArFkgxTRGEnykAiCHSRJnVbIEC1f3zQTMhnCbxOYo9dbRT26cL/iyeVJymMdSZj9xT1660ka2c6KD/Mwp8vjvdnJkN8HV7/fXQZRzVX4D62YSpDPKSWChwm00DttrAkiA3KmDqlRezDQmcRmjTI7ZNkESJfp09kYZmJKLbu7qR4zP00Co4+SmDMN2SZkbsny2gkTxZo1UgWU0Igt/azxkmrnO37QKzGNbugQ+qIg0tspJyBjkOMs2O2K1YFRFG2EGRQisJIJktPW+IXOxdl41RM8vt8k5Yg8z7fqB7ZyCE+XuE6cSIqL7Gi8Ru9VIETKDxLkRnpx6sIxFz9p1YOQtZHaKHVvmpvHx68ZqKo390/X61pm8oM618/xI8bYcXDAdJgKKNBE0h+6IGl+CVr2oRYSvKnYCJR/ttrAyJsEEGxb/EnLitUSqXIQ0YHH9Xqhl/0YUVExfopPEiY+z+PoteIsY/tqgQTAKL3u3okiV8kjZhighMW6SYRZzcs8Evh5jdk7R9BQJMbxpkYkCqjct/Sl4Q3MmXDNZu/Lf6aTjIpH1VNLC6V45qY/aFxkgGJzWXRUXuoyxnlu+KR4lwh+hsCx0xnVAkCCFMA1U2KZSMnLfNXlA321Y7ogt+qxxFSD6JHMlMwjC1BhmpvVA7xEN/qgg7pEGo90bChU3UwH11QJ1/yoIgVs2VLw5E8Xa/yzIwjHXTQ48SoOOpq6P9ScgSJJpphMS17Xx/60mRUKe2LqT8c3Ppe2wyhUP30dxxEGHyUzApUOyilxcxyIexuxJxJ1Yy/mSgg5CRYv7S8gXPu6wZBuGJYWdo1QIGlNlEEDg2OKhyLmZC74wJM0LZ3/AKegO/VEG48G/ZOXE5MVbhbNsDu7Z0zHJsKCCKkSH1UXhSPGc7TEtGdhntoMzIID34oIp/NoU+XGRqIfW8TFhBv/AI10BkhvzXM0G4LdVHnwTM8g4zm9mT20+LqhE6Spp/oWU+XE5OZl8i7OJJccZSdmtMwKuVBkN/C5+XFFGFsXyOhlI/bvnTMGmi5nGsN/imwktwXHilUhDDnrWug3Ck4xUCmz5KLxZfImyRipCcpMj1nVDIGobOyjLECo/wA+beqly4yQMz2ibZFWRW+usKEkUIey5kGxoFB4o4BV/c3WSWJDIsemrBndvZRliBR+6jy4boFXMkTJ6W9/7avE1MS6rkca0s633UnhCkVSZVnfxjVA0rPiuZiaR8sKbwlCNtskGJh7H01UwJb9VzIqa8/z6XPy4wnrEubmgD0zrr/zx2b94IH+jd3v7qHPh5CSUN+PiT1frmdM9sG8thciAPhQ5TiVI6O82Pl/W070CCCaB0UnFt7qLwW7b5ZrxDqO09tdBlIroG5XDIE0yvyUEM4oqMXuTsS66XpSPXyUHGnCjC5+XDDaMVhnqtM/pprMGJ8lyyiNIbvzUOXAZIjfuddtpz11fcQZxbouJxgcG+ihy4Q4AZ4zMkQzSJ9NXiZBC5HC51D4Ln5cJJwx/wCq15FkRRj/AK0z2GMjRcTj1D+/pQQBMGZVyMykb/TXTEmZXPLAGyhz4STxm7WTb90zMdddBkYj5fquBE0Jo3zXPy2mYn8p/EgRW1xjGuovIH9P7XHLDWsQuflwhYIqCo4w94mHcrXUHU1XLIUOWq5uXA5cWrJixGliUhhmNVygBccv52fDiuflxh92M+MRHI3gcEBqgTpdccsCBT/S5uQwy+hMpRlvyt10F50HTdcTjSjdnXn5cFvc3liCwRY5BFb+muuOcXmFwyxEt8VH5OC8oTZDGEiGvy3047iJ2XE40kSublwlJ4x043tf41hOjeugMEg2XLIabLn58ONTkcRKOawkZ9NdMcq0hvyXDPAiSLQufnxgY3pYmPFVqiTpWNdRGRjLT8fmuOWJyO3j9+C5+fCGnySV4kf3jHT9dNej091wIIrpu/NcqRMyQUSQjuyZnPpqwZoFwzwPRc3Li8RQyxDhmZB3n/Ouoy7hB2XHLGTBGyihyF5VIypCEZRLT+2ugNoquOWH/Qs3K5+XxvEcwXTh3q0PTSDXiuGWAyIEU+1Dnw8oGomE6xU5aP110xyOI4v1t0XE4iTFn7rl5fHE0p/sTFiS3Aj99dge691yyEVsZqoc/jFkZlRxLHugm6xtrWoVwIoRQP1UOQS+WxIZmHNM4HVg7LlkIxpct+ihy4eQw2NFegdCNdBmJrFVyIIIpV8lz8uM5NslRa2dFZ11BP8Ay3C4HGDDlc/Pg8e8pNKdJpvGqBBFbtsLn21pQnxs6qLwKWuXEgyDBUdT9dXB0qJXDtInYiVz8vjgXPRhhN+kZvs5zqhlzAhQcBaKv46qPPgJDlIktGYreH+o1eGQmVzyxI0o37KT8ccirzJmJxtT9ddJ106rjlhPJ2opPAQaoCVFg6zaiTvqhkag3l+W659lREw3eyjy+OL42xSxNz0hjV4kF8lzNXKi8U9cBG1zDFV9taTE3Cgim/l8VfKT8aRXJVmPKJgoIIwfWNPdvpwXPtpSJfwkeHTaKZGGv2viomGtu2rnjdtlcyO7geqm8IuJfaKzQzliGtahMMrHEE0tyZQ8XaC0kEsCTfO39GqgGhk5QpOE1N1ywNvkTMSrOz3tMba7VFBZ+y+f2Ro305hHjwx+VlE3F+N+3d6usSD0T2aC0KvhEUZVWRuN3xhjUnult6KxjBpp1Tfx8gd3rTG5Xku+gVrSIVEWCbwLJ3TyeK7ylrXfQDqaGj+FcF6t8KnELBZP9Z8cwzj3P1dautILei69kmqp4tUsNKEG5CnjljXORqzZUMIMW5P2VOPB3mYOl9RYjOXWyyADl8F0xAig39VU4g/jMskRMZlcSXqRJEGYf6qGJjQfL2VT41hSZGekxbJm8BLqaYiDddAB26K3H4jiEwWScWBck73FaO6pi1VfaTzCt4Ce03WRzJLOUHP9tT3wYO1l0/8AXiSqcfjto8WOQEEy9J4sz9tRlkZF5C6YBt9aqxxOMAF09d0yn/nXPInK7fBdBgRQkt+6px4rETBDNHHZj/rUmn9WK7Y41jVW48YI4/lKSu+ZKQCHXLLKukQugxJM6K/HhgDcpIMJ1vDqJ114F8F0GN93sr8eBZbXciLuKl1JkweL4ldINTR8Vbj8by4izFM7So7SQD3nUkgXqV1GImgoG7K5xiGDMY63tE8b3/60GOjeq6jGIGn6/XdWOE9FYXtiY72a5nLXwXYYwKWHnz8NFb+OP9XqR4sB/wDs2dI3zrn3zXSdWwuwBNpCvx4zMSNktQTWIC3vnUnfRdccYANIfTrKv8fCWnfxoL3QOUDHpqTlAgXd34rsADaV0ceM2RDL5CyxyHG8/bUEyLNvRdscQLq/H4yE9CTBOJUmLjGNcu4kyG7rtiJ/r1f0ujjwbkgrv17O0laLXXUAkWo7q/D4/HZiLLFrOwZvXMnY1fuuuOJyrlTzb0VuPCYnxywWWW2+4XGoyIHPV+a9GOMAGF0cTjAkzGWMVBLKcZ/XUGX8KhgSKiirx4XJCSXgs2mbRz31znSxK9Ax/muzccV1BAEJG8zLePFlvroxorGJPGlVfh8chIpkStxYKket6nIgbSu/acaejv4AKxwiIBx4xLCrITS93bUdxldhiZqebfmujjwPatUXNZk22itcDkK83RdMAZ2fT3XRx4HI9KRuXosTWimNTU813AqaUbhV48YBYgjekKF61tep7rxqPBvZdQJvdv8AV0HGcBeCB2sJEue2uRMCtt+q7Y4x4t81fhwgxEw4kIwURT/1qDkTMrrBNBSOP0rHB5VdExM5oliBnFVvrkYqdGyuuGIxPFv3groOMVawS/uxLEbck/rOpJGVXwXTEWVjhMBTMTFuZDjNxMVjXOYqLLqB2nuyE8vXxV+PEGheJNzyYsmgzONSa3/1R/N10GIOOhbhW48HkTcBxN5pkWUv9T01jkBf/S7DHarf6r8eMREBBllzERx2g7Ea45Gsm73+10wxJMal8lQ48uhtEQWNEql9CNBy3b/V2xwANIXTw4BcE5lJa4o3EHKT0NSYvKvEd1wTLZhU48OSYIxH43WYyx6f51sshEF/XiuuIxxr7VV+PAIbsMXC4M3N3rmTJXQAjgfJhW4fHNy3cuSsh0h1ykiltKfKsAAxwdVfhxDE5Z3LiBXePtGsQYpccleOM0yFY4qpxT0kguIJ61g6mpmTF10FKqwRcSd9nAQyeuoJJ2EKxhKrxCj2nRllcMkBcff6a5k87LoBGMbK3jgTLChU7EvU/wAagyaCzCYkHZOcZZkO/IyxNRmYNExvD8PJdhj2iob4KxxQkA3xxGWH/Z5Eb9tTfd9NVYEi1XVVOJRCdg40SMVZf99YkDl+pGMCqpw4Rk3Z47pFXGPtoOVadF07aQP8w9OascQpXHjG745Zsn9euo7pE6yrgxw+k4Ngrmv3Fk4k/dqdO4w/xWMYCrw+PE8bW6xybX3dtabwrJn+dW3ShFzxEjARHG8jF1OpO80ZVARAfFUPjw4BKivSGlIpzqe4m3FXSNy3bZdHj2BHIGaUCIlWdYQKmpfo+NRJEv0fgn48Hl7UgxVE5/2iCNBI/wBAynHEg9x/1LlUB4yRTNwzbk26/TUSDq9qPkVYBIrsnOOZ4xLGHGRgeTXGcup/6oX+qhEk1h+NeaocC5xK5fGBH8iAmdBM0DoqvUW39FYKxEcip3zJDEbxvpjUJ7BNBRvRMcJvjRu5ztUSRf10EwK/6bZV9oHEv829FU4EDTBAUwyWEOJj9dQcjYULeiq5rsqA5WAgSGaqfd3v+nUkg2uVXZNgHw9EY8pklGIAkpmW2K+2sCBu24V440pHMlUOGGbYcrlhKYCfp21z7opoOSYBTvAPoIXhY61N6wMV1SP6E8WwmPHL+NW9josXEVmdc7CNUgGdiyn8Y/av7ZwVEOIQz9NVE0JorAgcpPm/Tm/8f+xZ+324jpLf/Gk5Raxd1RItNOr8FU48hqMGaDym54kjWeuuZO9k2vqnmek2k4visncOvXWAAJ2/F0GG1vtOEtS3N1NRUQvbDGpMgSX0WGIxNdG/RMcKXlFAInGVDyuZ2h1M1o/ZXEWfonDthymKiF7PfQY1b9kwTtJDgcU3HiXJPLx8cYqBzyI9W9atogBVEQTdHdiZl5XQUAxDbER31gKyYMP791YxMxoqnGWrjeTxxOWbudzWOW6wAxBJEvon48bjYpZ2ziYjU907zdYyRWA9bJgQge9N0VRx2Y0Gp4JAFwJluyKSTRbuQ8pyrAx0660qu3uImje6p48olxGzcCNDBj+ukSRQQt/M7+D8PhNG3LbflEsxRtB5aAaGE/1/rRNEMh1QyJKyIzZomXBf2mAKcelkxBPLq35Ew7WvJYNGsa81WONANG/Vb6qLuRTBnMMf1etyiW91Uby/F805b/8AteWfxmUxQcf8aIIFdkgRQXfynPjjdsHjlUYyeMgpt9NVIBq/NmE1lMEQBYb8eK7xak4r131PdPLhKSKTjBfJNHKomkqDrYKwwl60iSVuwa290bYqRgOsn48szoNymgMvqn8UoJG4mWqjNEV9NTQ11V4gmpoX6IIABkibZgFpmiDr30gmoOz8/VUBiPBOfGrxbn/2gljN8bgdScpBh+G/NVr/AFYvzTceAFq4kIBh/wDn9wVLvo7jZ1+FqT3PyTniSkdqqIWqkzOoPdEXWHdY2enlzTATPJdvpNEES59dYntH8iAqGOJb+E2VTq0T4rXTjdVda0gACeSo4mIAoX4I7V+O5gI9xlfEgjReDYw3PNUMQEfdMQRFbsnrGQrbRzScQKBvkj4I42//AC6tTbHGJ66wOJsVYxtKKXZVMwvLt0kNAi0t/qT242qdk/iOTqLCw73DhM4+2oJO639DkmIJj/6PbRgb9sL660nIwbvmscQIm7sjHEgxAmzFsSm3Hk61YJTA6N+UolT39p3UKQM1+uiTfRvotBJgWDeqIdWR7jGd1mK1sjAorN+lvrcpiVuYQiKzmfcuHod9TUVGhWAWieiytXM3M+M79jWJrVM5TGmz8eS38a7QRuvELqpZ4vTWOY/EgH/Je/VP4FT45Kkk5AU0CkJGNHdqKmFoApksBQt3Ete2fd6T/wA60mpGqo6xQ/PRORDxzj1RoPHjHGT6G+p1kW90a8UbmNux32Jj8Xth1oESbFbs13q3si1yjrfr7Y7V/wAaAKToFQxHb/V3tKKVOEnfBB2Kr6GigNa+6REzq3zQ9xcOdi/oTFR3jWEHEY0OLbCf+QmfLbcSTdMytD076QNG3oiptUeXwj/HybCcDPSaTFk1pxONj/pTGUgWCY+MInswfW52Hy726xyEUFG+ioW4pg/9ad0lg+pKR0dEiaF/DK2RvF0aiF8qYgjx+hDbrE7rC9d35PRbiSniUVJFJOz/AE/aAnjUtymBG/FF474tufT6dHG2kb0KQK8W+CY4mDBASodt3KGpJkTA6QkWkxHihQYvj1mCGNuM3fc1jM9FoBiG2EZgpZTjKe4Kdy9+mtB2SaV9uiIs4fc2wwuWEk21jQcUVji706LeE4iITMywbnXi9tANKIOQA2KPiucDj6v39v3/AL6Yts3zTJ7ZA6/j8YTeHiTyslUXZqJzvoGQsKS+SxGRM2WOJsSx0hlU5IeV1661wKt8k9h1LfBGCWcgcQjvMRuCT6aJpLb3W7QKU8YRQEcYevu3mezrQdFgMDY16O6ZzBYyxJYEj+MoeugSDWzl8Ujfxb1qgK4sMxO0l3xRq9Yg2hvyTOI5oM8p8tqwxL+WGYjvp4Cob9UCdP8ASAdDjEEuaiYgZyaxoda/iJ6HrzR8bYJVkZrlTuREztrEgCtkN3pHojxTxrNUY65nr1dEQa2bsqjUVDeyEkSNxLZxCJFsn8mdM71HisJF/mWExnyoZJJuwSaZfdqag9pM0RwQkZhlA3i4Saors1pyoZpH4kT0ftwWhZlbrt7R4hJxi5frrmdLPgmmtXOqXyuY5BJO9dbInaKdMbXWJpGsN6o+4k+6tCPGbk/Tc1NAavyWnWyBPKTfjG4mKv1vDrWb8ltuLe6NRI4t2G7m6z/WNMzRvqi1NFqg8YsCMmWN8L3++m1awFjyOu76opmN65BAlrXcXUiSeHqtY3ogYiLuS/vIWCnWvrp4zIdFjS9zCPjWaibGYc4D8SY09yAQRBuXKyc57kwolxtEVXWD7amcdPBIJtH8y+qwMAZr2riKWIFNYmb3b0UnKL2ARhkgDfN3AOARSNbLqX5JG0iW6LHAVBJ3Osr5cpTBFRrSQJhthbLKPEPdE4xEViAx+Lee3f76xPg/FBOsVROBHoExhyxT1fpOju06P3W7iLWLfwgcKqoZ43Ie3NQROdaZJvOqTeJf1smwRHFSU/ESjIQV9o0CDcmOL5boqSJfmjk6s4HvmbN/tpMAwaTL0REGKj6Ql6Kb1GTxj8j2wbb6x837rUqZslp4tnZMQwrCRJGM6QYNIb5dVhlFr/SMptG+wE000w+uik6fKxE2h/PBZ8V2Y7b0zbDG1RfTSZFVh3a9XyRgjbvy2yMVbAddtTMaVRWZ1D5DwW8eMx4k3kI907RVbTpk6FuKq5MdPRK8CaIlcXIVMU3O2tJ4z99VjkYW8QkXa95+p7ognevprAzX9+3xW7jEwPRCEGEgV3/beAmo+mkFvdF9T+9Xqh4tx0JJLnPtZTpcaxy3WkROnwleMZCOlkM1yeveXVAwEzgTKMMEje6GSJIHiM13Y1p2Ifj9I7cdSdErxqGTuTxrpAoeusMhOi0A1kFF4wTDN7EgOIgzGsLxSKU8kdujf4sl2dJiZulmpg+06aN0Uwb6NhCNxcTMdSDfgQoT3NSAfxvxVGh/qiW2jk4LXLxyA4WCe321VqLc4boty/IJ3VjbNiOKr09dbG3H5WBpTZsol0+6ICQguXYk6f8AjQSNLLcSKlaZPxB/K6XN0BNa3ATJb8pUmJfCH7LRxo8copAGAiPxwfppyOgQAJpTJaKfJeLiSTHQ3k6baIM/z+LdtKWh9EIQqFGG7Wuxj76qe7ktazo3VKQQz7T0mU91uSx6XrdxfkiDYXTEk1Ej4xe2KZvjxNE92tVuOm6EktdIDjE5tvppAPa9lhW13qiKmMERN3lkDr/n1DB4N8dERsUIJCZSa3920wJD9dI2qqFu4Xf4izNxnFcpRs8oGTy9D11o8X8KCJEBu6RHE+UDj8So4lRubusCdoK3bB2Q8cICe0a3k2k4z499tJkTdvzQccojWHdL4gnEOXGRYFAG8MaQSJyMQsSQOM68EXidUwxnuhaUOk5QK2L80d1NLcvZaKUvokjKFhD7g6GtIWBAplolhAqSbEpx4y+4JA0yNJnT3VAi4WLMBJMK3I95B/rtvTg4WkmDUpUkR6UzTx7TYUZr/NC0NvliK8H0ROP05WJdbsYe/fUzSlkZYgjgNKF/iWPHedrERd1gnTzR/RfFZySMTBMuPrtPX9NENvqjgaN/qEgr1Bn8TpBIaeHErVIni9UYizqkvcn6Mh9L1uEIOOh22WdpCNiLuKZhrOtMUmVgAKaz6eK0Ze5i2JaezHSNVIHMN1WImAOvygGxjED4OyLEY7xnWqRGqjt1Or8kjxxkFlp3l6JX21gaSLykUv63/UvgcTxe+XKFyjxiA1UzXXzdUAmZFlnjyJ3ipicSI2f50Ag5AG6sEEcEoHtId5avEEFnt7aoyX7oohHGSIsuYqKNoovGteZstEc/nx12Wi5jLKzJKxyMvXtqe1v7KmokN+yXqcQG2qzDtI4MVoJEglat2/1ExEtbTcVimI7aAdSAVjUgmC24SeNSQHG7XIwA7dHo6o5ZAwdVJGpNZSPDlxZAgL2h7s8pj0zpoRW74vRIn/OiG/lDlI9MrIXxh1QFH68VjNqRrs/L0SxUwRLhrIkco6usSZrdv8U9tYNvh2WigrcoLrlMeNou2ivH8U9umqG/uDuUQbEjFR11RtrZ+yxg0yFSgcRzWI6TEynq9taTCCNDSG/VTeL5KPlvvNYqpXp6askQJ8vNJNINvtlDOHDDKyWRUzU3psej4IAEf0Z+n8qfiWQsCTSeKtXD7r9NM0kG6DiZFTHH1QeLAJdSRIxPEyxWmwnRQSLVjw8HCVLIkp5Sgw5XG28aQTsJbdMcJsKuE3LjcMTWY6DBgSNYEjHVR/WIpEawpvGTJA9BGIVul66QYqFpGt/PjySIZmD/AF8mYc3LcnrOrkWP0tWJEdG+aCTVhEp5RMKt9/10DeimwE78UqcpWZMxMPWM2S/o6r+TdScRBIfg9Ft68mKgroSxAs9HWuKxKkUnZLy4+TA07DfRsue2kTE6vdaCDWyly4obZGYJjflU5Dptqh/8fJbgA3RIykwORpi2UmFAnVQZgWv8IIrT/XsizUwyRfFh9tslfQ20nrCgisVktwgnF7xbMTxznMxo7iGX5oIhuymkT0s758Z9CNVEkb6LEgitLKXjLlvuQhnZPF6fXRIApRvVSRSJ/UrxmJYCawOKEUnjGf8AjWBOmrr8KTNzf2UuXFFiUiEfbgYx1n6Z1YM8/tYCaJElmlEgDxbakmZvVg66PogiR5JYF/FmI8gJ794XbbWEGunl9+6gisWPkpchmP8AYCfdN3DWavpqxAl8EwDarZcpcRFXIuEMigNn30e6iAaiBlEKacYBYYgcxQEHjiFxegEzSvXipiOfX5U3giLRbW7hjN9c66jKh3W/quJspxvtBROGWkrOkTaalQRIidUoMQE2sflLUXO0/wBZ1RMCZquZxIMht1UvCMWbxdly8toeTq5qiPPSj26pDj1DeLZb3yvjP31JNaX6Ke2BGJgw3zU+fGRmYKDeXjGLVvr/AN4F2UVBk6qTx5CCcd4SrJyQ1WrxIIMWfKPtEGwoW6JXiNNkB5RbX03O8ffSMp/yoOO9+S5+XBJFW6YjabnLGuuOW14UQNq/LqkiTIeJJJBM7LUJ9taaxVScf3p8qPLhCvRBSmYiPakzGqqTQ/Ck1IEPf5Urjk21sHSolSdyv76bdFzOP/xuG7qLwBo3SePLPFi2Ok7O326dx182/WTXmp8gh9qETCpCLsufrqgQaZGfdsqcgf8AkCLPVR58PyTKo9pj8iJmD00kGY02URto37KHjMycWWlGn8cwzMenWdIMWKnIEKPPg8RKagrZaD79e+rB7v6b/FzjvgjRQ5cQJev5EdZkZUKNNbBc8xWminyEuOULM4I2F6pH/Jqscgbw36KMsZ2f3upPG3izEQsEs13mDOqBIE2rRcMwJnQfKly4wyT4gdd4hYcVGugIIrdQYt7PoocuJJAe6p/9YnHt8cz0vVjjYKMsTKjy4AsGSo3kGJ5UtQVqxMevyuZFa6OruocvjLGC8UBSo+2yvXSMsseS5kG2l9VzpynLS+VRjqvGJNjtrpIFhRc8hYUqo8vjeVjf1IdvxDkvLdXVjLto2Fyyxr/UjH7btBLRtGYVqoYkd+lauaUt5uFyywk2lc/PgX+TxjqooSyyv651QMc5+lzONdm/pRQe1QMTBFNsiH98aoGw6u64ZYjGgo/JQ5EcgJzG+8kTLMV9/XXS+MF8Vz7RcR68FzvGZk4xP5SU1Bef0jTUGSTGy5HGIAqJ6qHLgk0REtsOJQoSNdMTWfhcsgC5dgufnwgwF7MVAzFVOxjXSZcvquOU30LfyufkbRfugPv7RnkR2L11xJmR/mi5ZYQJMy39qHPil7TyqmUkcXb6Z10xMxNn0XA4yINw9VDlw8pLKzMl9SmPsxqpA+vFcCI/obrm5cCYeM2YjaQjEgxmtUDWFyyxyNS3Rc3LgQUL5LEbKS8Zhj0nXUZV4RuuOQPR+XyuflxHHGaIK6SkxJP21YMXkS38Lhnhqaeb+FDn8cXmHcXE5QJZ/wAa6g9wEW3+qrjkJ2C5ufEYm2jChyY9YvfSD20b4WXAjxh/qg8U/JyqWTG3EcY+ka6Ag2s2FyzxFxVcvPjsUHRDFDVFFRua64yIXA46Vl+HFc/LisjMCykKNpsM7RjVAY3pL/VyIAJpUrn5cImXkbkLELsjYrHfVDKYpVcssTl/mxCjz4TGzJPRSFJrb6XrqCdXK8xxihrxei5ufEEIhmsm8X1Hl/zrqMpEUs+S5ZYzZvqufn8YqnUk4n2LszX9OqEigb1quEGYPj9+6g8bcSywhgB6k+SZ1U0rtx3XLLCjfSi5nhcuTMGCC7tm8a6DOj81xyE6iFDnxmVY4y3gBxJn9I1YGOh/pcMsIuubn8bD+5U7NOPFkb1QyAPbYPVcsgMhB9FJ4vLbaROjOJLkf6nVihiVwIN1zvBDGYuWJ6oXxfbrpjUt6rmcMSY2l/Sly+McBM2n1mYlMk6vHI2NlxyxiSQY4vwXK8TjPfKS5iD2txFS/fXYEE1hcyPR+ym/GWPLkKmIZwMTBMvWdYTMijkrjkNTD6XUOXCvuIXT/tEPjtqheG/FczjtqpcuEstyGKZG7DP+TVDI9JXM4kUMT80UeXCbKPRPapVPub10GUf6b9lGWO+un6o8uKFlMTTCyMxie+undJkXXPs2v6pP4zlFeMtM08vc3E0zWmacPNQcSJNI9VN+Pdhsi7aVkJIx/wA6QQdDCntgQAYf27J4OOU3ULdnchoyae2khTE2jpKTlwjJ+OxxUNpmZbDWD0UjHaX4KHgHXYIAq02YyzrsMoMv2XzxgSNYHT9eqPjB+sNDsV7pntpORBgXfJIwJjl1THHbYorvCrBmHEffSTSbt39FXbUPomOD0TJy5TOMZHJqO4e8KwJECDkqcfjnZ27TMYnxc6nuq6evkrAg9ugTnAxUEmcm/R3n0NH9R3MKxiCdFXxwXU5N5vlFSM9NTwpLcFWMN4lv5VOPCXbqiq9oMpX21Jpa4C6QBvHgq/xhdz7XaeVxMbaxyJtQLoMSYlV48XyIbuQjrvvDGfvrnP8ANbaKsf8A1wYNg/FU48JhgEgAno21LHXtqTkTTQt/S6DEzAt4N3VuHCQkxsQ8esGGGela5nKsatyugxrJq/PyVOPxraRD5SnlOcA8kA7FffQcoERXw810AKvx4BQ462hbI1Eucagkm70f2uglz+qnHhyWY8qSLyw1yJ6+mpIAvRldcRA2PK/RXPjO7RsgtAtFv+PpqSBddMcZ5a1+1XjwlE6LmB5WwsvG4XGpnHGov7LoMRc1c8PNdHHhF8mw9GlPK4Hbv+muZINA29V2Ar/IE/Krx4y9xAZ40SJFRE39dczOInguuOA7W34348aNwhmI2dkcdNc5gmKLsMQRFhKvx4pR6AXymJsYGUdTOR6/LYXQf+vWTD+Vb4/j68c9gaekXc9dSTH+fNde2LN25K/iSAbRG2IajPiztqTl1K644GDNl0ceNyx19pnMnKWomczrkYjguwGUQJo/X7VuPGWCeKwPGJiGba5BqSZou2OMCdHO7C6OHxRlAIiVAjEJyXj9s6xOOl34rriAW7/KucVBWyAiYcUVMyfbXIkGY1c/bPfDA2V+PALZC+nJo/8Ayfrj765ZGTSq7AA2AL/XKvw4vROoTIRADBg+tajIjTRdQBGsw39K3HgzjD0pkR2939eup4n7b5dgBlQLo4k2cRIdgIs4vIqFTUzWKtldhhH+m/dX4cT9wWR4jN8f2txUfTUE1gWV44jS+/17cF0ceDOHEoSRyjodg9Nc8iByXfHERW/SfX9VuPCKZZIeXJR4hlQd/vqSTkG/ZdQJ5S/NX4cFqGdk5NQ0Lbt076g5ACdV2AIvaqtx4MYFZ91d5fbMmoOU8tl1xw2o3VdPHhJEVBWb2Klkzrmcq8n4Pn17Ixkf6VuHAAMtQwT/AKnc1zJ7iXxXbHGRI3b/AFdHHg58qrAMhRAxB/RrmTFB7t9F0ECp/HZXOMIYkaCWQOwLGJ+/XmSDcrrjjTu0jorfHwYJxuNRkjbp9vpqCaxt4vquwAFHC6OAbBKRQwn041T00QQJK6AEmNH1VDiJf+biKuK+2g5ATFSV3Aimnyug4+RHGIFhLFswV665SRJqrGP9CP8AUOVXhwUFa2VshxSyMVoJJ5N6cV1ANxd9Vbjw9pDA4QuusWuNttTUc37S79BiSdD8c3Eq/DjhbvpA7d0q9Rllff7fwusRzfsrghh7EXvsVM6iRUnj0VY4b+XPfTyqrcfjiJvjBDuBbed9R3SOMLpDd1YJZMLRG+ZmjOemtS2q6Y4016eitx4WMRC9ehOL5Mv2n11GWYiLqxBoVTiQ4twL4mWDMcvqagkGtob8lYwApor8eDl48fLF5Bjbj5DnUHIdIVjgTG/5CpBV7MjDjp3g1Jk2qu2P/rF+Xm+iocReOD3TgW1bTyIfXUScee/1dUARUzKvxIJuSIzIBJW0TXXUVPJWJmLnyVeJMoSsEwsSsTXSO/00yAOHBvmFYxNtq+b+FXjwAGVgZfTtMeVv1NQct1YBNdE5+2IgztCIEQxMd9aZNbKscBU2J3VuHBguDeWGJ90PS/11zGsimnsun/lFU5xP2yTv9wl5RUf1GmRa7fqqGJF/Z/qqCwURCMsxi6nUSBanoriRwb81Q4IVSTJW0+IjeDWqTQ04+artFrdVXjxEjxzGMoUyKoQnpOsTAnGPFdO0AVNX+q3HiP7cJbZ5YWJJft11FAaFIBt+p4I3CLEuCvyTkxyHU3MgKsMYEGIVuPG1XlF3Rbgsgh1GRApqnEcpeqYDHldBsvawJitUa1KqCA+P6rHB/XxLQm6eNidPXUzBCoASCajjV/ifjxi+RxNuMRMu8UM/XQZmmgTkDsYb+FU4hOKqXJliDYH6l6gnXX7VdomQD2puIzyAlISklzdDl+hWpkAAkt0ldABdPx4dZqKvbZPrttqe7TGbJg/6H+uT8fpUANoyAm8t3/xJqZJDf2r7bE39ODKeBrcq1f8A1amZP11IJidC+SuIE2CJxWowcoij6yb8dt9IJytZOOMHi/v8TnBxIJcxO85mSfppoLWb4qjkNa+/BV8PEm5WPI6uOsA6O6f1YdxBBgDZNAkTxrea2xNconUmZmF0xB0FfazhOcVohgtU6NwKwH99EgVtJ0QMcRQynOMZOu7gnC2EGoJ2s9l0FbsqgUKPGHfJOEOOd83or1WGMfyBUm/ini7r1iGIhj2yMz2dGsnhzVjAG11jj5TthSpbz4zHid9XTEQ3y5K+ejbihxuMX2VR8cJWok/6L11Wgf8ANcrt1VPE9uCK8ZcSVMhRqSYB2W4zV/HumAZ2ifxUgVlmDRNVcGlW+SEVNe5HrttbW8d9aRNW9UjHR/Kpx+NpPblYkZzUTLszoOXb/KvuFsQ2yqR4YMVALVFkWhqCZuKKQCaFvknDEbbAbs8RCWSPt+gKUNkiSKAoLA3YrNO4TGxtpI0sPpXjjJ7jY6I4zMzxbYN4COUSf40Q/wBT24i0QnOHLkhMKNThhkiDYPTU/wAi8xH2tOwo3qqHxnHs9ZYmqA9pR9o+iDISb6B1ThmYgXFzOb/5K0EkGXweq0a8eHRaE3YxMcdpkhWZjTUxNrqoAFYnkmZJ7K5vsJMKNzvOpkTD4qgLACjqjxCXjERGN1otXlvtd6DMTcPgr7dSmCZgvD+SqISUsE606j/Ojs+i0Y3uicZz9BW56cXjWN9YnkmCAIrRUOAFeNJCzMBaNb421JyJNJqta/8AoOvhVG2nx4yPQzjjLKpT31Mg1FSqGJ14eCaGjEzCFSJgOUQTF6KAy/lVEU1bYTQkSImCnAGBndudIIJoqGOpsLo+P5e5nr+JMEXmAcagHcX66mUjECrft4ohy362+UVLaWrppLfoqdUT42T2rI8UVLhma3r0n01E6TRV/OJpcp/E3lK9osssUINT9dAJ0v8ASwJmMbS6pzgYqH9z15RuzJUd9E0/m/BYCf6NPBPA4OJFrhukw110VAk3TQTAqlYcRiMG3Ijf8fL76a3T2lN4lM9ewxNiJb121NQqgX1bYRiZDJaX/wDiUypF+mjuE1tzVgQKUJRCcPKSWr3SEI/XptrSNh2y3xW/kUNfxMcJJVaD1kp4zu4776MstNXeH1RJuDduqPhxMjYGNt4jiSXoORih+UjesvdlMBxmjPl5QSjiolc6xM0NoRP8xqmKwVucZXeY9WH+jQa0b0ScdlgtoJO7u48WBjprE9S39KiKSW3K2IRvLXGWpmZLJ30HucpOIsbDmmbC4iFvjIYLOKTymOmsMZEm5fSE7APz8LLO9r1Myx+L2Bj11ZxxlGlxD8J9E3i8rJlKjFFHR5T09NYACaCH6pAIvanNP4LUhdR6xe2NQDiLC/RVIBF4TeJ+4xdS0WSviDJo7pqLuVApXWfVagUjqhTCyRi45dP+NIqapMi60mIhU44YzYb0eusATWYWxBBnwD+E0TVUVC+W7MM7uj08UkHW8ckIYyNdJ8uj1vx+mtpwb4wqGAArazfym8SIgTtd5wjB2n00SN1iKzTufj4LPlyN8DmsRYLtrCAY0F1o3nV/SEqxal8p3wzOcOKxnW45Wb8FjAuKfKbjx5clgaileIxYCZL7xqcsoMEJ4FU/jPtijpBGK/TSMi34KQSKFDx40yoEi4EvaFYmtBzJ4D9VTJM3fVNyA/K3L0WfFtSDxTbQDIrb0osANG3wwnb3SpNWgU8S946ddbLExXRIx1pz/FrmRgwtZhAIMHXWitViTBtP2sEqIiUJll5OIzXpWgDk3CxmJ0WhH1vxisk74kjTcQdEmSOHmjMf6vUi6DAPTU00u26BANYputVpMs2yRX1h+2nm291hiaRMQ/pGo8YN1Nhrx+/LOt4g+r0Wik1gIQxa0QzyolzB9s60za/RYRNNm40W8cSyL4k3tFTh+udYEaFX28Q3tZaKg5WDEwQW59p+ONYETCABQ6P3TvGZIHD0JB9NzRiT180ATA8G/hQ8kmYAqE+lR11oipu/tVFKVTHCbiCyf/VnacT6TrdxU2Mmj/EPE5TIDsG7xVTfiscq0TAe3j5pBANLJo4n0vwJhjeiMcf01By7qAF/aBAgy7IgevXLG49TkJjOoOVZDfynV/CDxJAUxMzgivLcqR1UkjiiSDxR8JLSfcS3kkicmpkDokmtL+qDxguGChrDNHtJiO2mps9FhkZ4xKY4ky8eJlH8oibBjA479dBJA1SSbW6MoBxahFMeiwSxY/X+2kkkSavk/NFQNaarVMIqf616xMLT99apvuiKUJ5rDa3BNXxPULvWib35puICwxSguC48toYgYCLNEzbf5dkA6i6f3RcS43lM5r6a1NZnzWteZQ3hmdv29ejYQejrTSA3tssIvq9VoN55Z470Yj8pvr0emidgG/FGs8HolqcKEELW8MYL2wOmJGnunSCYPREHHiKREtzNxydvpOmmlkU4yZQmKCFxmwxT/wC2DOMaxqaprvJR79YiYTfBeTQK0OiMdSbV4PzWuJIEliKnDJmu2sb1sntFqN6+aI8fGJBgGCDvQYVjRU3mG/tEDUCPqUFMxmLAfIgZZQg/qdP9Cmq3brSjfgiO0NDUGYI7hI6JAqPVYgHT+eXshMljUMRcS0E5rTao+vtYYi60AG82MTK43gYeunWt27bLfzNKAu97rPC+kgEsyDKTe2NYZRQxd/iBiAOqHQVGpmfSZsy9oNB1m76rERQGkIHFUlmAk2zgpYC60kgmVjjWlCszJEXM1P3e0zjWB8Hxq4RERPithlajBYx1Ll/vrVi1X8J7SDIEF/a2MtG8JE4//HY/51r8pU6GL+qC9QmyAckiTUTPTSOEgIFBWEYnvM+N7Oz7jbvoF5hJ4XlYIiC8ZJY6sLfrpgETKxA1t8rJyrtSvTj29tOc6xNI9GUCtLHqh7J2HCxfuswtd51pPMe6T3Rr1SvHiMTDIcXMQ2VEnux01u4zr2wn+tX+80PEfaKJPWyQOQzDV/8AWqBroiRc3+kvhyklgYIIKJkiCGWMXpGQtD91X81Nx7vwQR4zO5ExKxUWkyHWb1hBDeyO2at1WjlxitjH1lhV5YirzrZEEybLVNTUJkmE3dli8VFnTW14fHVSL2okqJBO0STcZviQ/bWIFvdEuEJjELx2goLyn5d/6Gh4Bt1cTWJo/nRFKOU2Ocz2Rbs++pFaCyLmLhaT16q9LkCfxnpeqAJFJhvxlMVtWFjx6NKjbEBZKnEhdBJWMy+C2LCHxmVyClxxtgvfSDu/PwcHaDy4IJyHJaH7iri6v9NPHVvdBx/+M2dXCCJODLMQzTFJ7fvrSCap7e7KQj2mq/GKK8uUqNPbOtpJqVzjbRDGa5PlBSsWizCuN9Y1xnROIrAvr7JVZGLynjxua349Numto+a1DZx5JnxZgwPWK26eKzj760t9IQQInVACuRTlavpnjOYdaYEGPhYwaLA7MW5XrG4zEb6xnVEGKxLf2ifkjx++OjOTbvnTBFjAQR4suUkS4ZYEGb8aE9OP+Naa1Tp/4uqR4hYkhYQMM1MtT31Uj/qi3cOhbpCCQywS2UUm+ywaQARGvnKqQRE9VqKDj3KLwhljGTb7YZC9ZfJY8P8AKEIrd117Te8E61IA1UECjcIRU4RX8kxcTHrrVFNTC0EX/wAuFoQGWBWyaxnkZf8AONUDNKN380EVkiseK2RtQAZZuc3E+5dat9Ujw+n66rUbp4seW+4TNxxf7aKkSavwQARoteJA2ZZf1fyP7a1xYrAAmgrKESwm80HEBiFnyvfWMi5oXRAxFeCH7XuJBEYucX9X++qpNbqSCMt6t00SpESNIUmNxZljbprDYX4/CwJB57vxWRLKLmmTMzUo5+mtPi/dbuGpkt+aR4uG5DszEYpVO2M6qRpN0yIpSFoK61ZDJBCG2NBEjWEHEVMSAlOO8y+6bSeO9zULXaNMAcEZAgR1QT7T/wC0C5N6/wAfTU1sRBTX/q76oL2wxMW0xUkN6w7oktvVTAB2j5Q5bcqPWq63dOtWyaeOz9dUjwlWR5O3SfRjDXTrqu4xyb3UmRaYnh6KfLjyjJPtzyL2ybwP00jITBqkde5/u61EL5bq2EBuxM13nOmQTQtuE5ARBR5AVxm804toiXWBy1tzf2oInlohvHitwMTHUekSMxpkRR/uynSDaAlQRxgjlEuzKnZdIneiB5eD4qfLi8fxVN8LuREzlyf3045SKwsP62bsk5nK4wybCxjdLX+mdUDCRUxo35rIPH0WLBSYnK2msCZp/lT2ipxodkMJ0P8A5QJicmXTNNZ9VNRPddAL2mreX4tPEiKNJgbvd9FJxBqKP280viNco5L32MuJlNM7XfRT/QqPL38Erx9ImMLiK/8AapvtpmlAtHdeZCm8cHioCYGe6b39Xvpmb3nzWINhu9UvKDbxMxXjAqTJMT9mtVJitW6ogkeXJB6SsO8Jc+ME8ivTTE0o7qO0/wCtQHxQzjlV5iQGW7zO2g6N9VJECErxGU/1cM+kYs1QJmPpbSl54O6RHaygBvZ7Q4zqpRAiISBN0xeeVRLgqorpOqkAxWVJHi/J6oEkVcR4tntomAk2WZ0mJMxLfiiouNNG9ErwlqkAmwk//EJHl66J1Kn/ACIAnyUngjCCjM0uSYaltqNOJFw/3mk/18N9EvjEAQVaZgudmI1u6QVJxr3CZSPEWWpmPaEUstrhe+kHS4f4pqf87KPIZlx1VggSZiIjln/OumMWFC39JOIibhv4QZjlAMfS03/2YwRpGgD+OKg4zaYbqp8hhD8frinjFQ0/1GrkE+SL0F4UuRUWz05KFR3xqYIvYIAB/wBCg+X6IPGJekVgiTtNxvokWN1PbQAWUXihJklYyhTdmV76sdp/kiqDIpYvzSMHKoKJbiriJZZHb9ddP+aqDj4vw/EvPiUDFxiSdq61puZK5kSLVClzF5TXibzEHUuf6+1YkARr9N3DA/mstusuXGeu6RfJPXsutEju1UZY1kins/tKjQYQ925gP/auugUBJ/0gjIZf091DlxeNxPGC2ON4nHTOdWMhkIF1JGJHbcaKdYerxIipj8pORNa6TWRVRnjGNa0bupcgmAGvK2CBWHbl49O2kGBW7e6IAJlK8SXixRMkzK+qsvpq5my5ZAavT6UuXAkj9PaEDXE2/wA60kDZTXWrrVQjqw8iSrC9mXyeIzpNB/NQFBE/60b4KPPjymqLGcQH5MrSP/erxMXv0RcVgFR5cJWqi5gGAwRKkT21QMDzu91JEmW+d1B4Iq8Z4nJRSXvGQhTF/wCKkEwDVRTIJfAqtnFwTRhuNaT3QLz4vRcjhNavwd1DnwS4nEM/WU12GYmDbVQcYEWybClyjxY9zkka7kQhBtGsQQaUDbK55YnS5UeXGD8pugJeKE+M7zONIMwNG3C5kb0booowFT0JqPxwytbdNdBSvtC5ZAzAkNu0eXE2aEmDl1ZYV5RqsSIkirblQRWIoW/lS5GS3J0EXE4PuasR/rIiVzyBil/1+S5+XCGFgWr/AHUoOW/rroP6BJuoyqBu26QeI8iniku7uI/630svTJxG+Lf4ueQI2UOXA9CQllkDHVhNVgdW3tPMxcVJb8lHlxJQ/VvtPK9yX/xrqMjFbPRcTjF9KKD7ppXEgSL9GHrq6HW64kESTWG/RQ58cJ+LI0gVfeSa0zwr4rmcREZf6bYXPyBEZcR7abI8gP8AOXV4mLWfkuWWOunpwYUOXBlGg38rBmbtVvfXSkb8Hq6rmRNdVz8uEyW4T3BGLrMxROnGRVvdcM8YqKLn8FtDjMhuQzY+h6+hrrNKt+C55iTQUei5ufxxYb1mVUlyhPU/610xyG/0uGWNYdnt7qPPgIFTGTo+2lZpf110GX/WkrjljQwBI8lB4nGzclxJM3UlegfpqhURr1+flcsjWCKrn5cZWaiKdplDfJsba62FLrjliAZpdvouZ42BcdalLYOXuhN5dIyk2XA49wnUeTfCXycfIGMSXF1cAdt9XiT7rmQBR/i5uXFdnEQ490iVk117q8CV5csSTNfvyXNy4eKqUXcVk3liT7/r1BBAryUGct4lv2XPy4jLuNdXyKuZvVDuB4Lhlie2NHyXM8CPyIfWoiaHb/P1107q9zdVyyxNeH4ufnwXivHc4m5EE7wEnfXXAxQ3fVecgDZ0UOXGcFy9ZO1MRGq12D6rjn/6yRPH6XPy4JEWcTPFeXJSdopvd1QygwdW9Vxyx4N+qg8doWZYiLH7e2dWMhPEQ91zzwtYGi5+XBlIYWFgpCpA766Y5AVmtVwyEGpb6Lm5fG7y7xdIWe1On9b9AQf613XHIAkwPJQ5fG1I9TOOhHI4jWGv10jKtLPguWWM6KD8Z1BBNyWLyhcavHIgw3yXnzE//Vh/Khz4Za8bZ9LjYy664kERr8ricdm/D1UHgVBEcrQS3r+DKeun+hQVD5+y5ZAgm5EKKRxKisVdMT+3DWmaPdcThIi8Lm8faQKidIqCbCbP/OukkXp9+K5kGZKjzImnflZ09sFOR10BFIh9VxP/AK56n7UuXBmCkgQu0kWeLZOuhMmavquZxG2jlR8XDOaHDM4fE6R/Ua6HIcG3dcs8ATS2j6sqD8ROfEFJo+vj6R9vvUyK1D+9VzjWFHnwi5DjAvLoynW1N/76vHn0XLICSYqp8vjn3cggkhztiJKjbZ0zoPF+6jLGBNZhTfjBUCRaTkMIRftMHeNV3EUMwdX9LmQNd+DfVSeH5HjIRcWypMRjWkE9PBSR0yfw9Z8iSOsRM+rNDZ02zq8RDfyg4Ev490XiPiwTKd4e+/8A1WsCYgy27Ke2CuX+KWIJ6sN5iEXBNa7gkQRUBfOAJiW5/EThxr8RhOUETLJe2k9ws/FIGRsKJ/Ep8aHFdQG5VonU9vGqvtOJcvxRgR/Tynb1olw/0AGII3V9u/i3PRU48LlkKu+7FDxkNtY5UiK7KzjSk22Z8VXhwBucciHyOPLcDisWTrmc5HF6q8cSDAVAvFbhFmcRTPGNv86J0b1VjAGJmU5waq6z+vWkelTqZjirAAEC59PRV/jSJJqBvEPSVYxOie6kQNV0AgTjd9FTwOMO3ukYrxO5/rtoq3uuoxigburcfjyYN+Sbi8eiCda1JyAIip81QxEcm7qvHgC+1VVit4WGYH/H11JmKGF1xEiVTjxm6Ka3ysPjvGpmKHgqwx7aAUb8l0ceIcSfdG4BXSJSet7a5kknZdMQTY/yqceK+ITiaeU7dV/a1f8AjXInG5tJb/e2OMCo1Vj45jyiZsKOk9ZDU98mRZWASIFPRW48CGiL2glpnES51BMUXXHATNq8VU+KC+MFVcttHtMZ1zOVb1dS+S7jGlG3srnGIqFqGImtkuPTUnKscHVdMcRyM/Svw4KZCTY63+OJY1ExcV5rrjiBEyW+ivw4AwSW7wZx4sQdO+pyyOr6rp2GO4q3DjiGEiVmyeR7Uj6Y1BMGIXYY6ro4BIk7txxCLYliCW61zMnHSG4XcYzWkqvHg8rIDqsOJ4153/nU0xvXF8HK6x2hdHDgxPk5gctwOeqGcaknQCjfPVd47qaeX2rnxS3JaRK7FNWco9b1HdFdIXXtgWdl08eCGJaqjpf4wMrjGuRyExcn7XUCTGl/JU48ZJ9ty54xv5KWxH31PcQKXXcYxAyl+y6AgqM5Ysbvywo/1GpNBW72XUYmRFi/pX48fxikUyt7kSeUR/W8mCIN46roMRj/AC9bLo48TjEzNPlbMXMDnrriZJni34rvjjNQ5o/HRV4cMxITlmFg38ovUk5E8ej9l1xxj+Tu3sunhw4EANV3REJoo3MagAmp1fvRdf8A8yT0b1Vzh5uYSXELv4zMDJnQcu2ui64gCBW/0qnFgJKiF8s5WEqj11BPh7LtjBtfp03V+HDl7b9JzENkS19rM3rnkRZ/C7YgSRi3C6OPFfxwQ1DCSVxgKn9Nc7GSugBxoYIgt+Kvx4wTCo3SRCS8uMQ1/fXIkHk7LvjjMgbvzV+NxBbEw0CJgWCtQYBnK66ARey6OHA7s2f3q5V+n31zyyJ2l+S6C9X5cPBV48RsmYJC4WJSdzltqaihsu2OH/8Ai9VY4caltiWSgueTYQ1qScv+dG911xB6z4v0XQcDyJYhGkZX3AoSzBqDkRQLpjjpq3sq8eAuZaCJfVk3T7akya2Hr6rrEU0XQHJwVcwTiaNp0UjirxxAInz6KpwgJDliSHrvsRtO+p7ptQPxXUAf504t+StCDSwJMTELMRETLvrn3DkdnK6DGtTpeitw4gsTm7wpIxcjFTWgxQ0mX8K+2avRx8K3EKYaGUmMvGFmBNTNdCGV07P5g35vir8OIHtjy5eM8pg5esrHY1F65W9FYxN291Y4KpeevTEp0m5vUd2oNV0GIBkvpyVePDohSRFIRL6X6a5k66TorGNbVfi4VEXkb7UMtEXVTvidSTQw4XXEAA204KvHicYOXF4gQJDK5JoG5/tqDkTa2qsSeSrxLSOVcsRTay3rDc2jqqAJtEefL2VeHBb8Yy/ZqrCnP/jQcu2jfBUKSLjZWOJj09WLZhXUkxzfh9rrgIp4OOPunOM/l+IdZLkNliHpqZAtdWMY/wDs/hW4/FhqRjsU3bTWP/OpoDH/AC6KxW03fRVDHLMRkpzFeIm2anWmE9sAg1L3ndVOHo4uak5F3MRMZ1HdsugxxBqKqhwjCPQhgiLEufR0CSJNA35KxF1XhxZE/wDV5OGyOhGscqt+SqAN9fZV4kVHaWpitsnedRJnqt2m4iQHyVA4zie+zEkBf98PTUkiCugxM+3VUOMViQ7sP/rtb1++gwa0THcKn2fRUDExM/jthbCprvegDiq7TEWD+lTjx5ZsMC/l1sO/e9adrpNNqN1+qElhvazGA9WI+uoMmnR+a6DGRS8JvHxtu2YejNKl5npo5NuUgYg0/wBN+qfhx5fjUAMrJKSZmnUkiG/xURiCTNSVXiBWxEdJPL8p5KRHWdQSbt/KqN6nzfTdOHGDxGCx3qjMTmtBOpI5KgDs/l8E3HiV6cs7KYMMQX1vWyrQKsRtEp+PDyYahsiVJjjEcc/21AJ3VilRUuj5KoePtUXEuWSiCCI76ZMdEgEmdFjyiL4xuzYi5IuD7aTE1fj7fCvHGtBJb5zurcRU4z5JbhhtuKQnbUGlhSeL+FXb2iUT4xyR4vY7N8avQSdJs6Kotkbt+6rAWcekUEhFQqzU/TUX1MpGJvp6OyY4neWcMWkWztdxp0n/AIeiwAtT8TceC9Qj3Mky9EmTtH/VEgcS263JArFB5PirHHjKuSlhKkO9L3/zrmSbi2z+EVsLJkgrMzsz4vcd4c6wg10VQdangmxNyMgWqTcWMMakgzCvtMUs7oBMD5Fesynj41MC+jrChoB8c1QA+FSG/LyDfF9YPQ6/8amYrAmFczZUA8cOIZZiX1mgnLOonVScYM5XRICazEy7IOIqTOtSx8241TWvaExxJ7J+VATVR7fcvadBJjZv2VDGL8HP0icU9etRD41fY7608a8VRoaB+6fwZup6EsVcoFY0ggU2b3U1NtPaVQKMVcu/SCJh9NTDhNPZY4vLxViCKHC7cqtc6Z/5Wkkk+bp5o7yyeSZmBZ8bYYvWMc1YxAobohRlLnjKsRxa5VFB67aKCmv6rxEn+ETjvS7sQeX3M4vrrZUpVIxAvMQ+CfjxYQCJgqHctmJUzqCYMGZHgqOIjSyfj8cEt/8A7OEBOtM99Y5SYF9Ukk11+lTjwhqSYsksxKyrT+uoOUv0SZtFm6IwdZBYSdxM3LHYjbWkGDFYSMdq8EXsKKH7oaqUmM/bUk1gwCkAEwfpNESrmIlJLhxR9/romlKF+9Vcag1ROl7MUvr02ftra1gTLcJBEiNW/VNCxJEINk1HLBbn76OTb1TiADVbx4gROGbkzcu7ymo1iTq3qqAyNrF8uac4w1xzB+UHiXG5BH1jRJm9FgSaufdOETczK0x+SfaVbi99BqIH37quwTFUQzH9mRl/aTtGpJNJs3pxW1jV6uUYmXyOnQCMw1UaNIAsr7SOD4LTcwjBsYPcfeMGteG4+1u2Cdt0Zlm3j2ONqg9Wv8Zdamt1RpQwMUwLEwGPdvG8TLl3P86mQLUfhw+1IyiwMtsp/HjZGSYQjophZnQJFSkREmJfpyummjiRFhAxug8REgP01IANRdNqvj+epRhIkl9pMyNxiKI1UEiNHxU0q9EYiP8A5Z/JPdkkN/8AGntPVWMMoR8Qt6OYiSSboTLbf1kEnRuiYAHFuFq7QbEsluP2yR6unHbZUTJEmu6y1aPKh3iGe15zv01qbHt/EAV7QiE/i8og22YKj8s/SNY5QIoaqu3uMm4b380xxi4T6bk1BNP9Y1iZs/xaZA7a82/JU48STyJcXE4PtKb658QaJkT/ADotESYnvLisPXrrATD5sKawLl1e1kQeNQVWevFQVlavWO79fv3wx7jQGVnOCQPxmmd23es/TWkwkYQYoB1bCMZwk3uNJLT+utylu63aQKozB42TKBMFdolPprCtVcV2QzKsFD+P+1JsQ53NadBbgtQcT4vgs+6CaqIBzNHr95+2sRQnbwbsmC34pj42RxGC6vcjb11PdPhz0QaUpLfuqeHHe3tKEWtFkH3/AEmZHVJHFExERdBmDCBFH1nRFdI/L3U0mprR6o7ccEJEyZJqakHvp1IqVS0o1Lyj3do6SREfadGlQOH2gVtGqNspIZlMWuImYdYGDB1KwIidef25SwbD06jRNL/bTwNFrGQ/B+SNo1B3/GdpfLv10GNPJVjj4o+NK2r0YFPd7bTtWtIsKBPbWRq3Vbwk8sVLc5kgAkk0SZ4StAmr8vL1RQxBEeIisgnZgF33jWqai60RVt0WM+XjeTjtNvWnW4Wj8SYBodfJGYneyd7qFAYx6TrXMLSQOJtduFpY3J65uBQ4wDX00GtH5rZXOy1piabSIDiD1rkE9dY3rbZ6u6ReJ1Q8TiypHjxHoe6Uj01pBFJQMqTwLumOF+WOKi11M2zvE/8AetOlUd0j+alvyROBxGeQGM7rb1yddIM01RpMSHqnw0GzGCGiPrqIJF6eLYTIyvMoL4slrPKralL3nbOoGVDJrDjZTwOiE9RwPGMynjYbk6JmpfJYgmwReRhG4JwOUxYZ3wmtppNX4LAE3+n5rTvhjjm4qmML/jWNLWez6pANwt7jveIICREp6fro/mPhYQdSCs2wP0Xcaev6abXb/UX4IbPji3yiK+r/AFOml9fFIM3u/pAqRcAIRZnxFLiP6zpjXR1KSDSNeDfVE8npcnrKqxaW/f7ak7arGQJPosD4qgLMRfuaMeutTegeqxEiNXeUXE31lK+/+v01uYC3bSk3blLyLlAGIzCR6TnfTeyO2DGz59ESZZWiEAt6Eb3vrUgm6QavoiJnbs1QQDIre7oIBb8FtaSTVH7rkJqrrOzoBNm7IB1sN+CSKo4mQ63lwbbY08W/NIiZFS+fksTM+PFisWxg3UwyxHfTwbosBUwaP7tVYqZgmcTM4aHMfedav+R9KY2CKRM5sqrqQjN1nf00eMt2SJ8GPJYt8u1s4+j5E61Yh+y2YpHGjfsstLfLEIRf5BcjHIzpN6ijcLDb1WG5nnjlTAwIkD6dJvWsNIb9kkSK0CNQM9SJGAKq1zOprTRsIrAROlwzeb/8aIgykkA3Q2i+62X+3HfVQeEoJEkrbzEVd01nI7U/50XvV9fD2WG8+CGLgKXrAwLEqy3E6qCS38bLGyJMpi8VMXJ1xx+2gkXqQtq3RLgiOlzdU6SPJ+i1zSW/FFcTL1ggI2qpXUxsPFFjs6NlWKtpyteLSmJlLN9VJNDCoH/pN9WJrMvKKFS48pMaxvVEGoKyREzO2IegERZH9GpGUmlEDGr8UPHMAYra99uNfXVTvuscer9/PmhxGHHGJrbv7TlxtNr0R/VNVNTZ9UUr8XrmRm6uSVftpBoZLfqi1hRLhleXG2uUZi3ACcZ6d9aZiiIpFID5rJmZSjaJH3LVTAf0aQa0uEjhYLdm92nLxvEMdr0gQNYbZWFYgkw3oso0s1CbAlhMO301ofysKcqLVkALKJDqDAr5K9E761QFriLv4WAWgNx6DD9XGgml0ye2Zo90HjxaiaqWGkZn3chvtpnWj8nKcoIpfw+Erw4qs/2elk9DprSRQXHRETdF4BflPEcdDnCO0E6ZluaKTNAKlL4vWY8rR8onFkHK4/XWpyL1UzA1QjlBFzc2XVVmu7H000ST/RBntK0Zrr1LB2hc63cAJF00n85oPkK5iOu0K5jbtWkQaUb8fBaRFqhvdCpnyBMYQlEiZS8d9FYADfosR206oMULDte40VJMaR6oOJiPZYMHlttuOVS2/wCo1iTfZBxA1r6P0sh4lEQ+3qDeMkbTn76RI5LZAxItLeyLsRBtMXLYUD+uk/1UFBkA7t2WZkoJH3QrN/tPGp1ECJIWH+VuqSjEVasRZW+qEW4unRFTaG/HVAFr8Q+oRCR0f66a0iSTWQihvZ+CL5MdQWacBMbRIaBAvdv6TrJsgEwpFxvszKSzOI21RI6hBxxkgirfwlhim9iJWKhhGKzemBMvzW7SaE1huUviFxGZsm+0Jxn6zt2ZnKKN2RJsUHgFBeEX06KZgdbuNzZYGf8AT46aT6oPEgOwR1Druon00zIMaJtUlBm0CZmEW2+hnGp4HZIgiDCG0lBLHKozAFQq1vqxJEabvk7IOINbI+KFJvEz5STLTLO9aBlMSD7KTiZj3QfL1uIIiE3olNak0b2WsaiqVOLyigq92I27Tp0mygzfKW/VYBaliVPY3swykh100Bq/BUSTXUPqtEW8cEMO1jVosYnWj/43RlBoYYW8RlnuWxA2yszWfrrd0KYmgWSaSqys5LCKhTeXWxoG3otBmh9dEiHeryvrHiRE+n01VYgiUQQOHh0ShyAquLEXBDHGFbSf00jzb8VU+PklVljHTvEbm610jWgEdG2GBDD/ABL47nXOAiFYaQj7ak4iLaLEdDwSo+s+sjGAeThNYQNK+SDiYl/SeNhuAvLGJ+roI8Ceii4Q2vkwl7F9c5daMpnVuYSIigLcpeXERuFsIoz+kk5iNViTbTV+CCJG6nFhDuYOhckJ2dIOt8XoiIpohTHtaN7b8qtvHTTwpV9LrTqJh6JcuAjqSYiPS466Z0WGA7qPz+kqZmsS8f0WkOW22qB9FBxrEGEEFst5N+MgszsFkd3WBg9oWNSBo/kqb8fLjHizPGTlUw2TMH/Gq7gRxlv7WjbwW6bxLESQEJmJf031q6XWqBW1tt4S3UO8PQBgYnqaf5jjH6p7RpZ2fkgAsfkME/8AsB9SCdXcd2qmCARWH0Q8R90Tlg8YufoyGpnTSEUtYJHiJHiRkiyJUMdnfLqgZMlv2U1FxR+fNJ4J+WJr90ETDYTB01Qy7hP0sYuKFJ4sU+tP7pjDido1VJrT6Umpp/lw+XFDjXU41UN78mWZgvWrHEqSO4zqW6cbIWYlwEZS99o8h+ukxAmhb6IApW5fotsdB3WZSW6onu62sb8KPyU5CT/5dKfqly4xxkYqbye0xMeRP/nVAg00l8lqpZlBpvcWuMmDefStIECFjERclLyNmMRM8cO/r7eukHznyU9pji6JUHIgO7BW8nkx+o6wNaET5/CmnWVN4vaLdp3moc+u+tJFpbdlqKcPLZpuBmd5CTLjOmfFBAmnl4JUY3jqGwbUkydNUIuucHGhCm8YS68ixZlmi0iUvbV9wuFQrPakgy+2ZYDlb3mM/wB9M8a9FJrQC709Urxm8KVMRQB2FmPpprEv7U6xlUO6hEz+OZuGsbxF/wB8a6QBRbIEGluiVmUoYCpm4KJgrpqeY4t6KDiKZSZLfok5cVaqMwEuLRmj10gi3/Pk+iinaMaqfKoll2jLFs+OWOlLqhSVjjNDUJEIuS1mtqAzJ/VacTXj5cVBEA6lun0pc+JX+1GwL2Jy8dVidNC/VSP/APVv1UoxkyE8SIJs8Zwx1vbVGaz6vRY41O2yTlxnjGKg4pdTtGNAMGdeb5rlaoqB7qbxdp29bhhwGdUMvGqmBfQKb6GWYmSoYXE47avHdvj6LmR2zvs/yfBTeHYIo4w7Jtlyz2a1fdFqyoseDso8uLuwsgDcs3vvjvpFcYueT/FJxBr/AM+j8VLnwEMlRNdukl4+miSLVMqZIFf8qDx9wkzx8pfvDeCc4ddaQpOONq9rbhT5lyMx4m0xLNyEr66sHZ/EKCIH9Q/qvJQeuFMx7cVUuOurgkQbqCD3S/Z+UHjyMExLFu/JakuvVb1PcOThTE8y2EkANSxMBMN+Npxx+mqBN7Bc8gRYl+qi8Y93HHIgektQ2szrt3CIN34LmdJo2wp+BNkON74xFZMco21JpVczjl2z/wBLn5cIBqrib26+QasZA5QZl8pUGBzfJRZiCWtik+mNmM6sETWynLCP9Xf4oc+AEl9QGuWZ35Pfp01YIsb+r0XKKVoCpcoYE64xX2CrnXQdZXLIEG3i/GRZc3PjHU4gIjMYibiz0NdJ7hSJXOMTYeW5fuo8+JCRUg9d5q18StYEyuWQiure6k8WRTr48pHbAdP+NWCbhcyJ8dQ3ZS5cXle/F5DNzC3FT/xqxl5x7P3XLLE1tV0XNz+NlWkzO20lQxE66DIRFwuRE0L5fH4ufnxJ5QkRsksvXkkU1tpGURLeqg40rQ/C5/EmeX/yC8U2aw+3trppAuuGWBAizcLn58R2zNdpmZFrl1xqwQRRuq52vf6Z5KPLjVkP5Rm8TJCs1EuqFCIqJu/VccgZoP5f7Chy4s2Ff3TJHESjNeuuki0v0fJcssQTV/Shz4LbApVVY1ETafpqschzxD9PVcch/RAsubkThGXlWI65tP8AnXXHcCtHt+Ljl/644Hx+1z8wF8SKsTjQ4d1FTXUGTVccgSY47dHqoIMnDjU3jj7ou/TeNYj/AKFlwyxG4C5+XBswet0f6sxO++ugygP2XLITWK+N24UOXGWIhz039r4qsHStdAYxHauOWIE2GPuVz8uPiom5K43qMsq/eNdBlY6bLhlibht8efl8TKnQgMZgbj2n6a6d1I0Le645wRXT9XPy4sGEyD+2rhAbnWkzS5XE467rmeCXQZI4p4sYZSnjFf8AGuuOYmH5VXLLHuMQ+Klz4HufUGLoLmIYjOumORoNHxXAiCcZp6Lm58SU5WbASxm+8/39NdBbiuRwHGdW/BcrwlYzDats20VE6uotUfi4ZSbv6eygkTUsvJm3GJjlUfo7Vq6Wfg+C4ZYE0o/dR58Jn6uRcdAWzvt97xzI4jquOWAFNSocuLLk6VsQ5vOO+ugI7dLricaQKzqocvjz4pxXyqYlJvYi9v8AGnuIAJkiVxyx0ivFc/LixvO4xFQByMzyDXQGH6LnliJ4brn5fHGIMQBSTmW0h3666DMG9VwOPcCBf9UOXHEbYuUqLz2/X11VxW64nATch+0lQfjoeJNy9GHtJT6ddM7mgUH/AOIFLOyg8RF5ESY5cUqSvbuvf/jXQGLWhcMhxdnCly4EyEtHjK3CkMQ0d4+mrB3bd5XIzM6RwlvlB4ArgVzQVlTiG/66uSacOr+FzOPdUKfLhTC0tTHdw1roDNDZcuwzXbq/aVLlwSVxD0iN3xc3iXfV91BCg4jSrduCjy4Z3keSHu3hCRvy1QOpq3+rnlgI/wDHio+DipSGspWdq+hq5ESFOQIqA3tVT8IyJKycuLDhIm7X66Scb7eLsoOAirfuh49Dix4pBj/8WGvrnSdtFHYeLbogcRUCBm1scvXd0yBG4Qcf/kaPdchw45MKXFruWLJ1c69EkX2svm2oYcR8Jz4oqIx6XDiRyfrqRlrokj+v6v5Jv4ziwV3NoaWZWn66wJyxBK6xqZ4pjjP40x3ln90n+f0dQcpVY4wASKfifjwl6wxEo+QenTv/AMaCRPFlWMaCKZePuqnxsssyFQdwC6c6nukWD/F0igpRzRU8IT9f3co45bo+mpvMbeqsAmeH69FQFHqT7TrxjLe+sB2iguumIALt4Kh8bU4WOJPLfDvh1PcNLhViJ/rGwuq8fjjaKu1i4mJCa+s6k5SugxMXkFvRU4cNusF+jWMUwQanIkCdJbqqxAnXgrceADM+UwmCcp+48f1nUHPutaF2ArSIjy1fJU4nlPhaMMUS9mBStRNa2VDEA9uV1c4LmJmENvFJgdpeuNc8iIBFv12XbHEk/wAqnHrx4zEcFoiyFamHU5TYrp2zPJW48FMzYTEU1MXNmueRg9Obeq6YiBZW48ELsalBSd8l39O+uYykxjfq/Rd8cYtFLq58byE8S1K7+W9f69NSRSZougwrXYK3x8QLakCBjBAD0h20ZGaYjRdcQSaLo48JiJY3mr7MtYOmoyyg9q6DACj+7KxwOEeWLF6DAn1idRlnJldhiDbU0o+SqcVfHiXkfuiDMYfTXMmkjw9p1XXEWLdF0ceAVy8VmAhjMwwXE6Km0v8AF2xBJkbKhLG6BcN70bwtTEaMiRQij9vNdscMv9fC6+Px2M5j28QKJxMwEfbXE5yI1XUAECBqq8CqGjaKJ++R641NDa/VejHDKePF+y6OHxTPlM8dqbgkmbnGuROum66ARBFlbjAMUBNW4W+XIm4+mgAcSuwwIvuujjwwwRBWFmeWYEgnrqSZEa7vmugwAElt2VuIeMgcm4cREm+YHpGuZy/qKrth/wCsY0NnKvx48URn3fqmSPQ7ag5VobN0XbDHR6q/EROP1AwT7Z2jODUkxjIXXHHU6Nyujj8bPJjbHKICGd51JzBgUL66rpiAR2j0VQI8YqT0io8g221yJNSL+69Aw/8AleFc4YVLQiLmSQPKZ1znSG7LoMSDAudVfiShxYxcmP8A1IjG+DUE67Lpjhvu36Lp48YJ9pyNr3qCcK/bXM5HjC7Y47UHiyqA7QCsEu/tZku49dRIInVdhhvNn5Lo4fGSe3KXvJN7bGuWWRNW3wXQVqPTRX48JiCY3P8A2Cxgnl5WRrTBJ1fsu2OGIVzhEIXBNH0FIjUHIHZt69AJ6eSrx4rgf8w3U+Sw53nUZHt/mgL0XYYg1Iqr8eIH48olsliCDxrC6j/VctlfbUTZtlV48XGSKOSvZwvJR+2kmkt2XXGvD1b4roOJxKdyaxdRBIphnXKppL+rrqMSTJiA7cFXhwWl4/aUo4mKk/TUE0FDHPm5XUaE6q/Himb5bbRU7xiMa0kWskYk8BsxsrceKzIxLOEZrNb9/tqMsrH/AKXTHGBd+zhWQOMQgR/rJLMUwWZ1MiZFSugxsSG7qxxxBFZiWcsTVX9o1zJ10XTHEa3bsreLtQTF3MiT+RbHpqO4TSpTjiLm5KY4vJ6P7iUmWGXjWL76kmOi6gdprYRCvx4zMRg8rVBtIh37a5HMz11VgHwb6qhx2vYaYEXOZK1hiSZL3f2usVpElW48Fy4FxBeVxEP/AHoJie28q4vaW/JWOMbw9iPSkr8gmNQTSTZXiKETKfjxkwIizSpQmBJ0m/EFdMcRhXSfZXOJxJOJfLjj8p6LcQ6mxONVQxkay39UTg7ZdrzKyvlnldO+se08lQximR/kP41VXiHakQOskx3XXLSlpV4gk8G/pV8WvKivVjdcSHbRazZVARzf0q8eBJd0RNJ0ssvbOsc9rP45pGExFlUwyozIMzK5Ad9v0jUk1pZv1VRSoADblU48Cv24mdlvD6t9XUk0pVVIFBWGfRUKAKNs3Z3mA7VjbUmL6q+2tb+bKqcXAVJd1G9I8VjbWgipNY/EwNKv5VDhWZIEq9sT5Sf21JPdlMKhJgCJTAEo1JyiSfLkXIwMZvWpHFWAAauHVNx+Py4oMkIJEEEyuHp/TqDkBUX+1cercK/HgBXSlzgKb/5+2pOU3t5P93WxJJj89k5MQcbsMBMKFGQ/tqDT+tIVAWyFbfabiFzTESpFpN8W47mtJsBQldBjrVOcbl2jZOszGYOsakVtN39dUkVkiqqcQCRxyRlnr+UyDOZL0Qa1ICYJ4DZNG3HfeX/aJYhb699VEBUBAmgEpzBUyMl3ZUSwx9tB59V17IFAI5MJ3g9TjgBgWW/pGNT3AUNVhSuqfiOCCEcDZN24/vqZB5qu0xID2h2TH/KxeWEOKVEdNFOCoDECQYOjlUhn/wDVvHYbnit5zo/+wo/1MY2PBPx4hTxWDj3TuuQvSSTUUL+HoxIoqEriTrxKzh5VUamSDJcI7QNJMP6RBOiLKzAM32IiOutQlWCTWDNa3sEQ8rY5RRsfj+9s/voNDFlUYimqqcFIWL6SU5m3O6agkdYb6JGR0tV9VvDihEMRLFKi0wp/WNBJ1LCQDr9cuj3Tz5OxDNtZAvyy8Stao4+r+k9pNBr+JoPrsJhJ7MIHroJrwVDEk1u34rZkCcxHu2Du7761qN9VYqePhRUOHJ9yINyO1MhUy/poBxsViAC3Tf8AE5IFbYBvliJy1/XTRVtwiNCdYWhk5OJ9qs8VUbuYjtv11iQDGqSCaGxVAEblFuIttmJx3vU9xtSNkwAaycduq0l8hollmMUBQ6RFnzVVOgR8SSGfLt2HYRzh/tqTIv8A5f4r7YMkUTnHmhBFTKnLjMqWV9Y1NA29E0tx/VTwBCRi0aDDtWeMdNBJNTTo/daa0klEIYoJ9tS0sxb3K1jSuioTkZIq2E5xIhu3MdaztD30HIzOn0txN1j3QmA3xEJMVv6akxZdO2bwjBsw1Cvtx1zhrWJEV08ZbontFrpgnA5mjjDkRkbkv+oMttHZIxmp3b1TnBgkCyYH7MsgT+usTFBZvzWuTuHxuqHG4BnETL1zESk/bUTStk9pgdv+eXRCmdgrJIPtqynvetJxvdtyq/o63q+XRNU+TmswQxM+6iDGdFQO3RMYi1Tq/Sy1Yjr7bK3K/p0SDegTW4E+D9UTjJKRDXFglnySWENB8QqgTBofZFmKxGfJIvCx2utaIMm79VUCDNvzqU4MSWKwogZLWECfq6xImFpO0I+LkVhJiA/Qnfcb1Ho/zkmIFfpUg4zEDRNTMs/a+miTlWTx5pE7NlbEThO1di++3fTW4/1DZKkAmgJo2UYcAx08T+1XD9dYAzWhb81QxmoNQLo+MlsxyqE4iQ+WFIrtppMGqxFZ121RWP2ltpn63/R00/8A/QVUiu36jF5jvBBhRmbh9J1u6bhEizYWi4uIa99TM1E40afKSJE8f3qymOMgXMrvCt9FhvQciLwQq7Ykmzf2m8bamO5DxiJsZiu+psKyE90UsmBme4PIghpKYtI9NasdtYjq/pHC6xKOTqiYUmJnlk0HpGg/H6pGJI4O6ZiD/YWnjvMBUMQ7dNCQAKSivGimCYOl4tqzWjImlvRYYze60XMDEPii8iioYu8sba0jkY5JqLvn++6DLhvpD7bliuUS7axi9S36USDN5hvyTQqMcqze0LPkyIzs6KA6S+H6pqKaHzdU3H41YeWRCJb6skyeu1aBlSYb/EkieB4o+PE5RCeUlJMikjtGNaTE0h7ppG6YIUIiZwC11iWU/TUkyILY+0SDUN1RD2sP1kGOvtJTirrUtq+lVpJ28/d8lpxbETd8nenDKmsTF7+W1lgATCxKWSL4kE9nDx8TW1TWwu4fwj4sTytPK3NREWIn11iegb4qu2TA4MrHF6FSeNt8jcmIg9NBMcm/pJx1h2/VvZiKic3xl7s5O2e+sQevFvpK1Bb9TTEjRG/LMy5YStaI4kvzWka/S3lNQTCNwqL2WIf00dfFsJt18N2wsyRcFzA7k97P6jSK7KaCAbIA5oBieORu2giTpoNDxP0qJpJL2R8ULmNoGiyHks7/AE0yJkX5rd0Wf2m8CIZQQpgXCviscX++gE6N+ag5G4FeL0stQYdwGN3eGOLt2jQScv8A6+/un+pnVOmaOMx3mpdr/XQATydUQTW8P1Whur7pB02mLnfQcwImwWAyIb2W4zWDrcjuxUBBrHIGmrC3Zu2wsxNzAoRCeu9vWNHdTt1+X7rdhippHVBGyUzcC1FqlifoaO7V+F1XaBYvg/JPEsRDTscp26z11MnU/CMsQKBvql7ky5LKSZPynGN9JiI0Ce0C0w+D5ohxmYkMJnor9d7A1JJAkpgDg+Ng7IUhmAD8d4G3vP8ARqoIPGfB+iRxA7lqYmKtq/XE399BgWWIOlkX7Mscd7LhhiycSutzey0y/b7+VlLlJpkRQZ/tGsBJkBYAzNuHJaykWpgtmBRuZjQY0ok1kiH5IQyk7s0xmfX6aQaTr0fJEA1hEUCVbXyKrrONpl0EDS7K1SdA90IsbeR+OdmWsRJPrpmK6IJFuPJ/m9dcDCxaQcSGqJ29dYEDKlG/dawi4ZqjxgE/KWm7kiqCnoY0AHV8UkQYN0S2bEysiu8T0v8A50k+aJyEbN2Wi/J2m77rWxvOf10AnIQLt/C00gycpSqMuGTLxEnGzT6YemNxDdUmgiscfhZcjBsQDKzIYl/X11Td1q2b/UFxAS8bhtneU2+uiL7hYgAQbN15yjsSE8ixOOZfRDbTAuERsBQvTqs4Ky1JA8vbjCZrfQI0sqjG8VcfaMFVnaO2LETrGg72HRAAikR7LFQ2j9fyxiZf+a0zV8VgBoFg731R8ZTG+3Hr/fR3TU3fygAcvBaCwmMRsgr0SI0nIjh6/KxE3q3VLEX4n2w7pG7G+tTXRAGNjIL/AHxWOJPHCw+sXUyccu5rTlG3F9Fu2qMEvjW7Zxd4SQIZ1gJ2fJBBEgXfWiEZHatpggj6ydc6bVFlu0jKQheI2m16xBN+QfTTSavn5IOJubtwsHKASTqwoJDbd/poMS/tNLCW7LbMrHGgfb+SmUw76bjmtqCaBbvMJ5J7XpyxmpcdtGnBbhVvVaIu13fXxYOR4pp7q08PFYX7SaQ90DkJ4+N7zXX9Y9C9Y0rKxodgEb5SELxYyFWXDON6b0SBzPq3sQBZ8FriqSnrmO+X9NYAm1tlORFq7+SxJa4ZmZguYD9p/bQafTunlHghC+XFUSLiJxDEXb00nffyTyWIzk3LZip2oTbd6aZMRBlJ309GEY4xUxJmfya3AEjWrfV/i5nDXVCLyIVF1eCE6RjWBkRqntAq37+WiOVREYxBuxGX1vWxMidQjtyyG4lBHjFB1mxuT3Ngf1OsDIg3q+qmoOsN+qGCvEVYhuVmR43h/XTXSzboiYN7Iu9TW2L4j1jB3nSI1oVhOlg9ZWZxxjP41iYIdx1NtCtINdQ/VJvEdq5Ekq5WWNVAt1WqK0iG+SZzMjcKekSx6v8AitHp1bmVqahuizDEEOGI6nldOT9NGJOIJMQscBEisc1njs3eJvC0qSVG2kGn8lT27IeIrmQyYHM+KRIffW7yANQ35LTkBWz8kHhILYQClJJFbD/nVDLTeq01nVT8UZiZVmwmG7guemm4rTwWka3buhBgOrCENGKnprTR8XfiqgCvosyMzs0zFDcBTP8AToEduz+EDWf8vRBpZAiIhdugOVzONVUckRSln+LREQzbQqyx7VM+J9e2tIJMt+SO3S3h9JYsc1kbf2+WYVf1NVpdYDKxNPB/iacrmVaElh2rjZ9eutS7cLC1bbthGiabNg6N7FvrqZyijfmpqanRv7QRD246PHEZiS2f0d9kkE1Kaf8AV0jIjU+6IXMFJyuv6DRQA4mU4jTKo4rZv29uU0gpPisE1/zqiNK3UQCEIg/Jzk5CTgzGRmtM+eimDNY9HHkm7NbbRNwvlmA0ayFiKUb9PJKRUQAsHE1VmO+mxgN8kCREWb09EHjU2lYCYh5RIJDiNbuyBoq7poVv3Yaka9f3Eo+MRcw60iIEPWFv/ru3CCElTGP05TvOqmhButAGUVn90Qi5libEIveidaf5rHNY4A/1qk5caTx2xBOYoHbSOiiCBBoFp36I+NRYkgwylaYm1eKTarb0WZqZkmF9xN1dtGenTQO2+jfunjqW/NHpcrMYZFjjJBR/d09pKLuPVLG67dSEimU3jSdsblScaU0RSsSdLkicb4dEmdBKmIofJTeLdDyzltCCGhHVTjrZvrRMgxzfgkQYLGGJtYpYfbWsJIk2SAMaASSimKxvSgzJUZNtEVnT8TQiW3qlRK41O9XNydSevXRUmVPbNBVunklWm2z+7v4zDHbSPABE9prdbjxJnizxn3VIxtseJ131pkf+XFAO4vAbok8OMCPILuF6WTEfTGmTFatsrAyTZzR8Uni8SImaEgZt3iUL+mqkZGUWEj/KFQ1xNpSRxdrAzOtBNQmSTSof5yogGWEbmzMdeTA8THppk3hT2yZqFoBmPH8mYpO7iI3760Tdvb6RBvolialyskT0WiPy6EZ082/paQQO58t1J48mfdF9MuWt/tqwQBRHadqoK4aGT3BazDEiyumBrFIn4WMgaS/VCBaiXMEUQcZcRD01rN6oOEJQIRMz3XqVG/66TAqFGVNofI7oRWOIyQLARjGw6omBwUmDQFB41uMXuTBC453u4nSC29FJkXs9w7KQIUSwQ+phSc41ci+muiSBkJBPc4QcTRTcNXiSv7MmNYCqmALiYPAuEqDcz7icJMZP2nt0y/qKvZTArOrfws0zeJer6tzD+mg1Fbt81IFK09n9805ElMsZKF6IPT6f31VjWw3R2jGYs9VHkBAtf7HlNzERf6asHukmeTotGpvVblER3iIMhuUwROsKGsKTiSZoDD+UHNQi3DdRftrffGsYNFBGQMBSeCEgpBiLBY3Cu22iYod1RjIkm6lD07ALCpxejJ9ZnXTk/SEZUo3wWSDi1tY9t5CZ1JykkfCkgaPlso8uMeTM3DG6TXJ44r9ddO6vFNMqGhHkl5RCyeM8ujJcQzV9P11QIJgXXMg3NXr6OUnguElPxilgcuQDVTFcvFbWggKScTlcz0rPujGZ/rpqq5DSUEAiRQt78ktEuwRAzWRDH6TrnBFD4rnBJreX6JHiO5cf6kJNRtBx1XdBpSqmNTJhQSPGt2vG/wAapWIjproJINQS9kEQaSaJXi1cgRUUoyTWR0zR/LlSQMTSym/Gy1Uz5RUMdFtcbasZDyf6o4gKafSePEf1nNjH+dY7g0D6oMATq2yp55MVm5YYivTv31qXOrlTkNdY+UnPjKftSKYiJf177TpxygcCoAOIp8qKBUAi5ioiYguXJN66A84UEE/1qpPDix1CO7yNpLr16aqTpdvRRUE826qXIJ6TL7UhGSZDM1ZpqcW3uufbNf8AmG+Kly4+RyiDvlPWDfTMQLqSIg42+HyUvG3ykvaZi88kKr01VY4KSP5oKP0fCXLi/ki8tyKU9xypeMzqxkDTh6rmaUP+bt+Kit+jH+u5J7oxnGriRpLfVTlibH5FXxXPyLUuOrUYkuIJrN9dIo37URHcNipftXyYXiJWUv6M6ugNLrlnjFi3y9FLnwsZYmE/bF4ksnjdb6of/Ft8FECD/wDJv1UfGLd4VmtoWAVXSRJgKMsTYf6jxUeXCLD2y2P+1ra1WqGUjWVzIpBPQbqDxf2zJJuTRkFzxDVjKdW2VGWMnipvFtg6qQSWkcWYp1fcB/Jv6Lkb8dtfVR5DueUdsl14lEzq5AAoIXI42gLm5cE8d0qUCBnqMSzO/wCmrOQIq/BczuR1q2FHkE3PViUVKy3eGY0gzQPzdFy7YCjyCbk/1/JEyAIQx666CNLPio7aTqejpqoPDjFZSRWnAT0utdATLb5riRqbfK54TjtxjjjZFcYJr66sDE5c34LnngY+PV29Y8uM7NLNkRM1di9NYE4mpoVwI0b+eS5+UuyZSDeOUx+LMHfOugMmi5ZYQATYOr81z8uNNHijFm8bg7cc66Ykk/8AkH6rmcYAbcFR58eM9HlWSmpJ3zP166wOVvpcssYq38LmeMdIyRmKhJh/4jXTEAlt6LlkJEzB8Fz8yr4s9LmZNmMR17a6YSLRFV5zj4N+dlFHijygVCiZPqB+T9PTXQGQdnzXLLCpI2UeXBiqnIECRYDFL210GYEE+645CLCjqublxnj23gUXlfHx6+P66oUMi2z97LicIOpXNz4JgI9MRxm2WFxq8chY6N/a4keD+lLlwmmWiGRjMqjGMmugIFN934LlliQZsODfkuXnwjJyUdsVxgtyLWuvdoC7rhljHBuVz8vjI7+7cV2krjKOJx9ddO6gbYXHtg9pFFzcuEyMbq3Puw5bU+urFDQlcs8Iy5Ln58XisBiGkcwlSxL03NWDSq4nED1b02UUcPWA3xPcg60a6TrquGeGQsYUORyCYospneJgwaqRMcG/VcCADFfJ+K5+fx8XaCMrhcKq+hJqx3XC5ZAiNPRc/L4wuG5pe8rEhZTvXrqwZFDRv4XM41jVS5fFwh6WQByckVRF47zq8c5iLuV5TjouXnxirnEF8Zpn3bVrrjlqVGWMQdQovE5LEymDHEdkOMT/AH+uqHGLuq4nGKGw9n6qHLgkgOSagtE2CJGTSJJb6riQJq291HkTfYxUAzbiifvq8aCW2VxON9n4Ln5ceQwn7VOzKkxYs/rtroO0iVyOM11ClyKaGpEjyiLSGPa7b+pqoANJjZc+0ip3bYhy4cssRPjTY1VMdvppBERWXouRxm9lHlxHebRM9epun6asEzAXHtgVUuXxYsIJR6rWWkn/AI10GWmpL0UROk4yo8+ETUkMTBtCWfuDPX11Y/8AZYi72XPt0N1F4D1uGJ6x5UgTeJ1Yyi9QPtc+3KW+qk8eYxBlxAExEzDH3+uqkEfLewXM4iKUhvdKcf8AafI//ElnruR/xquVQVEVuPrlZ1S+JRBeYPyc9r9NUcj/AKbfFHaR/JQOAxVlQMsHGCdyf7axMfijtOtVxnxXMznesyVGZ16iRHEPmvn0NPp3CY+PYa3arM+24+8frqSPFVAuQIdU3gIYhnMmZnxnf0zrVHFMTobKnik0TU1JcAih5MBj9dBj4VgRQTAfTdMcYZjjKfu5M0Tjs7t6msdomF07YHDkq8fjR3s+t0zCxg21MiKaFwqEQmPj4mZSUHHfdmg/XU9xNNfFuq64gigej5KoG5FDAEdwtMemomlDJV44E1Ifr5aqhwlFCC1UYv2sRuVqDl2gwKrpjiYmXwfuq+IeMtBTJTyyxBG39Xqe45Gy6AHIzWr+vlV8eXJ6SkRahMhyAieRf/GpnEVDfVVjhAfmrcfjQOS3F8YqY6b+Prca5nKaAbq8RoPPwVTikR45uTrLCOGNTkTfR+XkumOAMk1yhUD1EuVTchYe2NRM7R0XUYiKXb+1bwD1hh6M+R4rKP8AxqO6YjddccaVhusqnEJOLK0xQBxjCm49nW7REjVdMcTEEPkwuj4/jhtYVGuM2ztIP66nLKhAu35LsL0D5KvHhFHG4mwLszicMXqSddJ810xw3rD9KK/D45LKiSSkjpJBXXXPLLe67dsCnXnzfiuj4+G5clpi8B+O7nvrllB0ouwE0n+fP6VuHCZZPEknecxsrJWPvqSCLzL/AFdYAI3blX48fGjjBk3AGZJdjEXPTU5HuqyugxECTVW48FCTkMUPKPoS7eu2oJA1mrs9l2AItEy36K/HiQQTkVh5I/Wac3rmSdbrqMQQcm3RW48eklhuJUXh21ByAMld8aXrT7oujjw8c1W18o9o3+M6mQTOvl8rsMTkI4q3HjcRc0IiSCH4o1nQTArcea7YYz0V+HAgmNhqZPESKOnTOuWRpAmF0wEGNG/sKxwnpLl2m38iDUZZCV2xwGXLx+/Ky6OPxvtwJtaAbjJ+u2ok3/5bou2IpKvxLipv0voxO+8/40GgoKLqMRG481c4g71kazO0k1WL21ykmYgMLrjjPNXOMxWxmICLXon2/wARkYrq4f6u2OIBppo+Stx4eRC2N0kjUJ0iNRllBrZv2XXHGbCivxuhf3OGe8RRE65mZk3C644AWiCr8eIMAVc5CQoMfi9r1GWRNMplv7V44EmKP8VeHF5bskSswEetsY1zOXbyOy9HaJEx3N+S6uPDfbu+5Zc8mK/TUHIEcJV44y+Cpw4tMRse6WCqqEI73oIAHBdrUI6b++yv4PHEVMhs2b5VJmNQSBddMcZrxb/VXgLJCYTlvDZl2nbGueR1ETw68PVd8cQRE9FcJuYBujycyTGHU87/AArAuCr8TzhIiRUGIvyvO3SdbLKOQC6DCk6ldBwjxvGVCKYIld5xrkTM7LrAiB+v1VDhy5NYe1ScVQvrtqDkukfzAjgujjx4isQbX074vy/XW/o61ei6DEaK3HgSqVZmZfHdyerjUyRZvgriBQf1FndVOMYIqWHxGNxaQ1BPhLlWMe6v/W/i/pV4cHNIqxNspLMzAneemuZyPbGq6AgDYbt+asZriQs+IRZ1uJ/zqCTr4vyXQY5bKvHi55IY/bjMQRPJm9QTjJmXRdIrFVbjxH2i0Q2+uJ3k9OuuZoSWwugxJrq9lQ4yVy5bITCuIpz19dUIkdwELpTG7fyqceMbRcgtZBYC81n00TWW9FVJ/n9firQscQSmYYioFO0emLzqKTJVYiBXVvcKvHi/IWe0iU3f/VunUzGi6R2kW4dVeAiCA3Ik2iYbNETTVOOMHeD9uic4+U8iEW1CpuRysJoJ7TB/0/K/muoEGA+Ct48eOBjc48ds9MHaNc8iSKmqrEHfR8tFXhxkOUlFxD3gtWnH3jWyEf6VADSyrxjjJ1pawzGDrisaP6J4/iuCa6t+qocbSWaXl3wz9ulak2iaKhiI4t3VOPDjFe5hx0XoIED6mpyygwKC6SCTx46KviqVT0doQhxh/X66nupsW+misY0/q/5oqHx5W/LBN4ombt66J4WVExew8VQKlgJIqJFmctPSv10HKchuPhsLRMbQmJSiikEnFnrXV0SLa3qrGGge75puPFT3co45ORHLN8lGSzpqcsv/AIt8VdLav98FY4zIRLilVr/2jHT+2ptXK1UgEGjZcpwt5f8A5XKKd2a6f50SYjRWBobPhTZPwFUMRmIe9qss/p6xJiA3CqNIiqpx4ghEpv0/1b4zi60VInctn1VTs36Kvjs5n2juDDR2cddIgCkx7rRMng/VHxGaJmSvKIk340lb3oNxpRWB4+XqqHDlclGOouSbLzqciLat8leJBgy/VOEEkL32KtZlOuoua08kj+jAoiTSuUnJL2IymL0T49HdWBjNbt8VQ4+RO17+PKs1BMfq6O6Dxb5KjiTYKnHgnuZfrhjfNnjqhAqYUm/82/eD8E5xJ4u3rjPI8WnZ6Xvo9VQBFT6eqbJFgNISxBgIAl0ADE8SriYFI8k4ZYokk6pKMsKR00TLcJGJxIBvDfknOIWgb1DuOHiwbxnUkm2NVhJpoiEARIU0RvxypdaknxTECS/xHrCC8oGXZ3GKXvOjtAFbPqrAMcOnFsJkSJNwk+4NWro3D6KgMYmiJsWwBxuCciSExUaxsW3zVdtbU9GynOCscuSBUyyEjhKfH+2pnUCVjAGqqcQYtZLhVAD6XmrnSabT9qb/AI3zTRCwYxE9sy3J9Q0i9dVfabvo78kYPT1glqaU5Xj00E0mhKSIC0TP4lJRN4w8VdBn/WnH5VQTU2W8XkJGwYbiOR7a30To31VCMTxTnBboS08pKcsmE6frrd4F0AiK1+k5xAo5RJDy2xg8iFx/xqSZuYHD5jSFd73fVOJ6Fd2831Z/50QTdIxMjV0eoTccwXA+V8eQTGyqDittEk3WNBM1dvm/kmjb9xliIad393aOvXQKDgugGR6uywByq693KZ8TMzMj20yTjJor7RjR8kydJjcY2jpxVIempPG7bhIGWlAw/hHjwXqExKclTriD7Rqe7b/XArUxoBV/CocYmu2eUGP3BNz/AFOosLpqb2mU4WM4if8A1RjqPbUzpqW3GGEc+D47SsEYrqs8sO5OJ/505Xr/AKVQAnjZ8QtxSd3kxM/po41eiQSeY8EIViomdrsh4w9E31u6s6w7/qe3HWZ903QbMR+MYiGoGGv8aLlVIPNHjx3s7SejEx44uvXW5pM5CBbdym48OMbyv3lIhjZ/v9NSSD/nzREGNP2iYIQ4yXxZB8jE/W7cRokxCqoCa5jjhlgMECbEHTrp7CItP6iO5YIQmQigesXZZ6VrAaBVBNS3omAzTF9kYJImyY6untjk3wTAPBv1Rnyo7KjEcoaYbjWsa1WAAqVmdnIBfFDkkREUMa0jXR/awqP5fnS6IYyFoQCgWElRBvjQSD08ObC0Qavzoj4whKo3UDL4y0+69Y5yYCdZs2fq9YEwgRI7Bt5QuOmpB6lByMzo+iFz7QEtn7MvjiDbWteqoAmzdUwG4bDVMEnusl8sdNBE2e6o4wJJq3+LSUfkSbkvFba5Ikltamxfx4JpcsppJ2+5QoM3QyaxmtaIpCwtphlmZvvDSb61CeD3YTsIr6c9/hN4uNjbpeM3/wAawNY1WIJOju6LfxxG/UYlCOko+n66DlpxfokRiSNXdO8eJOZqBUiHMsZ3jRJ//n1skcLvr6ol5odohAczt7iMy/2oiBTRSBHMvXZLHk0FzQwxByDZiXSMSL3b5qiKaQ3z1TwjRPGLlaW5d8DGdTAit3RRYd1iSiHJjboYcUYPHJp/nnyfBUAdBUv5W8d0i4XJiGCE/dtWg2kQ90jCpFW/lDlUZ22HfG+f+tcxet5fh9qxDfj5IkNh4t2l9p8YCA63qjQHdHCP5QpJZI4kBOJU93lMSf8AnRWd5KQCebsmuJqZ2CQJIXiqjH30cK05wsZLfisC7X2qOoGDMaxJAropMakyyqeLNJ3MYxEp99T3CJ10b4rAya6LHHEX7fxmFE3IuZg/50zSuqw7qzoUI3gMd2i5aN9aRNbLAHIVuneMTcSu6QRA1EWfT9dST3aWSBPFDEyrxekVfoRGmaI7R1+lgI7RM+NbA4Rz21JyxJsqgairf0s5sXtElzyI9xnUf1F6MbPRIIAkQh2OObJ6GWckUaSSaEy9kgjtv7IlEVmrylYjeI20azwU9st+CNvu9o7e5iZiXNA9t9aK6y37pt/OyzRciXFzfKoSW3bW46FYSamz3ugM7S+mZCHyIqHOtGuixi3B81iE33YBJxO3HI1psa2SRkBGj/Vu8vFjcPLFyVMRP10Ayawj/wARZt10HIS7iWqh+kzHpokiuqxFZFm/PVbMg4sqpyJKNRnfWta6CRrdv0WAobYSXfAiS5GsY09IKqR/z9JnDDj8vc12YwQ9dAmeLfmiYilFtiDeJlrBPlcgGN9Yb+r/ADisIHPb2fil5Scc0hR4hUpab/bVYxeshJ/rkwtVJ/s48YbzQxMXvomvFT60d0HHkiRxhxMReIt8mNFjAutxsG7I11iyUrESra337a0VjR+CoWk3dFqfHshA5wwj2cRWqFLIAN9XV80LiCPIuHJJ1oo0Tq38pMy4d3Zi07cjBjiXBWy1oMYg7lFvxZFLNv8AVbazeNPo25UzWhoiE7V0OVLjM9Ly6JEbFJI3ccUTj1iP/aB6KiTE6xi+qDloBc+qWKgxjJsninHjEwdeukyf9Xe6Zmuno+qIKTIk1ItEVDBME466n+Zqg5QZrIW8OV+64auZbpOVenbScgMouEjKlqN/iHizMPbiSNTXuRi/vrExzfmtJ1sikfudjx8YibkrJE9NYEdUA7inkimXINkSTwII5LQeM76J0fpxVTNdfn1RA9wL6NRRx3hrp0w6xma3U9xAkPmt4cYLiiXyJKraRGNbuNjqtIBpt4reHGl3Ynu4NkjWGWWkfSCcrG7o+uiHjx48e1YbiB8nDo7v6jRMiZQ8OksVdBuxliZJvLpoQQb+K3dtYrPF/LKxg5d7BFEHprAxQCHwWkGujfyljlsUsvKWPFgtRJrMdtVQB+So0u+aM0e6SfxoUIkiySq0iJiNEcLJVl26xJ0SSchGNYAEJPbSyMDQWVMx3vx3rvWproeTuggT8S+qzxxK3ymW6kroFfbSLUEogWCHiZ7YVlfbNrK+3r30zoS2Xpu0Cx6c0U8YQMvaKyDaxm9Ama1UxPJJERUEKVQCKP0dUZGL9VogxrOqJHHN+TFAOIsVM6BN9G+S0RTTyWu9316GHjBS/wDWkSKkNsrf0bf5bdTeVa5boETLi45Bqen9QsJLfWEt5jq3b7puYzXbv2u5pUpB0JoA7LBJFYIKuhdml0HLXj7oJqLv3hNBUAuIsJBjxPpm9Hr+LSCYL6vxQrf3Y6xdbKzP9TlvTVBGOlzPh9oQMtgSqPaFfys1gTAg1fJBxjm/lB4SHumoh2HFw7OXT3C8JjxbqgcWVjF5wDsUUEP9TjkLSYUkEGobk/qONh+mIJuRLJ3/AOdES2/BbY6efktM0jO9e2GkFc/rpoKgAPkgwTei1zsQWUsUMN1jp99F1jAHDdYpmUnfbaZlL73WsaiIq4QKUsVgOqjsYiMpni199JpwTdIht95rbdvJI6wlw3yQMabP9TQoo4BlCKLeOSOtawEXs6ejCkCdUiXgAJnbZMbXqhIpWS9UxlXZu/qs8eIntIhac8Q3SBl1py//AKUgnKfx/SDxkmCXxqpUUiowVP009wGXCzf1QMXq/wAQh4o+PW4aP/mDAfro7geUrCv+aBtlB8gvlGG+IhszGJ1RqYSKVqtBVpc1hOkZ/I1v9VCmAd7vR6oPGbtER8jO9QSTyfpoB4hMDejvbZLYx4g1uZN5/wDU+uq60U2JJtDdlgRQ4kSkkYqVqCU+3prGCpJJ5vylA5D7Y8cYaaT0BHTBuKpqIoG+KI9Ez6rtFeM5+usa3WyGhmG/Sq0AuTaSIhqyDiMHXROtwPF9FiAf5ir8Vkw3EpAI2XcbJemlSAjtNzVLcTNcmpHPVlcMd36a2UTV6qSIpc0fgkQr8pd7vd3ztqhQcG+CqoNSijxgWQIWvTKzs6BMGwWBEVJBKVPt65wVynoaQazRYUoaNuywJFEiBsHLEmVg1RMZAh/lERTgPBDOC59Q5DvRESQutOs09kWW7Hbbv4jQGD9PuGNLKagxZv8AVjciInA8Ztao6xqshWWIWLfOuq31Uib3CZP/ADqbW5fiuoFKGVuVxJO0s72XxrbvpHOApOIJolTjaHHNK+RELMehB00zuTFn4qe3L/lI8IowSvFUmJmFOjqpkQbvZEwf6S4VTlsrUzRXlnN6YkCyZE3BnQILY7LEwVZvNTffQbJIkcYHu/pLHuw+V1AxccZMuNToSEGSIFvr9QhlI36vHNcnx+ump1UAt8dPJBiwy0wxyIZOvli99YTElNLCgSvxjZEevJxXuHpT3/XSMqSVh2kVoUnQcqMRZiHt/WdUBrj/AJb9UHE71CFTksAGP3AFxjRfSzput/zFlsDDMzE2UWDxvfvqjIL90HEaUbYQomU/6hslaiNJOospIywvbg/JTeKiYYRIUI3gvOK1XcBVaT/1XHi/NK8I2ahohnk2gvlUXeNUDrr4uUQZkQQW7JU6XUDBuxMFxb9NJIF6VdVqQRAl9EABgiWVRmUiQJK/XRIubBSRNRf4SxcL0qb8fcG3StM1lvZQbyb+73QYcQxFe1udpwh1yaROt0doAGQk5Dmk58cbkU5zXFTcQztvqgZ8fS791twfpTjF42amYWthGzVA17TMt+C1bgIRCUnrECu0zc7aaxHouZJIg3h3Qi2J490mQduRMBNumTQP7UHGkA0rR3SwNNm2fcXcRcViNNRXVYZEGA3EKTw5C1JsImBqkthy76oZiJNH+IAFhdv2SxD7oEdnlHfcjf7aRuLN/KDfhx9UAZUlTAxUYkMsP9bJgjm/Xkg4jGun6k8R4vIiVoEvjNMRSTeppiY4X9UDbg+KlDdZcQJu4zR166ZpTZ+yTONaw30hLGAXI4rbiZufXOqBrJu/BR2jId1q/Pqk5cYKZgiIEi7ME2VqgedW/lEgGTYXUYRKRa8do3iIcP8AUaoGkluPRYicZ/568VuQcicd0GFgGdppYmzTL4aqIFhuoeEcnYKkm6Uv3b9p1f8AJFUXxAF0Iz0gu/3bnT/nUwA3z5KMgRUtnp4qTxnqcYYu/KTuxqgY4lbIRZTRY3ZwkTAfQP8Av6VYFSSP9BIZSH2tJibhjvOqMioMzooOJIE091PnxxJZZERiLgVMGqxy0Dbqpy40bdFFFZZ/HEEcW095H/jWM42N/p/intIoLJFJZjpM+3a7mftpJsRZ8lzOIFpZf6leJE0Ibk8dkxx/Gd61QJC5CJmZKg8YgUE3wMT3gZ2q9WJNtXKxxJ5PxS8uMyTGX3U2kQ1v030gkVAkrnH/AER/T+FzvFF6vHKZ6xHJlS99YnFlaAf/ALBuFJFmkYuSMuAbbNUDBraaKK3bfOSRs8Rzxo2q5jeTXQGtYp11URTdS5A0YHeRZuhI31QJiX1XMikj/Kg8Yf3HfxvclgiZ6E6of0ZRl/mNC3VQ58WaCbmP/YMySx/UbOJGu7bPMxMavzUoygRUwI9Z8uQFf8audNHsuZxixMqPLjExyiXPlEMqnK521YrpKipIGVm+minBgTc8ciK//kr121rCC/xc8hEzMuihz41JjEW3UIz5MZ/qdUMoOijgaqKb3BxxMDxej4+7bfXWd91yywgiFHmQTcTNyXLimYfXVDIW1bcLn26PwfnCig4ylEQObiPK5+k99WB/MGyjPGD/AC27Lm58UbSJCaFiw9Z+/bTiTyXLITf/AF5hS5cZgdpid9x2CPv/AIsZah+PquWUigvK53gnKKo9viG1IsKJM6vHKkzVc8wCJCl8nHi+7O1YHOzhjfc11B0N1xIrGjdlFJkAqZNphTx+5qiMQJvK55AE1niub5PjiHjxYAzyhw2ByL/xqxlF7y3uuJrQ3fBQhgz5QsS3UcBQxP8AfV6NvVc8gZtTfkud4pYzxwTEmwCYIN/tq4BpQ5LmQMjIkZVUXjMxifSNqbcNddumtI/zquOQOPRc3IeMysO88hOie2+9wa6A6WHiuWQGXJS5cOKw79DF+mCKe7310GcGi4ZAaWXKlwkRV/lL0VjHq66Yy246rlljMHgocuBTVRQ4JGS0zrrJtWq45YxSDChy4nRZii4P/UQINNjxXnyBHIlvVc/LhEsyRkvxFcgv+sTtqgSbXXI4kmCIL9ntDnxeVBhidxeMYYQnrrtie2q4ZYkBt8FyciA6F4I62DEfpnXXEzXV7hRlhR08vtS58PLeGCHjjdZ5Eqsa6Y7UIXnOP/RFFzPBtqryN7wnFrtjVcFzOMATvyfFlQ5fHxkSoW1ZT2jDkg9P86e4Wer5rzkRTX98lFmbGYri2w1mStvr9rxmZ0lcs8cY3XPy4QyQ4gncMz1r+r12xyBpquBEXu7SoPFmbi5EM5njkt/qdVyXHLECz8Vz8/jBklMqhkxQw9g1QyysogkR0b+4chJet+TRmyKWExtrpJnhLZXmyxIo3C5+Xxm3+FC4OoJ/fpqxkSS2+S5Zbn4b5KKCBJ7WH1vMjAQ66TJM2XHLAgzjd6aqHLg542VU0k4xFmmk8H9rmR3UN5Kg8Szxl8k3PR91LJ/41eNROi4nGf8AOyi/HyZAJIg72Rxlf+NX3Bccgdat/KjyNkiG691EQElIfWddAQahcsv/AFzYCG91F+P/AGqgSDLLLFNX6GiSDS06qDiRQcVHl8dySoRtQR9Rg/rbpjkQKtvjxIm9AeCm8VzDHL8lkJnjMBTH99NY1XPLACoECdfZQ5/HKQXOVi5WCQY9v9VroM6VspOMGtnCV4osm5KbzP8AZIzqgR2yLP5XM4g5SH4PmpcuHlE4KknrO0pfXVD+RxUnHHES4fwEvLgO0GWS8u+AY3j76uaUieCkyOJb8Ur8ZNXlwBJHGWInOjuUxIik0s4C4/FAHjYMdbDyYBId9evumoIs7r52OIHAJjhtvhPbOamJ5UsUbZ0d5B4vpyV9uJM+ibwercw+5n1pm30NAz3umKzCp4Rd9Py9YYxc521JOmpWg5CQqePjeSmGYG4VSuMajho38rsMTE6pj43bjNpIUETUBNH10Ex4JA/qVXj8ZlhwDQV33iqvGpyyigldBedlU4XgHqETJmuQsmoORiAr7Yu/xP4xBDMchaLSJ3YnvoOUjguuIipj86vRUOCs45RMDMvSbkXvqDmO3/xCuKVseT2Vji/XEyM8omUxPF2u99QSCK3VjHR+PuqcePLkR7hK+nlJDG506agkaNvh0AIFbPgrnxhn0zPaYpjjqRuLroAIpNH0+FUCW0O5yd4VIMDrdoFh1XTHE21uq8RYkqNzOWAklcagkCefnb7XXHAAUqd1bjxOMocndxeVmLISO+oORNTHmuuOJIkXYfJVOFgYwxC3N01MfpepkgybLtiItCvx4HEhtnaJKK71H21y7zkZ+V1xxkzYPirceM/jHJIGDO1swtVvrAaHddccR3Vor8eEZZZSLYu5do/rvGRESB/L9l1GPd/OIhv3VjjMu5RDNvJqYqfpOoJ0Mw36LrhjWSujhwCXKS3LN8grllNcss6QuoBiLBW4j4m3RhaYjIpTrnkQP83hdscKmFfj8VdCcRmNr9NQcrLsBW0vp5K3HjFEHGcEeMuaE9qd9AAj/wAiOr+l1xxkwH8Lo48F2k742SJiJfpqcsoHbNXddccALN8t1YPHrBeItHi3bLj66g8WKLrhiIAPR0VDgxAT92kIWRmuHTXM5VFarriIqPB7Lp48TCozKRTyxyFRyPbUA5a7LuBMF0V/E5RuBGcjDFbRjE6SaVoZfyuoxIExfmujhwCEqmS3NnrxzOuRyXUYgitQ3+KvHgtlAy2qFjEOX+sa5kzSst+y7gZCmq6DgVgMLvh/sca1zmbK8RlMWAD91Xjw8qPKCNlNgpQbNQcu3m26d8KGsS6ngujjx3LtP9fxsjy8a+v21zOQIhdAJru4VeHGZYrNbtJEMyCXf11zOUAA6LrA4kv76K/HjCVBxQirbLXJGprlXVthdsY1u6wr8ePV8a3ucxV8Yg2xoOXDVvVdccBRutlcMQ4iCsRJAlExqK/9Wn3V440EvRV4cRRmpZZd1ZRmE8emueWVI1h+viu4BmgrNuC6eICQIWziWJZ8rM6kf1TIyNlYxpJqbKvHjmMvSQiJrb/hdGRtsF2xxEQIiFfjwzTvETy7JBeE1zOQHFdMRqPJV48fIlMYl5QnTyv7zP6agkTejdvddO2DorHHjPF/cZ34+UzvEDiuugGBKsAldHHikKXUV0wTcB21JIrs269B/QgT3Koek8jf12TpjbUcleONI0DfqrfHxyvKQuK4sTEkmf7zqDoNXsulIjR/vNVOIbshGYhgeNM2zXY1zJJC6Y4zzl1VeBNks5mTdmLmI6TqDSkrqI/5u/hWOGIw1a1MiTmj9K1MkTN1WOMiNP1sKvEnZ5Im0YpzBcdtAHbGisYkitg34KwHHbFszCYKRK5aDkTXddO3KKVfkmA6Y24hantm9x/qLknLTd/asYElV4HkSxFZpq2ED8W86xgVL8d10iLWf4ugGB4wHqdImPaRX11GUTEKoFAC/NU48FmyMQBdBdO3Z0ZZC3hVVAB2HV/iqcZM4xFxE9HcCdodQTvdV2gQcn9K3HitqnK6ZxOBiYJ21M9p0urNYuqhESTEcWmem4YqeutI6t+SqIMlV4EywgzB+L7pUaYjr/jMEiKVjV7q4k1dFU41HjE/QwzGZu9SD/1Mlw+iYJ0oFjirEUpcG1udEy29VcAj4f0rHGL3nymkcXiOKT66gkmnCzv7p4RTd7qgQzMpv+7yIkkki/11RMQxCYAvd+ipxHlvcb5DFpm+PXUkxJ0V9oF7tsqnH4wZ37kk8pG4lj/OpOR6fCsW/r/PmmiomJlmHAu2Ig/XRbweqoYGkCnz8z9pyDb3xMsyt7cpZjBqa9v/AIqsbvxTnEQuCBWJwTTyJr9NST/M6qjQEXyVAAIiCd4nlIGSbS+ui5q901NSqPDFGSaBjETZ4w/TWBiRp8avxXQ40nI0b+lTjx5vQ6sisNUxT66xOOr8kmP+bMfqoEfj5NNxPLKNgbY77aiaQ340VAWtDbCPGqlwRErPpDJP2/uZCb1gqu2AIsmA9s9ZkIuxSoOL46Ne0LoMQa1h7Khx8vdHiFSCsERY999SASdCG9lgRbX5bCpx4cePugs2u4ubVqtVOXVMVgzOyaG42I9rCRMUrBLqIpLqkAnlx800Ln6xE0wtpv01jQzjMndUBvaeXJV8P/aYxvxzlk90dtT3xfVT3bafDdE5IXayWnjWQk3i9tTloQ3+pGMG1EUgjjHtq/Qa6F9c6b0OqsCtpnZuViRhtG4XdK+33/TQYOMj/KrHAXNymhZIlu4kIysAtuNBNJn+bfibUCY4s2xPTJvMTKwdX/GgmKCIVRI3b8VQ4nDxqsVMwuz5eO2daCTVBqSJLeybfJxauUVACCXJ99GMWGoVRSqwILDNw7MbRNwx6Om52DfJWMRjI0lPHbxnBU5yiYJ6xo7p1lYY03b0TEthZOczcXFf31NJjRvZb/IqKPi/BN4+VWXD0gXco5VrVlVMcgNX0THFIA9ze4DsX9CJZ1PcTeywAnineBgSX1coVPK79dAvGjYVCZnT79nREPEAJIqKJ2ZUzP11pmg0SMcR/Ru3qmCq6T1N5mSSPTOif/krqf8ANvBvoZ2FZmPoFzEi19NESa6Lp/NJvx67LJuPVSVzYSYK1NAIDhOIJs36J/HkAvkBIFKRN1mvpoGWNhE+SomLXVfEnE5i5iAJuHfUyQCVMTQTD4o+LHIDyMRdRSBKv+dTOuqRoOL10RzcYixGcHlFcVDe9Mwrb+kQVieIT0g24lSNGsSInV8FhiTa3N0dUfGHbsyhNYMM+nbWJm6qOF0YVZkHdhO0GY2+v2mnbIWkC10/jxtxyiaZEwrES3U600bCDMwKB+/3CbkGCk32PKeRiIxONTE1V4gaoXjKs0j+vQ9NIqYAo26n/JAtD6/Cbw8oqrp7TBmN++NBEU1j2VVM6t/ac8osWD1MfSXbGtA/535J7aVjZFnd4zULWW5EwYv76dODdE9oIgWWG6eLtvDvxIzMlG06xk+Lt5o1k2R48TkyweioRUdo452/xie21Q6vwVVAblOceKj7uv8A6EYuQd41ByPFAvu/lOAsRNisjtcXC/TGsSkmG3VKSjH6xE55KyyeusR/Rbco1nWHCYOVQwsJ3AiGIRnPTGgmvJ+aqpfzutD0Jvj06fuiTxnpejWKW+n4KhjAkmrbo0QQYGwDEXSE6b1FfT6Wi0TDcLRA1cKHuzW/7v7VrCpp4uyxxkzDbqmw4hd4wnUIuNYAkcYd0gDIzjbwb4pvCS/E4zM4OqvH7XWpntEVlNtJ6+CMREPLkElnWY9sEqdY1gCRW6dKB0TRNr3P3GzVVJt9tYDdEwLTyfRlEjN9imIqPbrdoCgHQ3fBaJme+zAuGImuut/IMi6sCSALUfhyRheUVJEm3Ee/UzpfErQSJJfpCPibAO2IzESZFp0Gd6JAjeq1FJE7gV43KDmNaZsmAbCAEK3lZ5K+NXIzvMmc6a3Ap04Kqzp5eSxbLPHBBBLFRESS/od9BtAhAAiMbLQlSxG80MESYZ+2ufjLfNNbiz0fRG6CVmK5Jdu0/wBGsRvZv9RGzfimeO3KJkxfa5NvWjR3AmkrTkRA/wA+CY4jPicapjdSyUSWf+dTJtosNstX4owEAGGZ40PfIQuO+sZud9G7pgGgFi+L5piJz7RZyk7GEzokgV/0sDsI9m7LUS3BUBMjO08WW9bWadz6cvVIMCCFojjFk77Zq/XR3V4rG8ipCB5IRVFv1puZjbbQcgDobuVhet1ujO8TNEjiMMz/AFepqaPT5WpkeIWzCFby03YY6z/bRwMTs/da0z9tniPJC5wBM5XExj+2kgAxojxI9Xss2xmcPQfymsT9PSNYEDwWkdssv6Wkaas7XGCgz9db/pt81hMDa61OILcwmxMDEq3UOmoD8E11lH7s+SCDXJ6VsanWNAtMDqsG5jpNlpfj5EV/WdJ/ocdVsQQe03Q4nJ7w4aSZzEJD/wCdJgV807lv0QPxsi5bSKmeUQXF99Gs4mr/ABJxMQnBPGcht6TnEVHpoIm2714rEE1MQ90fHyZpJfxJP8DeiYpqtAANYEv5ROAkvjMzx3iIjpGsSJps30RAmA36poGC5ttltpLIldEmsRFlj26reBORZiwZ/HIVsujuJoLhBgEECyDwvdJuCvsscum/TGqGR6rTjMv6qs8B3gIl8SzObVV0DI7aqwZEAVf4g8U93rkDrMXM19NX3SYNm6qZAobv2QOFTNxVjDKjmQW++pmqScb0dHxR8BHjJAhubXlyIx6a3cbm61Jkf6fVNx4cdyga5X6RMcb/AK31JJ35IIBM6lvwRDgv44hAzcAwzPrpggTYoOOhfNaDea8gRe32d860zeHLdEgRI4N+SCTbI1JdE2eTdwzegWpupGIrEmW+q2zaZVk/6BPqa0t+aCBFZtZbxYpoh8qTkKslX01hltdwt2zfVv0R91XEiy9ahLZnbWFp0QRIoW7rIyNM4qwH3MxVsnf76R4J7YHFDxwLMwBKbwYahPXWEV0/PNbtJEGIh8Fki7ctNMuGIn9TVTKYMwboeIbIkFoSMxy3W/7akHX/AJb9lOQO0ifrThRC3j+O0xlMOCOKI/0aZi6QIvvuz7dUSW62ZJOTPWM3PpoIAEELRkKxpZ/S1mXiLMAFbkmam9BtAQBJgUbCJiBPbEYj246v/jSYmWZcoAOtn6/iwyg33/tGYxoOIbe61N6fa32cxgbYJHyq5N9JEmt1v5yrpyWmJcRExFKm5MBxN/0NYiTSpVG4mr6LBPuipmM5BTF/fSYFOF0ZaAXSxxmwhKXF46Rj7aRMXPcFpkEiSsnGqmUErxYisRAn6aKxDfymQK6ws8eLLERKzJndIjOtJF1Mk3tP0hBFMRiCqznBPfWmDVVORrq/VF4kxNrtlcxTn06762JkWel30T3E3D0SsvRq4fbfG8stvppEabuy0ipu3xS+JExxSSXaKirYrprA1pPJYgZbvqyhy4RcO7dx0fsarurW0IiTUt/C0AqA5gZ/EicyR6Rrcaqe3eCgyJIzTBDL5TAvbpoGW1pdHsk4wKX+kF9s1AwNtAKzgvcvSP5QBQ7wj5NTyBZDPiNJnwg7/wB9ahERSjusIFFqinlRIOIH0kRPoa1RcC/skzZvXmgPZi0H/O3qOtFIN0SQ30TExO8zdlQWE8bOkfTWNeUN6ooRfVHkgcUI27Ux9In+tsO6pb9E87whEOY2tmN7HB/zrZVEhTHdUbIAR3k9tDLibEmd8XrVNrN+6qJjI0LbKHjK75p6RFdAO1Ot3UBs91JxEfzduiV4tXMyxMXDsweXTVEgGoqsMSRxb8FnjRMfjSwQiwmZn+3TW04qTINfBCbznlJLUnZkzjtrTIEXWikWbdjiJBsRjbDk/b21ubfFJ7jTVF/JEiVzuUbGb+nfWmlG/iyxgimjbCM2zxjaRm6MxUmpiamr86+6gild0ni5OTiHDDMbt99Uk9ppULPBnLMj+LymYECZ/trAzUIIs29Lr44u2a5PuZbZJhOR1vVToK4oM2/FkX3DEuMzg4xMZ1sSLC6wypOXj6vxokjlFcY5Fu4m41jTQGtQUyG/FaRrfjcKg9MxLLrWssNzZlCOLxsOzRhkvjFMXH9tM5DKhfXySIFdW/JYi04swVTVkJU0dJnQTxpKntM0PK7ehWwwkxPRpke1/wBb6xkxFBKIqYQE5FjDZPZ9sXfY/poyDHB+y2WkWWh3cyQl3FG9Tk20aR/03Czb3QqcxIcWSy27yZnSON0EgEkIJclt1Ew8rz695D760iO0ii0TWxQTc64maC0iUrGsCLHUPxdFJxgaP1SyR+Nu2NpJ2i71Qma7bPZEFt1S8iB2ouo4jHixZDjSIiTVVOJEa8FpIJqFkOrk9ZdNfhBImv03ssX38sL631/xrf0amz2T214pTivJJT6pMD+6mQ1RiOHyjKYo3t4WQOPi2DxSGTG8+VKV3fTUycrGs+iiIWVifJxvG21CMr11UbCqDPdaqzOWqZKK5VAMf9/3JIsaJgRo39BC8/lAJ5Ep9ot21oEv1WyjW5d0sVACXUcktTBSfppMTrNNljjG6V4hAhI4cKWFlDu6RlRSCTS1fnxSO+9I+MjeTEZHb7aCIrNKK52fxRYvNzeSpetfb9dbhZvqg9t9UsbHLomDl2nZY0CbFt1UkQP5qT18/NH8ZZmH3IGamYZMf0aZ7qB+LhTyHJIC3Ev4nL3bTBMJ4/pemTb/AJSYFB9KXIQkKYTId8VPTVjzTAI9dtH5IC0bLcqm4PFe+SdIME7qMsYNG/NZyvRlLhFnOwRWNYbH7SLbE6+r16LIR1ZUlYI/9gYGIjSDWqDjc8HzQYiN3BlqGCGFvGjipAIoX+pHjPHPWL4xHVe8frvqgRdIqW5U0QmkLkCW0uVDjBqgaw3z/ZgkzefjULeLDOM9z6vIGL1pqI/0xxRFdy+KUII+pW0S1Kwb6xlTkBMg1euqVvJvU0u81Fr/AG1Yyjmoisat/CRDJHiEE4knCTxIMuNYEa39logwJ7YfNSTjI0XS1DdH4gV/WHqN7ltykwbij8/jZBOk0LlqK5Nzn/zpnUv0U9sB/H7osli305ESTPVxfSdTNJ0fBQa01SQw53AAz+QLHKJ66sGklGUig/0wlR/aWo8ghgqSJ74z+utpUKQcSIN6+PupwmFGJIbc/UmM6sG5hbInWz6IRLJgwm2QCmeusQIjVTkARXikOOa8SyVS9okKzvqCST23L/FMkiSpJnJHV6m4K23vqxH/APLeiSNomEqWbS4jJMlOUTOkRPBRAM7CjpZ8EnLjQ9JpssQDZNs39tViRbduiINv+VGK/dL6zURyiGfxvXSawtY01LcoItDJ+XRDCLf99ah8VBxMwblTePKeoLM29I5GOMj/AFGqoRV6rVG3R+/uoxEscYDBGJnEshL9tSCTZtwgiuxfglTjyfx8VYlnMPuqRIm+unCQK8X5qMgRyeqjBDab0T/9YEMdc410na7hGYGwCWDq8eU4rxbxNAHazTM1NnX2UG/affld2okeJMK+TFlSZmc5/XVA0lcshSXs/hR5DIKZEiWad72MO2sIjcpMRUF6MJefH1iLtlgokknbrrCI3K5wIjKyTkLcB0VOk3E9Y/q6BiolRiDrdQZ4h5RTErnxjyYwY10xiaW5c1FRR/KnyJIpw5JDPG1pV+mtrOoUZDiJfk7qEA4jN+U25EnMT9dVMnulSakjVvwUniciQcV0i4Mw/o41XdBodVPbWlFKIW21Eje3eBM9NWCTp5vr6KKGof6pcuC1xy+PbrM0ssf1WugMEbBQQJJY0UUuFBFysR+39s4/rGsRSQHqwpOOrevFQ58H8oBIoYqJCYmIJNUMtDaXCg1kD/Sk3UTkSJyAreO+rvdthcyDIOVA31lQ5cMqyVi/G8KqX5dK10xmIhTpBoW6KSG5mY4kQ2ljmu2gHQejfJcchcRs2VDkQJZxrFQyniElVqsdzF1B2DbqpR5YmkLgIhxMLB+vXXQEii45YjS0fCi8fGW4iL/b1kLjlH310xPcKX9VziaHd/inyB23Iru42b5Z21QNOK5EUJBquXlxgiRGY+itZNvTSCSeMqSCTJmW6qXMmamThV/7EQsM/wDOrxMDk6s8FyIiojl+e/Nc3IeJ0cXEIFLEIARdeuuwINX9rnliMp3Dj3UXipRCVZ40WEzXkO/fVjIX0XLP+f8AVn8eHnzoZe+YUnN4QK+2k8IuuRBItT0UOXAJ5FDHlFkLkDyy6QSKGyiIEM+ijym0j9x3lRLQnOuoMQ26Lz5CtNnVc/MT0T8nNjEsy2fY0yCJCgju1q6KHPiY/wDyzOVyrgnp99ViTeKea8+eMf0Lv8XPz4pPGG8AxRfri411xIIBpC5EEmdQ93dQ58SQxgKk4u0xnjHeddMCQKrjkJM6rneIMpAOUYniGOJKJg10FQuOeOmrYXPz48c4Ld49yjtIMdtXM0LhcY4QFzvGsRtcNlxMtw9NtVMGG/dcs8IMv8UOfDkMrAwRAP3RE/XV45UuH4LiRJ5eLYUUWSICb8ozvtMXGNdJF29VyIJ/oLm5i8iRpWB8Sj2t+uu2Ows/FcDjSZuH03UOXx0e2PbO8nkMhuT4z/nVgwYBcricTM0qVzcuALJELeGmQz5Rx9MGulDUXb581yyxE0P0+am8D3MB9HOGd+2zoBigrwXDLDS4ev2ublx9zGTaM2LDux6a7AyK2XIjqI08vpQ5cbk8fKGVZWIcx1zqwYoZI9H6rgcYx7Tbz91BHKZuXlJ5HKYi7HGuhMio8lyIBHBviuflw5O7MIRcheBklT+o0gxWje0rlkDFRR8HyoocuLHjCQOYeVRGKi9XiRfGFyOANdfR+Kly4yoNG7iWmeoTGdViTEmh6Lhl3CDS719lDlwZZm2PdRE3F9OmugIh9GVyOMidVHnwJM39GZm2iH010Jm+i4ZAi12/VQ58QiCSGuMy+TDM2Y7awJmDT8XI46Fv8UeXEmMenF/cYUl2NttX3Ev5+VzywN6hR5fGZEuc0VHE/GzGr7iIBXIgzagY9lFPdms5GAyzPiA6qhEBvmuZxEOftReE3IJPR/KGho8s9tMkCD/lc8hFTd9VJ4MTP1LsiCLJmZydNXMqCAOXiHb1SPDlMKEUHeoJ27aQREi655YCZFJ1SPx8a9vLr0lwSlf2+2nHI6RKgiklvzSeIRFcY5MD1W4M8fXGqkGf/l4IyBFYpLoleJc+NGfxLXA1Lk1Uxaa7qO2k6nguMEDDGWXLE8Sur1devKpXzzgImj2T+BMe6MZ36xVp66nuo/Cea6dpP9G71+0/8ayxmCwW1wUbxo7hYFHbGzb0PHifue7RGbTZveNGWX/xqW9l07TtCY48SF48YN2PXinllXUZHLV+GyrtMc/B1VAZFd6FX3GXxFlrrXbQT6dVQxAoBR9eCc4LCgNeK4O8MH/nQSKwT0XXEA3MgKv8YXyknMywomZRr/xqe4kwG/JWAdL8VUED8hxMQvpSTPrOueUVJqG+CsYT1fNWONVd22YYVcDqO6s6v1XUCkKv8Y5LJYwHIjLH7l/TQDXg+ie0mjs7qhxWICYRqxYcyS1XTWJAobeS6jAmmniq8eCpCwLMjZ3ZjD9tQchtounbBki/GrZVDhF0rTQX3HEG16kkEcHr7q+2f6Ap5WforwKk+JnfZlScZ1zmkQu2OEC1flPx4YnjHWh2kgqJOMzok2+W9V2AsRLbhdPHicYIYaZhWnPet9QQTXW67R/1wV+PCXsdpGYOQCMF+nXUSB/K6YgAPzV+PGBn/wBW2YD/AIXUScrFdRiYraaXcqvHhOZSIvL0iJFa31GR1ELrjjTUEwr8eAe6GaNrG77X99QcpMSugxiMXPNU4ksb2jFn/wAyELeempJ0/F3GMCWxur8CKAeQTcqY+j/jXE5dwrZv4XQYiaW+f1X48KiHjmQzEmZiV9IvWkDT+l2xx0MPy4K/D44giYa/dPaXYoxqciDLhdcQCaTP0r8SgxIsjJFsjvM65kyZ0C6446atuVbjwYCbl68makXd/wDOpJJrq+fFegY7CtJ9l0ceMQiwMuKEeIqXX31EGJyuuuIk12o2FU4D6xdcT/VjlIGX0vUknUyuox7dKN8lc414ob5A2jyHeu06g1MrpjjNQKU4q/DhJ5PFjBB7rib8mZ1xOUHRvwhd8QRRdBEERH9pGdmU1GvVv5VjAlU48FmacxAscStjfU9+0QG/xdxAypUktldAQLG7dVZ26l65ZE24N+y6DGTJ/wAw+SufGvI8ioye2XcGIsOv/OoyypR813FBQSrnBOQUHqxH1dn665zqYYXQAAg6uqrw4HJ3tGIfFiW5Ws9tYntC7RGMeHkujiRPU2f1DLd6gmg2dVYx1M82QqceN0//AIuOz5WTV6nKOT8V2xHAT6fX6r8SJQByMSRvWxx321F7vmrGMipn3hW4celLHuKwMKeJSRme2NTlF23quoBFDRXGcCTC1It1JHuv76it11GAP+m/pdPDhcMMAOxyrYOvTXM5RJrDbp0GJAlXOKsRuQxMk/8ARvqcYv5N+14iNm+Kpx4gft/GbQglUCsJ/wA6xNa2ldYkRUB7qgRXlSzZBMKK3Av32jUZH/rVdMcecFv0V+PAHINQQso4n/Yvec9tQcq0VxSNfZV47zM0SlJJyqQTK/0ag1mF1xED+bfKucSBT259zV7XvBitc5mmoVkbbaN8LqvjEMYgKJpJ2jGoMdR4eKvAEwqHFbCEqa5fi5biBz6aw4kfq6RWYmQw/lXOEEZS1d4yRI8Z23nUnLkqxAKc4r4xWai6qkriv9dpntEFdsRGnr7uyvx+NLiHcGPVWZZO5GmW/vomgpXg7fKtip6C5jsMLygZ1FwSLK8RFxIVOPAHaT/8ZCM199ScpEae6uIvdv8AVTj+txsdZZvb1jUGaynsMwNnurceEMwHJwLFsPucM60zTRXBFrKpxna6+nlTefb9fto7q0evFVHGvl4e6p4kSjMElBxJma6TqJJtBV2vYaqhxhKl5YYFqEuYnlqSZt/kMpGPdXJ181XjxckhBNyyzbeANSSJikqpt3P74bqoE5b2xO0bfrqDIqrAkVDfqmMpxbgkZaxyQhaMaKGpsFQFY/5TlxAdxmYwlA0nfST20l6KoEcPf89lUEAje3Ycy8ZlkbNSam9E0tqXr63TIvHMwIzJRcNkqmtNYPBUMf8ArKln4KgOQqXNcc1MvlEuA1FCI18W7rr2gXuqceHGI/VaBQzO8f1OpORNr9VgCDNg6qgG8LMe6NpLcn46iSbTRsKxibVfFOcQc5xQKSZpnVyRjAsqxxi0GH0VeHA4p5XuzDFHSCoNvrqMj/NBWEwRJBfqnASVfXaraJC/7aKA/wAgN6fCqKRqmxjMss23QgGH7aJk1HRUAYTByBLC8/rV0l6CZ59FX8gt8VXxiAO6W8pBTOCfvqbitiU3/wBJjaONx2NsxKTH99VAFCaKwBBGiaJMsk3IzgnsGpJihFGeqQIvsnOMlBB1N6IvaOX21rHtMy26akfzQy7Khx44rPFYjYIVSf7XqTlWVuzU/wCYRoYSW8G7M1+UsW3OoEjlRUOFkK8sxgrPi70bddWCBMVVDGkKgcvII228WGMeP7S9cyafvqqsDoHVOcWW2DYEsiiOVaCRPDo3upkwIEN7bJ4IlMMuFYBIhCDf9NAM5Q2yqqDCPjgjrMTO4wkTfazSBAn86qhWgoOd24THCooJloopBYjD6Szqid1VL7Js0+gHWTj7qxMffU2Mz6/LhIEGbPRhEIn0eykmwVMu2tcy3wVkDEw/P514Jji5s44SiXLFwFakkjmgAm+3P4/VQQ/QoAAkpy/l3dQQT/m92+K0BvVG20TL+URM/wCocq/zOigoW9uivtJqW+CeK2c3ZF/XpoBExR+SxHbSvgjK2ZMzjYjpn66bDtKod0RprfxQeLButQHJYW1GY1gRWF0AxGUFOcWYceQ3aSzYTRPWdEiL1hMHjDdPFP4iHlMRlLv1qRe59tROou3umcQeLdkwcZnGT3UzkgnedtHdIjXg3CSMzY6+3mFQA2tuX3X+LEtxP66nK9LMrDG4N0LXxTxl5flDGLIJSCM76wNOKe0Vi76JouWqirS8UcgqN79NTJgRVvy1V9vg93qsTDjjOfFu1L2Ic6snWqqADBiPZ/Sc4clgUmKSVoq4MV1u9T3cm+SCYtf1v1T8eIMEHSoXJm/KF++pJlEEiTZNHiCM3SzMIepjH9TFcjEqoETFFoIYkcvqPFj2yRKmmDrUBIJiBZaDk2ERCY/dMzSjqhjSZqtWeD9k8cS81IiQQVS2lb/9aIbelVQ3WC14kM+mzSFlSaxiKl8EmW34ogtXnbNzcCZfpoLe60dTz/X5ucKFZEwXLfYHyfr00dxk46rUJrYqni8auG2Q5TV/fk7aCe4SYl0WgG6AZsJiahSjpNBWO+jalm/JaYqboBTG+SFeps9bd9MgGdkkFt1TcewQHSE8bkFtJxoJpBuqGJicqej+kwATnrc91iZ3760EmkiH9eKYFJu+a1UtUSnLZjM4HWGJGNCkEzBuEGZ7nWNoIqIZv/nXQADkgnEVL6Pom48eTarLX7j8cgoqBD+mtMc4TG4o/HxT8ePMlYllWBu5IHyfT/GoJFEgAbg+qocUNxVmcATcwdPs6DkCY0fygQTBj0n7K0lqhmsROGYkmeuNBk8a7v0lYjQzIKy8STMoQYpKBW4/qdaCavq45pgkzqiRi7JzE7vIZa29NENvkmL6fn24WKAhHCLmH29ev6a1ekbdOHqq7QeI9fTmmoLInHqu1pmNTjOixJJqPxHcgj1eu5SLWk0FaiVqG2lkAmeWBxi8JQkzt11prCKnjTwWi2WWza2WEzZ/jTNJ1TU239n5oQ8qZzQI4lsl9xG+tbGfVMAeDf6m8eSbxvu+LEiCcSfHRIBpc2b3UjeAmOPGbwE7yRkCV8f+e2uJyPVtwq7aSLvhPVMUy0yYUlWZmZa+l61xGnspjURKyjFgpHihN7srLxM5vQLxUhIGVimuSHIRBDnLPG5DpoNKNz1VRIgtyhHjBuTMQF9kVH6axINH7IE3Fm+qwTunKS5YkzEZqnbW1jT5cp52e6GYd3EUbeO7v9tYjTRyiY5TZaIn2rnf0ShiBn7aomRILfqtoYq34oTBLKhJXu9wzUzR12NcSAbWfRNbf8opy33qDBG/G5s640gg1FSHVY037fxGHYAu9w2l41g2zp/+y0GOD4VWIi3hWYjed2ZmHpqa6Wfp1T2xrV+iwHE4m2aUZTb2793OkkydBX2W7BMhv0W6QLgQ8Q6kZhu5r11pFiW+qrsI1flNFmCIKG0we2ZOI4R66K3m7ukjHTZYMEem9G0K+XJ49K0GpR/IMPxTePPG8zZVrccuQxokcKpsOrd/VGMC+sGCjeD+9aJBteEdwmBVE4iHQGckP7vbB021u4iurfmjuImNX6IgZmP8TlxFTtrTpH9N1U5RMGaovituMfTdWtAkVMygTHDjssU+UwL4puskFcTkMGtbRMSIEP6QjjE+1p37ssWsz21UkUb5omKXK0X+OcQydJjjxnfW05PdVe5o+KxO0shm5xmWSDbR5FvzWI/qqa+Pp5EtxniUERGztoFaA0/XfxWBN9W/xLIHiXKj63FTMzk0mv5tsk0iVp49rlhqiZQjJE50Vb2QQSa3C05H3R40ErOejtpFaij6rEg1fmjGYOVwZ4hXjc/jCHSsa165X91pip9kr0Sp6bHqWkRrRHKH9oPOng/dGUAbjMrcCggMkfbWky/lMCf5stNog2VE7w00ZkuXWFprz+0GdP8AKa1/b3YWIzBcQtbGsDAkfT+1pbfNKlkctonfFeJE/wBVGtA1TxD9VuUxM1mavtl5eM/XWFxAfzC0kGFnxc8npDAykD3fTGtjwuVorOjYRqZhy/8AD1kMdtaTBFgtB/y/bhp1Wf2nuGjMqTLN1DvnWFDSHwWAHQIRYwSTPrEhPlvOP7aDs37oAEzpxWFiIIqauSPIbCHx1UVo27LSMcoLdEYtEG/9bxHTMv66nSJK1d22Vt7g6Rm5K8YlH9X7uVbS34J7hO60EnRiLacjNGD11pkHdvmgx/qz6/CADty3paAZhuAivXWPdELRppKFNEwQ2lWSkyzcR9tJtJu36oOIBb4rAZKDExGzW/jFf1WJNAX7LRNXt0WgVpkZhJ47hSPTR3bkQU9pMF8nqszMQMYZknF4r/OtpPJ81EVkbrG81KQ8eORYkUCWb31uHB7fCSKQUfFIEDNRA9IcMeWtIrN/FEEf1CBVVken+u+8eP8AjWEcY4onUxV1Wtlmao3YJ2P6nTM01fumKiaN8lipuZ2nEWg+2Pv9tBk14+XJHdArYoQNsYZlmm/azNiTNurqKXTQGbAJY4oiQReECSEYi+XKtq+xNJ0QDA3K3iTsR9YQ44zDtGmZFfjdV3Af61QjlGR2Np3oJWNamgSTo3usCZJcST+1o8UenrrSTGz4rTjFbEIPFKjlFz0AGqCJPXWkRN8kEC1G3oqF2GzZxpk6Tf8AbT3RQV+VgMsR/V/FHxcrFu0S+iYg+2+mQ/V3WOILbpCCJIy7VEJO4x7oczGmRdScT/1aW/Za1jaqrdVqWSgntoEDmioHHqlmSIeOFAzDMMdYxl0zCoyATlX0e6K8YxdSIsyMYlmr763aZjR6IByQGfGYqLZZOOWpArOtJ0WEYorczGFlekkeKich0Qd0aF/H15rQBtGHLeHDNjrVJb0TrJirGqLxKxMs53ai2J8tzQZu9kEDaj3Q8WVZS6xO3RmcYxpxONtW/FScRpEv8QoV8thyMRIs9PTWmgnQrHEyZt18kJiJeMYqCMPH3LMIR9dJtasLV6LekbkCClSd3650mv8AJ/FJ0laY++L6DMzCEdDWgmovDdUiobfJKzljiOXci4IPFZ/61hFrprHaL+yKTDF3LebSIX7bfXSbcG/xSANAh4wzAg2wqE4n8Yreh0A7X6QjtmoJW8bZ8qqV2omY8lrf01iRYRX7Uk0Is36pThDybv6wlbQr+unujl4T4qpICzxzUlFVBBsxBemdW3daaCaHTweqSeRnpDBxORyZmJYUNta4p9Iog5ZYyweXaZmBBPTVV03VECzd3RL4lkyw3CTZyFVLjj+mmaSRRSRIiEUiR7R7mYqeM71tvrCZgKcpuRSPVCFgtJlGAKWJ7rH01gamVgdLGEEooCJexmZiRonVCLgy7Jp05fiLZAXMDma68oyNd9TG9kRWuy0ZRkAUq+sVhB+uiBTd/KnUTq9/ZInGYx9uzOOUs6uuiCCDJNId6OEjJygupkhfEbq0660iI05t8E4xlY1fV1R91rn6SlfkdvpppYclRf7TVIZlJmKvJmAvPfTY0uimnHZ/qMeVs7P7VPJ64wbZnRMCj1fqgjWxSwzsSosrhCSerqp7hEUjojIECCsPKeJt13ey4nRUAmykxIMtuiAW1tdzmczxE/40kbrEQPTq6op1aYocdUlP3Oc6w4WQfRvxSePFlgQcxBE8YiDoejnVdxxMElA7gZF4SPE4kyfWcQzN8iY00MPVIym4KEwWMQt8auaVH2ug4RA0lUDNBDf0l5WWxET18hSR5Vl7awJFAgiT/wCL9vVZJpZsbLjl0j8RdTQ1iqgY5f8A8+DdksRNryQJq67CBv31R87t6LWNOaDxlhzNMK2x1qXvoxNtvpIkCmqn4xE1ESqpOS2G9dCaEX9VoBrjYoECjUnSkSaxvs60RV0UkGLoQ+tURRgw5gKvWBBn9WkdXHk6IPUqL8d2UaDoz31UiY4qDiKxwQ5Q7KTKySV1PE++sMtroG4pk2IU0j3HItH/ANu5kBDtrpM0hM90RISb4GSIDizfeNzSa0JqpOMcK8fCr5oPGYwnfdxv2e+a1ppWhb0WOI1b09ksVKRN+ULTf5e1jr331iPFQQQZ/wCXpCHIkuJeRDDHSJajefXTIBQACK35KN0VcSRMmZFiW71fieKxFKv4WdpaiMkK+LN99IoJGiMhNP8ApvgswPQWxw/5pvWBMEG72XM7ZXcpEGd5WYhsZDdN5rSTSmy1fhT5DyBIzh6ZgcTJntq8ScTBopBrWk7KaOzy6NC4ItxX99NTGRIbcrdsWjileP7YpZ3IpkXipj+ttJGuz9VNDWhL34ocuI0kdYzkh+7s3rnOQMt+iBiRJ04t6qPPcYlFiUZOtHW+hrqLzosO0jSaBv7Vd92IZxsODfvvpnqFBA3s3sp8/jIk4+TT4rkWMzb0045aaB9OKNaPpskQi3oIzjimRY1czUIAkUb8kqEIgz5bLxXZfJfGr0ibgqSDjQ2fFR58YZ8qTjD9bGVjxz21iSbXDbkr/wA6P9Sf+2cWYCCCBiXHrrERR/nNY4yKUS8ibZLIa9Tpjl00yBrYPq6KMqfyJlvRQ5dEXOxKAe4Hj1r/AK1c6l39UESISIw2fiQxHJccUOiFzjVinjzXMgAgf8peXHkmQmIYntAEoHLW/kGl1BgRUKHLiiCf/kwSLQI039dYETVBAPO79ksU1UTGRkE3gINVqBquZCly4CUHkj4rczWJ6uf8avA5A/1MNsLnMWkh9VFDixKMh+1iYxSyw/8AWrmeJWyqf65u6mg8XNMgJ2TOCIxf9tRUGDZyude7i/HipcjBMkQHaXPtBa6wavrq9VEHIGJmPN1UeZPIEamAnLNQkdbmtWDIpCmxnX6fNSQyCR2hKGEuCOmugO9lB4dVLnwkHxnjJs2YGVCa/rehlfEnq5XMTfgociAHoWy3DvIRV41vTwfBTkBNW/JReMT4kflM242Vllj0xPSh2wL1CmBHIv4UuRA+0gD21LN2TxSF/XXSQTJsXxXLtETb2UeR47Bcl3PtLLoH9DV3FbLmQDyhv8UeRNDMyRdtelB31gTMHT9UQIk0Pi3zUOXELnPiyYiQYbc/TpeumORh7aqCSb2b1UORMsCxyGMXkWJZP83qwSaaPi6LiQLizqo8+MJBXRMXIM1A79tdAZkPooyxBEeb0UXj/wCqkThEcbrERiManrVcjIvEfHRQ5mcjJFxjJi0myNdBHNRljOIOjbhS5HGZk8YmR2wMKlVrpJjiuRBrbtbhQQKk73TREExDtqwa8dH6+K45Y77Ln5cLnH5FSSQkURk6w67DLQLmRtO9/FQT8+SKeJElbFEDcfbSRUQa6rnkCBGlW/2HLjE5hk5BaM3ljL0pzqsSDBouRAJivm/lR5HkLOWN4zXlsI6rgQuBxiwr6rn58Yk4y3vXX908YfTfVHjEenquZBiqi8eSIwFItjIU7/rpGUlccgZ6eD8lyPFhHircOJcZgbDq674nWnaVyyxpAUeXHyBjtKzMz5C0wt6sGLXXDLHY1h+7lQ5cZ8i8JIZqoY6P1/v0GW76fS5ZY0p5rn58N1SG5Fn6w+k/bXTA73bjzXIjSaN+qgmEOrHuZvHjKInFqdVTGFwzxrSIK5vk4goTk4xy2FJvDbrpgei5ZYmI6v6UXiQk1UI2IERLQr11cwuGWGQIyHyo8uOe/HAHdrO3rq8SCRvK5ZReG68lz8uMswQCuFB7iNa6jM6b/q4ZYHiuflwfJr3HQ8RJfasT2jSYiW/RcyBMiyggiK0XyuYzmXJ/bVYkzIvK4ZYEGfJQeEXfUg5DOW5H0zOuuJm1yuWWOtPR8eijy4SN9eI1HEx/Z+mNXjlN1yzx7avk+a5+XEI3VfcQXvMwTGe2ugykGDUBccgSaN8lHlxyYWO8mJQxx6asGa6Lz5CN/KlX+Lm5cXjcSufxc3QLtx/TVYmSuZx2U+XDyicwBNlm7EdqvVDKLf5ey4HGBSj/ADVQ5cOQQHGOqwVETMu+ukg1Pgo7e6lZUOfAi44l14hPUmOWJzroDrcricYvR3UOfCZSGBziJyW8gTbfWxpyXMgR/RupcuM0tlTjKj5cWZOm9arEgcm+q5H/ANePd1fwpvA5GIM5GU6Vd/fSCQbqDiQYFlLlw3lnEsec2yJnHX0jXUGRDbK5QDGropcuKtTM31sJMSWdNbc0hcziNKwdLqTx6nHyysdR2md9m9P9Ru3pRQcad2rdknL46p8buRck2eU41hkRTJQcTNp5cXHik8F5LApdSJnaqOk/procoEW83wUdsV+mVN41MJAYJBO8TP30AHW6Ow2NiuXwwEEMTYg3VgdN9ezuIFbwvniDBmvv6p4xTgmfbDWWwq00Hoq7ZPLRGId8WTMZN6376kWb/FQwm1+V3+8HOH/qR3LTJXir46MjoLg9Exum/jwe2+TkvMUm/lGp70gZEGVU4CCAENoeV44jIAakkzGqvtGRjV+3NPx4S8lfRhYh7tKE+upJilV1xxI09qpzjPeJbSDDUs8fpPbUzFA9HRdRjFT9+Crx4xEzFAryQZUlpifXvqcjQYiycQQIiKMK5xCAYvYniJ9ChxjREHi3xViG+SbgTUNZhqLJZIkNbKAYXTHHe3kqnBPFkyhDHFJjENMTqJBMrpBmKvq7q8YpCeL0WYzGw6gne5fF+fXtE1iOp/FQ4+6U48S95LlxElmp0iphtx1GMc/RX4cDctiaJqUyyFfRc6gyeQXQY+aoEQ9eTFOM/crrjTM00XUYEnam/pfkug4G8TkL9b5iwp31x7jpULsMSYh9FXjNxgihGbIXpxuKzqDuV1wwpPF+Ctx4+33RcU5prykpJuNQDWA26rrBIgePxor8RfGs7WxK+QNWaiRDfVdcQbkEmHzV+Pxtz5F0PjbJnbGuZyBpSV0GIsLhthW48IY7QoXiYvf0zGg1Emnwu2IkgGtn+qxxjkwgbtkE1OHlbqKRevuuwFKK/Hj4yWy8bfbXW15LqTkJmazp6bLp21nRVOJYvWLjlyOiCQO+oJpR/PjwXbDDQh8XK6OPGclyEhHR8VeUzBk1zyy0HP2crrjiRYU5qvjFQ74qpWDEzOsTBnddsQcqA0bZXRw4yYZnjTXF/wDaQCJNQSXddgIqLN3V+HHoLeTxjcHabZM51yJhdRiIqq8OEjy5PQa3P2u8zjrqSTYBw+i7D+aB+q6PFiHtZgwSVcmdtcQZXQCKq3H47F9uUEwERVbfWtTll/P81fkumMwMQrnHlW2YmNpgYJgf01zBuNQu+OMGtnWrlW48Fi3bj4xEP5Cv0vrGueRrMN8V1xxFQHyVYjLglHZGrfWr+upEZFdcMZJb8Vfhx2wKEe4YirYMFt1oOQFRBL+V2xBB0htwujjAxBMb8giHB2JpP7ajIzqYK6YYRLdfdV48ZZ8f3WmRj/2GU1GWUUmC/JdgKmdn4q5wijEBEF4JoMOpFYJV4Ad0mrfmq/H8aszAFMEQTi959dGZgWqV1xp1fILo48WJPcTUxN0WKfXo99ciYFLqsQDeVX4+Ky8oyD+0myGDEEf0TORgCF2sSPv1K6OPFw3xqAeWLxvUG9amARIV0HCjey6OPF4x5HSN2MRKTMMzG2pyray6dsikU+E5CleibwJvDKxnU5bAht2XQYjt17W/E7roAFkuA6pKCM7439NciacF0qRAVIK9u4q52Wb61qO4yRen0uuOMC1FbjwKpLPEwq2zuUanuMm0q4FxUuqscRoj9vQI/KCIN9QSY/8AFhXiJobwn4cKb2hmNqmbF/TWBrWwK7Y44kU20V+JBF/juO0rUu2NBymukt+SrH+r/wCfzgqE2qrcA9doI2Q9dQQJoG+S6Y4g89n9qvHjHu5B5Zi1Fy31676BGVjT1ey6VntVeJxmC44wmQhW6qdYzRIABrZv5VePAmyI8WI9AeggYiTUZGbN2VRpjUVforUyH17U96hexqJIK6Y4wYfsr8eECTBBOFGqiLOI6NQTfwSJJ4N7bKhxfE4nTNmDeEl6xWpOUVBlUBFrq3Hj4m87o1O6/k2Rv21BNJMQ6PmqGJNJTDkNhGZKwWE8bIjQa11b6KhiZgf6hvkq8OMl+UmSGFl/d/qB/wCNRkdDEenRXYQLwqQ03Vq1vZC/bbfRIhNNY849E0DHcCpyJESy5vpokYq4iXVVOMMJ0J5JWSRU/I6a3APoqvEP4VC9qKIMjSEpBETmHW11q5WFbX902JtGUxiEXl7pgZ79tR/qJfguuOMGln8JgeShNBuvWRWM/wBVqbClpVY2pd/Kvx4kA8pEjZuuosy1PXUk+KRiSZ0+05xa8oMRcfSchf30d0n+HD8F0Fq0lNHJoMEeNr7mCw7Z0gDHYKhiIm4duqrxN/FYn3RiLVzJ06xqcjJWgZUFk/FTIxGQTrtVqfrqYFIs9UxFfhvdMcTlM1ZsTBZEM/pNaxyi3qrAm5o/T461OAGCQ9u3XIttajurU0STllTGyrUd76A5hTlLO++pGJ0skCCIfVa3fF00vIuT2hN6sbBUBIIJ0TAxBFqRJB4uL/F+8fbUnc7Kz/J4/qfjwOl05U43nZf8zrd1JFtk3EyG3Kp47VDKb8U2mVd9TU1Ldk6SH4Iw7imYC3sbE/0amcahIAJGR2RxGBq4PKXFemOmsLwX++yQIBMTiXp6pjjW1r2wTyWHlyUQ+2g15Qmprx9VUOBhg6yOJyBiZ651NbaLAEnuLYTflulfrM5ms3omKX/EYzkRQMLB9TFxRYwgfWa1hMwusG4NEwPI8iHkJmfEipJlgXvLqzIPbotFbUROGxflcRMHI2JIWO5qZFunyrgAybp+PCckSIETYvrvPq9NSchHD29fxJ4ctlXFQziYnL2o+upmklaAb1HumBmEiVJnbrS5X6TrEjtkFVWLUfDx81ghVU3ArDeDxp9dE6Bv06rAAAahEIJ2xmGWbOQ3n799aZpq3dWRkbfSMEXkwixUzmcK/wDjWqTI+1YxIEApoYgDKWxxcTMcYI0WMrAZZby6JjiuHMQRRs9czn/GjLKKFUKVyu/hOCXxyyPkCstFCmf01BImH6vmkf1/N48uqcO8w+QeMBEeQrO3L6akExJ/0kYgCclluKQYDimNjDcYNFRwbcp0o7LWO1rRszEB42WTeqlVAiZo3CalYM1TCwzL+IHR++pjct3VUFrFMGEEyjxHizfGYgy6JECPpaYoTVvnbhQ4kVIQEykVFFixqSfEfuqDJFd2wnjxNokTIbwZan+2NSammjfgqAPXzotEmd23xuuzDP0dUBpGnGEHfcN8UZxtNbpVlzO+ftpiu7dFX/55RNuTn0ojMRnGPFXpRyZwaqOFH0SMARItL93fYwOSQMYvIhsx/jUmbJO4tu/Jw5xalGWavt0GO+dEnR+aDBNLj28E/iMKDEfUvBmZ0TWHKebblMAXEGCM2dyaYCdFd6rCJOLdfFaL5V1WwxtD0HRSK3Va0NUUWpMK1UQTN99EdsnWW+awGRoaveyObjfO3Hi1PeYx266bRM180gAN+yIJY/qZxkYYi720gUg3SAAf/F9fJDNTBMQDuMAku2kCH+fCYIrp4+qxMuGqkMluIAjrvvpp0lAGmOr4nzR43l/cRxPcgoGUOLJ9tasUAjU9FYxIqVQ4U5mdsgJUBVnrqe4AxYeSJ7ZIFK7JuPHieVZqVEgbN4jUkk82/lSZIq2yi9QtiZzIJxXAfTrrCurb0VCky7PgsFSRYYOUk5pRA7Xp5oETI1blHx5FW3tEGSJUFXsb6JF+CoAAcLI8Wop78Z/8ys/bUwP9GiTNxErLLCTNYwTNvKQlxpuKWVAgUqH09FkBmkYchif3S39tFeKLIETQA/8AzflkK6ls6SDrs9nC1LG7fVF6ExiB4jXtVAKl1iZ2Bf6tGwr1TA+14lVmYsysXMfTUyDc1T25V7qdU/HgcTfk1FADBVRBROjukwYiSggUhvmiDbAyTVRJKpDiPXR3UrokkbEoLNZ6z+XHjWwWRP030HIV2TTqiSRAKm1xvHanrqTf+qDwQRBReJiKoWW89JLJ0LDKs8fZ8EJICkmJtIZn3XLH9Z0CI2WMX4N7LRVqMbwcowgzDg1U1kWbskHR1f0mEIJhYsX/ANZZLl2m9SZvFAsMctEHBmN/Ek6vU+l1oKe06kS7poPIIcw1vadFoyGTQZFBZu6rEAYzWIfqs5BW1gOKQC1hSE0mxMaa/CT/AD/lKFguxFhF+VkdNtRIsHosKC3VGP8A5iHjts28noZ+m2gb1WgHeFs8nrUy3UEwJgd/pvpNBJuXotcTpHFCY5OIlyNTMAmD9NanVamm790YwPncGa8rmHEtdf76O7atG+S0jSlfVNEbtRUobyvJpN9AMmsSp7u7Gj9U3gJYszM5pUOheiTMck9xn+TR6e6xW280cbov6TXTWrbd/SgSZIiCtAEweMXCb7rEspDesQTTVOUi63HawMAIqhykSShdaoPFTOsVRkipOhjkl9E8f+tIFxlVYlt3N1uxExnikDGHe9Eg1Tr/AEK9X8rIjXI6nIHDeFSP7xesADWKt+i014tuELne4ZWpklJhJOP01jEdFiKDdvkjiZWVgmiLWFOj/a9EUgWTrLfmtPKt+jUATM4K3jZ1gKbLVCy31jy3Jc8WO+kbuE4ggV04deDKzC0NV4YGJuDI1trRlALYU6E1i6VmthSbmNpVv/jWB8lQE1b6Jo2wQOUiNt5g/t01qnn+KQaSNljoQzikCb2Jwa1/6NkEzSIr1Q3riGMx470E9vTTNK3bsqrFTCOXP47nFZEgJjY5YjvqTQv5RoFlzFbUZAXYULn11hxvdJNiaDr9PZCc3aTtkhzAKn008NG/JbTr8rMRkOr7YCo/bY/51sYFdFu6sXKPqlR2sbIMwL0nWFLt9fJBIAM2+WFtnxCJY730ld/01gJqbt9UnYt1C0Gxj19EJhGd70iCJOrfosf5M3CHKbYZiPSGaXi1J9D6am9BZYDQoTBOGRqEurlUIfr21UbPgsRKZWfy7R7YmNnLyP7upqLWb+VorwWkb+w3Rj24SpnOsSZgW+1pOJvVZhpKlreVh+jqr2oisSKv1jRGAiYshSpiiIznp20A3iyOEVZ1CHjHtysXZK2sn1/60E02SbyG91uP4gTfj4oEGEJzb9frrU7qCiRJOwbZWLuCg2RnfssP10kgCJoXopgARaNlrWQgx3htd8fprUB7Td+qYgt9UvubTEbbzuzZxWI0yBzVWobeevsjli4ZqZjxIL3nHbHqGYmmj9EAzW2SzyJaTCweLDjss/fWAJu/la/8kJohQggxkUDr3Tf660mATMLGtTo3eiEG7ZUP6w9vTWkwYFljJ/1Zwg8SJucybepEV970Tp5KAI+/pAkWoGcpWIleUXcaq4QcaR0s6IIi0w8d0ux6yxLOsLcZWONdiG7+a1sxJDB0/bgvK61LqQRjpVvggTKKOXZg/wDWIRZ1QMVTlNiYer4DgZVghiMe6HYx5xN+pqTEcSniLv75LNnIZdimriWh+8zprIjZ6okAUoX8I0Gdp3iuuZg+n6GiixgjcrJxREpGSIbf0+2pBPdVt7ra8Foo3irjGFCQuHVbgWTJmJgePigBPVZbJvF0x9NtaaSG9VpItAfP4SPFhDpRFMlG64+mqBrOst+Ce4Gh3QeH1wsdRDPt3azpmwEt8FpxsEKxYHWIIol4742jTedm6LHHIVxb90viybcZCvWU2Z/xpJH+f+oUxHNvn5Z/dMwlMrnEFrPWNYRelC/xaoPw3xWJnBdrKr4iMwgQfedbST/paIvZv11Wg/2iMOXJCkxv99TNbNuqwjmsPkRIsqVM0vivXVVvomO0QH9eYWjykAgC3iRmfatTHrqZEybt+KDCP5FrERnKxERUabR2vxWtQgN+KHiT5TyzKNz1OuDG+kExWqiBBpV1SnFKfLoxyliavEm3q9NYmnFFydXKEIVZFKXBIksXD9jTxN1rV0nf9RnDxDMXcYhLaDl0jWIIudPG6bnj66pb3DKIysoizykUDtqrqT6fSZYYYC1duQu4jseuogk8Jb91UA/0hFQNtyQuDYMRitb+pnR8PVSQDQ3Su0U7sEEk7hUnb9NIi2jH6t25XF37JqKRC8BDm+levrrSDa8t+Cn+h/qyR4mMMzIVyMfiMlaoUqNvBTOvt7pfF24rtI3MEiwPGe+sDIrdXiZoIAbZQpmCTymH8TDM0RqgaVTUX0fkh2yBESQ1GVbX9dYEkVUgAil4QjZhJUeXlMbBJCq6Sayg4mwb60WnGCiLhzEHQjD11gIM6Ixt/wCTf4lmXljqjeKErx1tQStQTsxrDotJiEhiIk/24zn6ddaBK1Tey0cWINpoLLkgRJjHfWqKIFjv78f1Ly4ceUkPTysvayRi9MkVWAI5Xo6JfHnGCCGquI6bQX1/Spx6rTWtA3ukXtDD5PLAsQw3v0mM6dNY+/dONW3CajKxvAt5JytffWqVOQN7ZITho71xiMzHSN9Y3SanWH1QTDUUeRCwtLEALj/nWrrRv8UEGZhLZsHGStmTvInt1X83Lbum5jV8FrK6XUs447DZ6aKXBqpIGQpfkglmcT1mTdGT8fvpmS2+CI5RLCXlwEiGHYFNpVxI9LXOqxy0L96rY01oNW48UkV7lmY8ZjirghmB+2tlwu2fhJAmG3CW0xMMkokKMv0dTMUNCkVtZv0R2MLttAkFT660EHWFOQBFNH1QyWF/tYLcdGtYTMi6jKRpT8fgp5FbDxElhTEEv3nSQRZ0KSZoboPx2RCbbdfIQTKYszqu4RsqOUt/fkl5cIYY3Mr18ZN3vrYGRIej0URtMOqU6W3sHEERKnodMarR+q1hIs/ZymbCZpJ5GGYhmEb0CldUQCk5eR45aJfaFMxhmJkzjVggiqgjtM07W5ScuO0CzG3KiJzGTZY1IoqBrpCkjEICJHFoiBGz/j06XAodG3Uiki13og7SEj/qMbNPLyy+t6qty/ZAqKbN/C0SkJeQjJD4mbF1jUVu5UmDXV8kscXLO42mTaqX11QmOD9lAJxqW/hSRFujosbXQ2n/AHq5kbl7vZVANRYv5S7oCG5HjS/ldOMf86b0XOKVty4cEHiy03MpcnrRg6P00jJ9UZYvwSzkZIawGbibUOmsRBkHR8lJwkQbN/KXlCEtRMr0g2jL0dUJxNLKYIG48FJ6+39LU/WZ/tqpBIjVMVmxLfugkEsT3uSqJjD9M6iNn+qI0FoZL90jxkXyZH6BEVVz/UadYWrxr7KUb3tSiAWRMkVtqjfip4apXYJv0hmd8rB31QrMisKSIDdFN4cnB5deLZ2WSZPGtII7bkBYRNW/tJatR0Ga5OekGddBtspN6zNG6JUPUhY8oGJiyLoZ0AzUUt0UgCeP2oc+BxhJwCpTTM7Sh/WG5krCMq15en54KaQyZ5TLMYwKdB0CMq7IIHVuqXl7hJtscI3NEKmXOqx/kyP3z+FzF/7s/ZQ5QO6RZj2u4JYxv110ExS5K0Cs2d3pNkHOS+pLLHWYhDpraPRco7aXfRlI8Z4ocYgTvNQS+MDOsSZ1q/J8Ag2uCufx5AzMUpFrTmxj00zqCpshy4hG07EZJZVgof130gxMS6O3RQRWNG3SfLiLCn4yM7TSspnXTEwIE3XMA4mBPa5XOh+KtU7uGSJpr7b6owRIupIHFuUjxOVwViFAeKHSY9G9TPba3JsrmSQK3bdY8i5CUipd5u5WE101IU5Y1gv4upcuPkvb9sSzcDBLffbVyRQWUQBWlW+qlEQR+6CilJrOIziNUY3fl4KMhNcbVUefG3kHIxMUb2xHIWNdAadpKg/yINRLqovF6vlTdDBRliZ1rbKTjWBs/pQfji+Imcs5TLUUV66ruGQguiCCT/5Pm91LlxQifbR/id+Ur+vproMhlwLf6uPbjp+KHIhYBZiUYavrON2K1R/oCVJFD7KScLYkSYRWERZRD/rWEzR8FyONOKg8YcDBHaFd4OOa7ffXShrZ+i55cJd1FJ5T3Vo7JKFQk6qoFbLlkKcW/NS58XitrMpBHFqp6OrEHHgVBEy381UORaLJE0cfKI7fkM6Qe2I34rkRQ0E1UOQ7wZJmq45YbI1ci5XM4iKKHLhWPFh6SE/jMyTDerBrvw056rkRSMajzUEI5NcWZcXAbrjqdNdQYyG3Jc8hSdflS5cDxU4kJSbzvZmvRdXjnVcoihNW/WihyE6Eo7xME8bHb66SBtouGWJtrF1y/JwhB7X5dTxQkm3010xyB6n7QQSJAg8FHlxGRDAUYkoryYJn11YJjiuGQpIb9PPmeIckgu+s0PlMz1++nfZ+K55Dux4t6qXLgRFDmmrzuNJOqxyE1mG/JefIC9DK5uRDOIMn4u5aATs512BBpWZf2yueYBm7bCjy455GZk2WNotcsf8AOLxyERL9PBcMgDRyocpqCWT9rBSTO9a6iJ4dJXHLEHk/DxUefGZtsO0xJVeudXMU4v1XEg2NRJ4+L+Fz8h5GN7TPeYsAfpq47RONyuWeJmeGr8Oq5efGJTkpVeQuyEZH6S51eJApELkQPLd/HFReJ+5bYBb+kLhf+saudrtsrz5Y/wBSAoPEKOm2z1ZmRmpjF6sGxN1zgwRSVDlx7QTEAzE5ynjdmuoMWb3XE4jExqG/hQ58IsoelzbcYmX9dUain+oXEiDGpdPdQeGVodoQW96J+86RlWtgG6Lmcep9VDlxmEl4tOZWORH40Qevrq5pEVC5QJq/tRQmTsQpOzm6uo10BJ5Lhlhlrd8H4qHL40rrMyzyvcIRrOuoJJrai5ZAHkG/FR5ccTLAeWPRzWX9dXagXE4G4tLtu5UOXx8cRJb2c1RG566RNi/fRcI3uoNUTGICY2KWYnaOuqBHBcssaV2fipcuMxPFJio7YGoh5f410GUDtJl/S5nERAinN8PXRReCSKkDsVLLJnYnpq+4FcTiIGsqHLg8pweJJVj7p6/uZ1YNZ6KDiYnQvZS5fHuPtImYiJkrNxv+uiSKGmRfBc8hST/pSSReQz9pgwLuJ99WJtNAoywiAFJ40kE0EZPbRRt0/wC9UDp4rln/AOskTt0b4KbwIqTM2+QdomA1UmW3qoMkxc/SR4XES1ucuRfWo8sdzTMiYBCntmguEjxWQI+kXOFgaXvrRjFW3ouZBFSKJYNiAkUDELZcw1tprOj9/VScI0fwuN+PaOUZg4g4CAmTEb416ZmtJb9l4AI45J/AK6XM9X/1Pv66O4t0QB6ungm48c33YOsreRPStE0k77qu2Dxbcpi2SOMw71aN9THo6DeDXkr7COR4+n75rBDfEtZYI4hE/wC03jvoyMisqxhBBsOKqcHkohalxApHEJLYHUnKxq/1WBjqE3HiWoTM+SxW8F5j76MhWLB+yRtYN7roOM9bJM7zVVRF6CInm2V0GINU5xmcuJjeoYCJL++sSZii7duh+5Vv46lmJskCOqPStc+7URL+1WIqA6O6bieJniy3xOpZxg4zK/bQDYLpjjP+rP5VON5B8ibYS/dUTVw6g0kA0bdOwBtUVfsujj8eyi8cZ5R/qwAuMXqZMUfVIJBECN1UM+kVlicDZJoIiq644GAd2ddFXjwnkGBxIk94o63jUnKk6rt2wJNS7np6K3HiFxtPuHEk15IU/wDeuWRnrx8F1xxkcV0ceK9Ui5I2ZgicdprvqDlrr+dF0GApu3yV+PCL3guSmx6qBrn3yYyXUYjKumzcKvHhMQNFRExEQt3Fd9STUij4LsBG93Crx+Pxi5mYY9spvE0/41zy/wDZNxRdYkxY+z4+ytxKejcbxGYiSjQbyW3qu2OFouq8OM/kQtSTKkIeJMTqSYqCuo4O7+F0cSYqycb1HUtR71qcuNjC6YYQeoVeHGX8eJQQ3y7q8f2v11zJ/kmS/ddgCMn1XRw4b3K3KjY0PldfprkTvENxz3XbETSirxJjIq8WwuKiCOSn20jEAFdMca1toujjwqIhgTtxTfYe2oJioqG+i64gXrQ8VY40eLEre8s9YYNcwb4mq6YYiZ0dVbhxSeSk/wCoifUxnHpqMsv+Qu0ba+r81bgPKX91iceIwzJLQ8mD0jXMmsUhvqu2GI1sPRX4/HEcllur8Y3nICOufcSIFl0FTXRXCsSKT2mjKWsajuXb/wBeJiTVuFT4+J1klyoTJyp5RE+uoORFm/ZdhjNMTr5Lp4iszGIi6id/BuMGuMizfsuuONJPircOKxynO0ZqnlKtSfbpqqDGl2wuoE/yG+vquiJ2sz452l9QvcnXOdV0wxmTYvZW48ZXjUFU+PofR/qMwf5rq6v874ikwZVuPGIqCgKyQMn/AKr0nRGs1nxVY46iSW9FXgTYCGXxxEJCxYdj9NTkd5h8zddu0Ax/0VbgUTxgGJLFQmId49P7anKTeiuIoAZ2b9VbjwtGEYiDaJnCiPprnkdQ3ddhiBBNMnRXJ2vFOORE+M3s76mDEm3v+q8RWW3z6OAjOaZYX/aAgLv9PvORGrb4dLni3xVYczJNGWb6YUa9Z1zB0hvhZdMREAK/HgEUTk7DHaL/AF1JykHZUAciqHEVoKy+NhERMDx71qZo3z812A0NADy+1bhwzJ4uwZWMpTKGueWQilcVRA0D2VQjotmG1e7Bb+moJm9l0wxJs3zT8eCstTUzZZMpf9fc04N+nDrGnF/S6OMcC3ymGXu1lFjl1vUn+joqxE//AFVCUw9BtdqmrgnWMA+C7DEx/WukP8VuPFIE6FzWEJi5N7TXMETKoDZ/XgrErBIZuX+s1PTWoDxBXTAVnRuVbjxf3REB1vPKoMkdtTlFsVQiKW8z4qpxmJruQPK2GZm84wag5Alv2V0imrdVTjwON8qiYPrYvGRd2P7awIPVN8SMYDlVDMSQxfGBwZMYvpoJrFzzVgfzOypxJmBHsM4FkYo/XUZExWzeiw/rkqD3mliSstySV01EbhWBoA9PNhV4cJRjse6ic2w9++gkgQVVTUXVQHCzM72RX5euoJk/1ACqCLVD2Thcbw16RRiM9QjUgiuy64jEGdVXjwOJNNszFL0iCOMxnSDWttFOU62s9lSEIB48WaajqSNsn11Ig3uF0AM9xRL4+sQTMxtDW+//ABrSe6dFYxM0FFTjxkBOk+U2oMwkAr01JyImN1Ux/wDUK3GDMfb/APTfaJ9dc6xNYKaf83rr40RiI3/1jfHHZZrbGi9A6LoBWTsq8B5cobu4GgJvNyasjtwAFw39KqASb9H4KgZHiVDltvssB31zO4bsi8N80fS2ph6Z2Y6en202H9WlXwAo+SrxHJi22VrFyF9y9cz/ACqgC13V+6oBcDPHP48eVRMqj/U6xMCaVf2t2k169fP6TV4obGJLgHCRte0akCohUBSAKz68UQIWPJzjxHJIrjOrJIgTA8XoFYHbBJVePG9pkgH6Q4RF+roOQudUknKmj9fJODAcf2xaMzfQLx1/zrmTrlqkACuvqjisgWJygPaRvIRjSKjWqYJoTAJ9Eyd1jx2q+M70F6nI18VeMAP1WPehxyD2Ih3jjyiSK0Ggkmj6eK0a6FWOHGZ9rGRXMZhxB/jU900roysZni3zTUy3yJzJFVG+/bRBsEQSZbp9JvGJdxVilXJA398ffUyLBj9VdsVqgZgMRUEbtDAz9zTe9/y66gBt+j8a2iZzKLO2+Daa1ZMiMXR7LHEC9fJOcVJVJ8RkjNSzHjv9tBO1YdvO6R/qkFvZPx4Ri2DdeTDMWxHpmNSTNdEjiZfDgnhWjy7p7gj3TNK6kmnBv4SBJikygcYQcJ1mGROOECda4q29VQGOMz6J3idGBiTMQZJjjGJOmjk377q+D+0wZ3iLGoMNwf8AOpmFu2TWZHBE4t+NMN8mYSuuPprE2ltlWKiCH7puI1sbkHRmZXY7AOgkC1TLe6efRPx4wOD04tyEEeSwS/8AjQcigkmk+b2T+MqKehBVTkkPrUfaSRcXLdFUGB/8UQCd+MGaDaAZjq6066vkrP8AJpd+OyKX6sciYthWO3pokmiwxJqbxdv2JA3Oc424kVBIv30ZSeBPVXWILf2gHLlPjDCTIFS15IFuemigNVga1oVU+POPGdmt4BI/70Tl1bdE8ZnZsJil3IkIB26JNYr/ABopfZ+CIEyQmINhepv+O8lh99ABNTIDfrumMdKBbiSYSLJs5PSBpk6DrpQe6xBueFoomsGOpxlZMGyUPYNEEmSqGIBpsjmZFuSY3mDjVEme2tOoKfR/KJwYBbOOSPxiKdvXRNSQiCa424qvjGSd3juodDjmCdc+6RIpxbhbtrotRW0BxmZ+tQQunSTf9f6rqbLFTJWK6ySDsM2awJiqCYPH8bqY45UhhhxHuiLd301gYoLvksAbVh2fVNBTt5RBR13gECsawBArddAIGsostdf9nxhpIT8oNYACutHdG8OFutYi5fxyTKDHjqwUCdNm7pb5P4sgjOIqYozP20EACkP4fGgNctW6qv8AHISQV9AxPb0jU90IEXqSW/RE4Ahyj2rCkRBObmJ/TRNKXV4nk/zwTgcVqDrClH49Kf10ScqGp+/hFSJWFmG/pFE/tu0e2mmooikzi+vusRMDGaVoXjeUmLdbKofFV26luybgU4/KmoZyZvOjI7zC3biIyFRDcrZ8nflmEZEzbdJoJG9A/VVHg2wj0L3fyxQp44w/TRar93usYiLhv1S5i+UG81Aw2lI/WDWtzPmtSJTRFtPlOOUMEwDTOmRNX1futUcn9OxCbZ9XjkIk9xNu2pOWPR8UxSKAJ/EZhlqukkV2PXOo/wD04QtYCbFvgmG48TAQwQ4DeMakmTUxdEEYzxQmOXbBvWceWfKbf/LOUVunomji1EXdJO1TeHatAyJ5BYxNW/ZBPLqQJVRCbxyl4199BoJNlhUQNG/tKMdD3eMf8iyrt0NEDSvgsZyF9FoZjHXvLCXtxO2+tIHJv3TBYfJNa2wkQCT02VJ9M60VMKhiD0TBvKqRKzhv61e16CdNWfNJEWfsgnd711jZ2rW/6jdYAGofo4TNE7ESykyyye2r1qW1WoDwcOq0QTE5oGwuIsFf7abZTqie4Df0S1BEJy6km9Sq5vL/AM7SDdacZ/qX4cEeQshV7C3k5HLxW51JNN6LAjEwbl80HjUQm8R+k8oY+2oqf6bc2TSJN23Cc4qnu/btEQm1Lto7hCk5QJihfwP0rceJ33kW5KOBc3E9dYkkqicjtMJoljuDKxE7dcfV9NSDSRaGHxU1FecN6IVdXfKxLuXu8TtpEE0WM3fuAtAYJqDyyS+4yhR+u2mpq3VBNyZl/SJ9liOUG21hyTpl0EjTqjIT/Qs3pVbpUJ2XtdbH31p00SRMQTD99lplCqw7xEBJ5MvrtrRAnSXsHdahGr9UJbGdy7yYZSCDGj/VdmymwqtxnllqQg5K8cj7hX3GkCnGCpmD2tvdE9GBamzZkZFD++sRrxfv0V44nIQAAX9o34zi0gZiMHKHkl9FnWj+q3+UwZ4w30RIjLUVGP7W40GgiFiKybOH15iAJMwEwhvikT0NaZbvOq2ONa36uyaCuUXM9LfoTyjriOmidBZIxpGspSiS77Ztibie3frqv9GH4PRYVs37Js4gmP7/AO0b6kGDBfRb23/UrPHKxh6A7n439dMA9Vr1Htd+KNsTFJygnMZEliPWzWkW3WBky/XmhL7hzYDFdhY6HXOtE0Fgml9PFFGJcXQwbTh40E/fWJ8W/JTAsQgbEwKtVvQZhmI21hvdvzWGHC63ECTk9Fk/JVBgr/vTJIQcQDJb5+6ERNtUKpn9MvbSDQHQrRiaGJ+G7IwsHuXZ5X5UySSRP9baDkBaIfjuntAbfim4/G4MneUoyR2nUHqpJgQLNsoeHKVQGSS+SiwYdo6ar+YgTBHgtIgRzcIeKkUscpTOSf3du3+NaRc0b9UE6ay36JoWLmEuAmQHENT/AFGpmKw73eikZaDUN8VjxWIhP8HZIgjSZFSTCK34acUY4okgmyUxMz5CWXWia112SJFqBh7lGraX1pMSdeLDvrXoSpk/5Mx9eqWOM9yaI8qaieNs+m2nuOtnxdaqtNUfGWxYAWm2JBvHlW+iYtQN0WnoOq1HknFx6MFX65vSJgboIEf1o24JhYc8ct/VNo/R1qgQSJhvkknXFvmlHMeMv6gpNEPFjpWiZFbP8WJ1RnOJqaHpJMduj/nWHm3zWiYizfVBOMEMkIw0WeWFZh6b6ReQH4J7jMhZ4kAStC+6ZpFJINAM8lpMbUfwt48fL/jHJWdi71q6X9G9lMkVb+kXjx3YnYno4jPVnTJJ3R3kSD/rjwSvGgVuMniE1LchUF3pBjirmoAROM0BJZxKbhpYMn9Y0HjEboBE9efNL4rSG0yTOZh6H31UgVEt/qrHIWpLfsky7BvULLtI8Rv66xkCsu2q1RMF8HxTHWMK7Vd3BBP9tbR+yCBbd+/4lBml3lAxASIQzBrExULQTeYD4LRe9TLdhUV0PpP21gdDZBxytv4oRv22He2cRyknqGkRAAuwwsQdp22RI6M0HGIJorkVU/cnSZ6IsKnVCGWM5eJ48ds5JB0TrrCxpiJ/z8LRK8QSolZIZkpASNI34qTu3+LSTKzPjvjF99tgdYg6P2VAGNKv0eiPtIi5EzRN4m9b+vNv7WrBn39/pbqDUvJ2uGroZ67midQ290VsL+q0VtbmJJJWZjed61q3DfgtexPaleIzycNbhE10vyeuNaSCBpRUMiB2i75pXjVw43W4iARnDjVA1pZ+6okTTVJ4gTXaVpU32AInqeukzbXh8vzQbw/ZDxYOkFsTGS4UdJI0f0oONYpPFvktx6NuLuK/K89qNMh+j8ljjFfG3ssRgkhy3Disw49J1iRQmFidruVuLP4z5Qkx4ipll68a20X/AK/5nf8AFter8UXzyQYbkX1KYNGlZWMCG6IdEAmpxVTyiLO22mKQZ6pgg1qaea3KaPbxdt2cgFTTntpFpr2qTEG1H7IIPuEjdkJz5K4RD6awNP6+lIAFBdBiCiLlkl2UZWa7dNApWX5IikCzqeCwD14nRNi6zHG8VetMc1ppJutR/wDUk1KQWjS2V3NVBN7LTpX2usSYeW2Cegqk2OiZFQJRfGTv8P6WkWJWchF/odNMZA0sHxT08v26HVlJhxtZVpBxOm2samLltwjs0xqG79EIgGDckuCVBDJ2nWEGl1JxIokeM7BO8ZgJmGMfe9WKVOjeyZgxf1fXZJ4Z4/tG4TipM3eL/TT3CJF2/VMg1FOCKsZ7qQcqrDvoAAFOje6THR+/JanZH/YKndg1pUkYnWjl8kvISHNgTEVM4s76Z16qcsdb+SD3lLkfpGXr1u51QtIu3togVNAYfotN5s8cjUUFQyri9FYrZaxnRGVX9sdHleMeO39vXWNRoiNQgQqcouYjKx3CE21ickgDI2tG6HIme9eSfrERH0K30Y5SJRFJxGvs9VPlPFFyWqRJf/qxP310BBEaovUijD+0DawqmpM4mZLj6abymukw/B7LHH6FxEsjmZguDbWoaXWJkTwfF+KxCy1AnHEodJmahrptrV3q36oIAu27JQtptd1hOq8SAiu/ppmS/tSe4NvwWEkVlg9d8OJ9c1p7Zs35I46e6Aj+0HFb71KViv8AzrTFrl/KYyF3PF+y3IWVzlRhujyY2D/EaQR5JoaRX685ScuLbgdwzAeU0tQ7jWtQ2CO2IrSPBTsLwCCe6kM/tbq//JzvPJaK6uU04TlE+Ww9XoZxEaCCQRo31QMQDWpblDlF3nezjEp2j8fTSJhGWFKXKSxcS7pHF7yvY+2te3+eb4qDaC/d8FqZw1BM8lm42f8ArWkig3TeqmiThiaYSce4ghjV4maF8numZh2biswehNYiMt3FsdpjVAiO4Wb80ERQh/FU0XDNsXExZM4iKxOtcSQpkHkh0pKaq/pQ/wBOtA1FVjiSY01d/lJyLhQKYSxbIyrN/TVg0kXUnpDv7KfcbslcFL/tMfbTS3pqkgTxb+EGC/KRxb5O12Bf2jWFti31UwZrZv1Sx2aVlB9VeXKYNtIKk4xOR9UjMeMMXMbRgJZmv6jVcQ2UWMiqn4r+OyRIxJV8l8oO/wBNUMqTq9OKxjKo8UAJxPQkkqnblJEaTMcW/wBQQRU3b+0EGHaJCo90jNDDHTSNtVPbE9rZSoRcMESRbHVMx+p303gh+i5kQf8AyjZK8Fj3VLMZSKJcn9p20g5Y19XRAkGl1JntU1+7r7ugGNGVTwfukwQDu39pGWJTqHu449VZJ1rGswVMdtkrxEmCdqkmDy2g4sd9NQaW+6KDE3ru9VKYHykOszI8cwgM6sD/AON0wL6S/pBOMTBdUSNMZjCevppGo1fzqoIIF5U+XEQQBLZzgJlCH9J1QJmCsSJqaN+SgntOvuuIoP7TtOugMZF6vyREkyPFvwWQYJJXorbdiWT66wJmaw9HxXODjaYu35KPMx9yAA3GWonOkREY2Teovq2EpdyVFzIY3zmb0ViNVzImnBvmpcuLGORFkQQAx1+nTV49vVYTMaeb9VJHjJaPluTBm/c1GddIBsBRSYAilUGRhrikbjKH4sDnbW/kn/yC55SIfkpN8VYbIWY38sCJJf8A40Hfh1b3Qf8AVVFgJw3HkhlmtsxqgSaf80soOM00fxoppk+uCa/SC/TVjexXMiTz5v6S8+M9s2BLLxRGeMMn9VpxypwbZXPXtL+eMfKhFWLy6xNt5svWg3/5K2Qkw/N9VPlxWiZO823guQ0yRXePSq4gV4qHLjPJN6UwQFPHrH9b66igkWRlYHTxfFTeMzyJactW7eouNXiSB2n2XM/yZ/5d1FECTM78okiJkgjx1WIBt/pSQLi3R+6hz4kyRHkesOZjao76oREnZT/oQbw3ZSRIilDyiJ5R25QP/GtcVi65G54fKinIm54rchKSkjM5fXXTEg1F1PbNRMtlR5cZ435AnLbjO29FP3vbVAxa1G/lcu2vVQ5iJv1mZY6pMEQ6sCQggDE6FSeMwQRWNhjMRDekGhvK5cD5qCJMnVIVFCk8S2f11fcSJB2b0Udv/wDlx2UniXM/lMDvtE+7fpvrpiayNlxyAF7FvzXPyLnlNvKYFkka7dDWJgwEEUMWb5qMHI9z/wDIst9B679DV2NFxyHbEWe6i8QCSImMeVJsdAvprpNaR0lcyKwLKPPj7tl2osIzleWkW4fK5Z40h+ei5+QPX/sIKEj3ZOuuwJgHWVxyxpbyq/ZQ5QcnlEgFY3z+SZ7aqTkIb9t1EV4FSYZATthVjKwQ5/tpb/PJcTiRAoubxJkd3HiMW7QiF66jKFyPcKw3+rnfjeRuER9fcMUJe20uknUf6XIg4lQeLxIyTEQV0l/8zq8IImswuWYF9g9NVLnwraq6HHa6uN9X3AfyVwNKmbeL1XLyGWhqwRiQbmFUK9ddQRvquWeMgNvdR58TkyRVyzsjDPrv6aoZPp1dVxiKGr+lDlHiVO1NWzmbmINdR3XoAuX/ALMQTZQ+Tiobu8DG60P5TTidXhlpp+LicQKFu6ggqQkhEnk4OrHtInrqxjSRouWWNdtr7/S5+fGJQZ9JW6YW4/rbVY5aZW+FxyBsSIUOXFLaVTeCSYQzMd9ViZEDRce2L6P7UeXxw1cSxvxyz5RUD012GU0yXLSHsovCZIkJLaiKRTH/ADq+7U0K85xGRlt6rl5/HcwcjIb0VAxfXVzS0ZBcyIoypcsYrrYCtl4PSPTfWB3l8FyOJ/8A6/VHnx5SQSWbLey5O22umOQitCuRE5Gf8u6hy4qbxPHZxiZmb73roCLt6rlliIOJUeXAT7sg3ZmXMt+urGWQMisrhljeR4t3UOXHlOWXszMCQlZL6a6SBXUeC5ZY4kT4N8VHwEssKVfLivIbTiEDjTFZBquREUik+PyocuKZIDl7fdnNwkARjV4kCg/0ueWNI4cGxxU/AS8RcLvstMJD/mHT3QYsZ1XE45C1TLYXNy+M4zZG6WxNAu4/eddBlIndy/VT2y3ySJMiRxx+NgydiI1der4ricZrjcPrVS5GZrJ5HF4zTLbacn++tGgHRQcSBNYU+XxxeaHHjKq3hjppBMxxXLLGRT/Ut+yk8McSYmpkqJkaa2091ZOyk4A3ig+UvLj5RfIRKVxUkrN/3NUOlVzOFknLgZbUS4gx6RmS9PdWuhf37qO0m4AS/wAcOQ9N6EjDEeuqOVKW+FJB/wBP4XE8WJRj0/F+zX/H37zIg/q+cBAR8Gq42QTGSHBsrrd2IEG3BVGMQLz4pv4wzFFxXJCa8WC0nvoGRNh/SoCdHdMfGTaKbqZJ4345gJ7f2x7hvBSATagD+FQ4YirgxgTebnScgBzVDHYdS+aZ48mgkDZhmlZZWnpqZM3quowIHP3VeIywcvSkiJmjf6eugxc2nqr7Q96cU5wJu8yQYqes+59dc+4xRvwVgEUmMW91U4gAdBkJVhhllr6u3TQcjVVjgdZhvZPx4nlQOaCR8ozEwkempMWK7dtJNjGqtw+MhlMQExDdUw9uzqDnOQAu/BViLQ+L4Kxx8b493jkwFwKcsakRlXJdRjFTUKnHi/ty1CcTNCxGZhmdY5Sa6eK6Y4fzOS6OPCIbYuf1iGMprnllNr8n+LpiKy9Uwcim7eXaZW/qRnGgw+i7YYAgSG7K3HgrPuO7hnCKBjbfXOQKD0XUSNKtuF0cS6ijZORBFnUZe/prlW2s8l0xBoZfiqcOEtv15PaMG8csz01JOuoXXGA34Lp48SCAeMNf45JWO2oJkzNV1xxNtZVjiYOtyWRFzDiY1qiw0b8V1xBNSfR87qpwiYszBI4IieV+NGNRkZoNW/FdgDbG/mqhEiJGMbVWJl/XXM1rq6LrjgTzfu5VTjydmIm4WJTOJ6f86g/yOK644bTPgr8OCFMr4zfu5ZuobP66zkZNV2xxpUR6dX5K3AWKsOVBy6zxIMYy6IIu9G469pibBv6XQcUh5eOMJUwD+NZxqO7QLp2xTEUbcqvjxWyqjjMmdyLjpG+omQuoANrt18l08eJ3ie6m2Ea9NciYFAusT1b4qxxHlcrH0Lu5uurqCSRS08/xdMcRGhb/AFW48Ez4sjZy5GLASqn/AI1yyPiF3AGhk8n5pwuib7ksIhyiiMGgyW9V2xxMRVt3XRx4IC7NIogTgmOUb9NczlJOImIXS5pq3ur8C/EQr8dqRWoXPaU1ynUyu2OMxMz0V+HB8pRIuCMGJWI/71qTSHyXWP5jVW4+VBNMbTm4Yz/zOpMaAPm/RdQBekx1VuHHCb8d5hI2M75rE6gmBGi6iQX5/nmujgTPr45R2mIMhn0+uoAM1suwFOD61VePHyOS4OzQ3kcPfWJ7eZbYV4ja5DYVggjcxRUMym2d9c5muq6gSWVbjxN+s9nZifW9q1PdWNIVwSP5M+z9+Cvx4vj7sR1uX9H/ADrnM5bLoARa/wBQrcBIZMZqPT1rvjRkZkFugV44k2DbCviFqIi58oucHKaucag1tddBjFNFXjxiypnl7is3MREu3bUzO6uRYQrkDJg3vMAF1hiNc7j+l0A7uSocJr9OReW/Flhn66nupV/K7gC2is8cVeaJRUN2PbOdc9DZVjHdTi39J+I8uULdBDYkKgO8aIEcF07QKVl+iscYlvfpy+iDGXq/86Rdt8rxAMHblCubDfKpHcsJAZYprHbXOsSbLtiNb5VVePEnu5mIhsMbr+mpDbuqxBA4B6eCvxhZ2FjvVg7tmk0HGN3a6oYkCT/mU4AzMb8aGGmczHLM6iTqrGJInK3VXhwGHETBETHdZxt9NQTxoNX7K8RBOapx4chXeH2slQkkOdTIPJWYMAzHx9KxxkwKy7YiDFM6aY7R1v1eqRUTo7qoFBh/VLiLSO2uZypOoVXvZv4TAYueg73tkLz1NEhuP1V2CNH+MK3AIlieziLZAcxvqciSYF1oJHaLKgMJB14h7gNkXZxP6aj+dz+LpBKpkglY3d9rb4pqazBuqGMDhrrbkqeIQoyUyDaPtsNbEm5927KjCqTJydhVjxI4szCTY3oAgU8H7pApNCUXjN7L7QheihNy9tE9tRsumIrJ/wBS+Spx4+WeJOQmCeuOn9OpORFQXT7VzO4dlbMEVZEO+27cNmoBrOr+uicQNLAN/aPH3dar3MTcXPV66xtAu+XknEGQBfV9U/EYWIxsFS1DXoQaYjquoxtcnjymllaDp7VDEXHSSIHUm/aboA0lNxI6glUAiD+N0/50ZHbddACaGyfjwWhDjYEvL1U7x11BI55NhUaWVShZlMDCG0wBttqaRB2YQBlfXgj+TPGG4MrVocaznN/prDaHz+vldBjIqKN3VOPFZj8atTc9yRvHXSchr/pY9oB4qhgUnaCxmI7W3epJmy0aHbq+CYXARjLCNsTip1NDW5bcq6DwTAXmsTxX1rB5PGvXTORpZYACuvytArMw7o9Jr+sawoOLekrpaDRsqnDgfSJf3d0ltrkddRlkRrTw+VMVnVOEQARMMPuGBH3RL16RqYOQnVUCRSat/KIV7mix5Od8PuStFQZHl4JGJN3wRJZhDEBKpHpOU7aYBuCQrES3+Jid+VQyEBflJWS/rqTekXf3srAigFZTg+JVHWlKmupHXT/NgsYB7d26Khx4kGW4mex5VdG076O650WFuCpC4JeJhJJjAnrf/epMX/5L/FhsPJ/iBxmFxDOxUBDuQ/bSDSivtjk78UwGyZJUHERIMD/zo0kX5rCtAP59FvHPdYliXlnH93WnZ2XTtJDfgjAbsNnjmJgH6uipE6Jt/ONYfsm4iloIIhi6qaDFkEmjIkGiqguaP0VCv9mHjQElcUI5Xf6mo04w/dMzTH0YVIE2ZhzPLvn/AFNEyeLbhGIJHAaP4WgijM46zdsZP6zp4aQugtTdy+CPjNAePWP0LBhz+mp7t/8AXusB3CbQX8IxAC2F+RWbV+kdNE1kKhgf9C4Hm3CJxlgJtjkPEii9yzl/nWkCpo7P9aCgun4/GeR5bxs1aPFWYiftepJM0ltlEA00VAOMYJtbJXfI47QagVNqKqATWPNY6ELi+h/63s7aoUNUCAZbp6oiITtmRqenWIda5pCuDNvl9Nk17p45lJSBkjxuY7aaGgfmtEWb8NVkVgndjBEYLwhD66TkLmY5PzTJgTdPx+O9+WZz7V+nfrqO7+drIORIjGrfPZOcSBJO8swslzIhm9YnSbNhaKVs35ouI+18XpmGC/76mayqxpEaP0RagwMXEsTDaxMO2NMxO8N+K1NFuG3Tq52ody420SYoPhPbJ0l+aI4ZwDsqA4mi3OtFouVX84iYTSEQxGSKn8uMmbmtWBprzWrMtvVDMg8bjAsk7FMnoxrCeiQdE/i1WFmiFqIgyRGgmDxfVEzpR8JTnCYYqEBXq9OIBWpmDe5ev2mAJkpqNjjDJcV5XLWY+uiszukyeI9EHff0SRXBcsFmm/m7I5P0W8uI+2Y8mykmJ5CG0/SdbTgmouiKRE+NGOj2njfHrWgiTVbtmh3TcYoOzIO0MRECTRosTKq3/wBvF/KxnqWu8PShqO5Wk8FVIgvx/Oqz5G8zgBmSCX0nfUyDzDhSBWr8Hpy0co3mYiQ44vCIfrGmRHDzTQDho3yWCyOLE0T4+PQTyNgz9dSZyFxDfVIG1wnOPJyRczBlt/8AqDtqf/0EfySVo1Iq4Lom8CpJaziCVAWSTUHKtH4UWvazh1TVnaGUSqAv2pjaTRJ6z9rEAVuyg70bG/djACzB231otFQt/QtdHpL5E94hKrxRkf7d3RyEJueqGWfWIl3J7Iv6aTIobINQCKFv2RKs8c2ssrExftl+2tM0M+H1onKggT4rI8nclIklPbhmxdajdfFIBHLfrtZNx4Q7y5ZxOAUuNSTI4t+JTYkVLdUKMI954jG/KyG/7fXTAJg2DCSNw4Kz49Q6rL/7EP06E60nWyMRsPHwW3tLk/Ll5ZmAC0jW1gXbukmkC/HwRk4kXF7x+JJRTPprXro91r5S+CGNpOjOblt8WZ6miu9VjQwFQ4wBAEziZHlGIzDjJoPmiRkZROOZ/s9bJmAIvbR3TzfDwRekN/ZRjJABkCIsBzj09Nc8oJ/o6fKaGgeqHhLRE07wmIHp+upJ7RJR/Wxl/vNZ45pN1nynLy9JHtqqCyog0jXo+iEARxkzsztA4xmL1gSamHxfiiuoRlsxEwXibzUcftooIioWgk/0G/PRayEFjZg2ySlxv0vTWNpRBuWWVkakKj2qk3iwNtaBPHlP2kYTPdZ7FEH3GWZo8SZiZoSDRNdKhPaN7+K3iHSIJo8cA1gDP6aJmz8LrdoiTIRiIj7njuVFcriq0kyK2ZW7QN27rPGwGiN6h2SGo0d08G2Vu3GZyNUaKgiSuLHJMsqzTraQJpKuNbFs9OSWXyYSUGrT6TPiY1iREiikCecpmbiJLlGeNbTZPK11hs/J+qK66twlJuNyYvflOcyejpr4N+qQRan09U077Zhcn9nE50GdUACwo3vwSn1mUcJVoSjBjbVEVngqM3FwmyR0uaQ3FDtosRstA7p0L4IEQ8XfboPiWzWbudBANdW6p/8ArcN78EEYbSbiWSC9i4fT+2mBa/6gQRIqEWQIxQpmBYiCJzrSsKmrjmhPZDqLPVKBj01iayFMUh+iY48mh28n22byf1/zqSSBJqU5EY2dExxLt2KQ5VFMQxYVGNE0gRPj191jke1MeKyH6dapsS9YSBBUmbh0WIsIdkMS3LAgf56zrG9b8a0U3En6Q8rLXdPdF9Fn3B950XkUlNxG6zM7XdsjBMDyUveD66aGpf1RYgQS3qiUt8cxiAzEMzl+7okGuq1IkzDfmjtKTVtyO6WM366xEmmhRFIJvu+CCXNZ6GBzsaZN9PNanFDxjixxTaZH28mYtCUdMmY0WIHI7P29VvbEEdeuAhMTwGs/21pM8EHEXkFCAoR3bahme0yVegEkSJWOIsTRsIt3km7urqBsjWmBCRjlbR/qz6uYsTp0R37aQJ4FQRtd39PVDxB61RdESmGf1zomrf4qPcYGurfwOXGMg9vxnxwxyxdawNdYfssccracEY7Tubcs+MlQHJudNdaenyjtE6y7OiESnGe401XWRHvpsOKBQWh+y12RPWxCIsFeMvH9dPJaCKy39LK9y4iuuyifpo4Xb1Wx2i2r+UTfJORZLRZFmVb1PIUb6J5XQFnr973ulzrQMg39ooDG4WvJM3UcoyXmq9I7aSJABqA/VMgWq24R2FZlfx8ijj3kJD/jW1LcKZJ2ol9fSpz9blH10x/yH7KuBFVvEpQm/JV8YlkLZsvWG1X4LSSb1b4IvAn7TIRiN7iNY5GOCxJ8ErxUq5i1JMgkSGM99OJjVM0rbwbhLey2OxkKMVMdb++tIN4kBaQaQ+aW9h5e18pl4+LeSSlvppAHIcFUzTSXdMYmGndQoMbGNtT1FW6Imv03TVCKgqgmeTOJusEx/bVkxWie0HaWzqt4w8sk1GT1kky/T661xwUG1NIQIz2jCRikMQ1i10E2fqg41ikN3WUAXjbuHRUiiv8AGmZFboAvFm/ZBdsi+59t8e5hfvpAPFNSIMvz4oswHHkEUxMDOf8AGpG59XzRrOrfohbTCVmCsECXP01UgGlzz5rAmJxFJbqtDHjvKHt8bgawZ9E1oqtBmSsxMJI2juWADdpoFTf+nqqApRL4lRgkS/3I4/KzGrnX/pIy0PBKAJ3lIiqCbvBOsZGyQdNUsFz3qLDaLONH9tMgclv5n38NmVoCcHHfoE1gupz10G/H39lJxgUv5t8UPd+6cIQneSFt2vSSKQ6oP+pDbqjkG1VwZLqLDjyH66Z8YeykxwhBlztRu7e6YzvvqQINLrCZoKt+2qwV4hVyXBVwimW9Mav5SZAk7N+CBEBHF7KMT35DdVDpgXtK3Wj5X8EWMVLQ3Nvumi71p3b4IMF8OJfRK1ELy/dFOaiKYNu+twMI7QOb1fzkhgWGsOYiavP9Z04kFSZx3mOD9FsMkpyVyCbZIzUf06KihuPhaBImOCzJE1XiJ03ur6aQdNFgBY+Dq+ixOxBW8ytwGFJz21jvqsQCK/523/XVLyVK795fR5RGsJuH1WikEVjb6ReOCvJesDW8dGzPc030MKY1xsk5cSSNpmZQuNyOP9eusDlYwsMpmlCliInFQZLuTDA+mqoaD75LAyHxdkrdW9ITdsJQb00ngsKdN/Lkix0emPpuESxjWBM9X7rEAitTq3dJ7iYKyz7mA3xyEfvp2lScZMi8/SPaIBcsQS3tX1LjRMHfE8PJYDIVNy3yQN5spmVS+qbppJIIOtmFI43REOpQnLkwv1w260UbfBUaExd+6HtZnjPQqZhI7YmH/jWEiklGvCW+KnA8fL0kUbCJ3xxf/OqJJ9lgP6oaw3KWx2hXaFI+rjrqriJqsZAANYb+kCmAIiy42wy+U1/To/oidH9rGoG/i90I5Ls7yT7euzmftqgQOSCZBIk1D6LcgY64QfGwzGcvrPXWGoNm/hBFKCG/RCIehKTd+KT7TfbbOqnzbopI4Pb3WSRh9WVkmdiJh9J0WIWEzaC/QrUkJ1B2l7kVPf8Ato7TjXR7orjG6m8STqDUE2mLDDqpoTuru36fSDCHpbCm5Ht8QK6akyAaP3U9pFRZDJOztfJvbrJrGgo36oypQGr9UGN/KJCjeolss/TWFRFljUaHz3Q8cTEXVQk55VIMfXWOsKYItUdFqKgiCSaQsZFxy67aRJpdBmJY8fZI8HGcHj5O11Pa9UDian0TIkkzRuqm7uEcS3eMwG3f9dXr0b/Fu3/42b8UIRGFiDPHaBBUN/8AxrA0CkQKH/T89kVCLEyTRb1xM94rTQni3ugAERFH5JOXFgfyKMAzcZmwvWFTFlogdx+1NHDWCpJOke3B0yar+TWkt/KcNUgdRwK+4joBZT9NUSVHbUkWb90vjE2rbNyb4RSvrrVpF2+aJBH9RVvgt4pxgLqYo5EO76a3eJrPbKg4j/WOqm8fHbG76M07mfr9dVdYGREpYgmXaVt4uHIRHfGqBrAoXspI1ijuglhhhmIRYMmcfpp9HZFMuSVahQy+JYwEETBEddtIAmocqCI3U+Q87jD1PFIss0Wpp1RHJSuQAPU2qyMyP9tM4jk/BJkDg37pW2WfQzjjM1g7awoNC/BR2kckvOecVDs//URe49t9XjHm+T4xsRj4qb7a2uZgZQjM/j6Vq6HR/ak1mKuEiRZZcj3Vy2U6oGldnZc8hBqPN6vafL/abW79oESkWNbaRkBSE4gZUNnr9bpC1NuMRzrdkimZT76uIrqgikQ39peXGQJjjXi+MXYb9dYEYktvkucRTSLLnTkMR1vMlbF79Y0mgmZb5+aqhri29kiGUvoDZLEhf/jWsuJBtrP03K8uLuCbJH6cSesaoHWs7LA3mz96qPKSsYHlV5a7s7zOqAFJCxMdObdEu0xsLY0shsXntOqJgx5LkcawN1HmLBxIIIczVJGI+n30xEk3UxiLVSVIPLFcZzeJ6RGtBjc3U5CAQ3yUuQX7pjeJ2kiHvqxuVyONYu25U+XGJZxNfREPHxUEz21pAEXKJJoRV6qAMwkMZVp/+ZheQfTrrcrqM8Zxg3Cny4+VATxAmMlMIQTX27asZEXsW/lQW34wowo8nghhNk/aQkZSNdARHbLfRScZ/oeSTlxMx0zN1LGFznOkZEwDbT2f2uOUAVqG/RRr8Qqa7ER6Uu2umvRSRQFt84cx42M7e4swK4bmu7pvrRBk3rDdo8lLmUs5GeMzt4xEkRPrqsaHg/hcb/11fuublxsKhIYPL3ER1mPTXW44jo/VGR7qmzbCR48eUWP7uKhjr1FTrqgTo+r3XIyDBmH8rl5cQmNq7kz6oQ/prRWAaqCAR3ETPw+vkvPici5EJEyyzjazTiSDrEqMgcf82no/X15/GY8jlILHuiSJid6/86691IEV5KCCCVLkGFsXxnykifaQyum4hcjiRb/JXOpE7Ebm1CcaAJ++kcby3sueWJIpR7/qlzNxNtxGb2Lp+2umMWN+S4mRMj2fyoJZsbuM0ATGrAJrr6NyuZ/zvko/JxgWWMsXWVXEu2umOU01b+lzIMwal0Cg/wCzxs/tUjggnfVzSBuuWQ/5N23Chy453LS7M9jrWzGrMGtFyyEin+vRc/Lis1vMZ8Ug5cjJNaoZaaOPhcssT3Qbvd+i5+RYRZJyVjaQGY2nsavEmPCFzyxJEjXzUeRsH47wvlLeZ2279NV/mTp6LzmB/WpXNy4hJY71OLuLhvVgya2U5UE6e7oVPlxDE8ctSHkbvJGZ9XVA1nVeciBBb81DlxqO9h/8ws2xWuopcwPBc88RfW75rm5ntmpgXxiJFimJ10EVH/K4EdtIpKgiyx7b3JST3ULAL/U6cSQ2+i45CsYrn5cfasRH6kcYhk/zGu4zM01bcR2//KuNX4qTXjjxJYjJcskn2rWBORN5XA4Gst8Vz8+BSSHaKY8dj+o10xy3hcTj3U04vzUeXG9je+wX+7bVgi+i5dpI17Qufn8dy+SXI4h5ZCuWMd9tdRlBikt8lyyx0Jb+1B439sTdwpP+0/066Ag0DfXwXPIUOtG/BT5fHfLkmzBVsZopjVA4EQvPnFFz8uKIMTUnKMw3NkY/p0zFNFzyxxBn2fQqTxmg2fduEWTnjvpB18lxOJF6w+v6ueAE6kyMTi8lq67SYn7hwuWeIOj2Unj5TZDJH047DL66oE401hv6K45YkVishlQeHiUYQ5ZxHWscp107pL+1zyx7jbSzeily40VeJlipm7BI/wC9VQis6LicCwublwgUlk8piDeDo27b9dMyYyMAN+yg4mzbhJy4HlBEWKxDMct53O+qxMYzWVzOO+j9FLlxHM1H+vp+UcZCM6sZXjZcjiRzO7dFF+N42RmaPdEfQucR/wAasZSI1UZbawpwuziuPHlF3Szxb6/31UiOr4rlliLt7JXiJJFPu4ti0zmomI02XPLATw+PVR5fGMgsb55BMEyot98y9dTJjuIlSQAYLfJK/G8ZxdyFwUHdNXIvsVBAjipvCL2unjI7qb/edVwGzcrdhiAKtuVyceLeI2NkkIWfGy+uuk4k6vz5L5hxil37o+OKOhZCMQmT8TVAd1H1SMAK6pzj+07zTSrdXedtVImTosMQZxPkniZOkWlzUyEOdBMnVdBhHAt6onFzYzMyEFxtOOuDQcgTGiYnKJo+bhOfGAKE4VGEyVYI941Jykwr7SYAbqqpxzFdHHtGesRP/nUgk8XwVDEkwIh8iiB5GfVvldsx0m9B438n7LqMYHarceHWjxlJJiIkVfyaMp21BJsLroMQRxD+VXjx2jOw52BVzmdSZbYVx3Htb+lc412kq0Z23SU9NYUqG/ldscZKfjwWagezKkZ9oEZ7uoOcBv6XSNDd3VoCozcvHvMskKTfrqJoS38LphjkT0dnxTcTySqDfk16XU7N6JO664iKanUD2XRx4nknuYjcyRTcznXPLIxoumONKPmq8eMr0FiLHrulrGuc07tVYA/0bq3H47ZvoUgtF8bZd9Qcu2+rYXYY0gUo/vddHHiq8WzPtr/1jLylnU6TqrGJB7oEP7VuPFZZ9GCTGGlQlvbbRlkI7dXuu+IFyOT8Ffjw8Zx/kGPqMTEMa5nIE+C6gGFUImizYhtmIK6a5z3UM+q6jGTvO79FbjxYxuZmHBVRcRqTlJv1/F3xxrGvoqhG2fpQ1E8S3bUTJG74+KvGvJvqq8OKvVmfJk22+/8AffTkO2nB36/S7Y4Dor8ePG2I5eOSg4uPo7dNQTlNP8z1XUAkyLqwLZneWZK43EXEnqemoyI1tyXTEeCvx4kzKTl4hkkev651yJIrSNuC6gGe02CscWYGsRAwO3TUHICpHm/ldsBTj6K3HikFKk1mFLpknaOuoJpS3H7XTHEE9savTxV+P1QqLtg3pgg1zJi67DGjqr8OEDyQlLmk6rMM19Y1z7hlI0XUAZZQP8yqH+zjY8iibnrH01BMCi6iDAbLhdHx8bHkTtJNk1du3XUG0BdYE3ornUhmJZohndWZNBIFNg35LrjGt2/tV4jTyYx9pwceznOpkaWXYYjeZ0fkrgQEjExD9YiuN65wRUBuisYmaWf0rcRcYW1T1grcdagPFviuokHi910B+2/RC2CsUMdb1BvxXQYxWsPr9Knx8HllTlckZmDLE+KbanLIat0XbEduXF/fNX8Qro7PE/xKJbrmDJuwnHEiunlZW4camApq2K910zWLxqe7+oquwmZF1fjHkkd2IpotFYvU5TaaN8lQFO7QKnEYFgiWLqJifJMrqTH+X77LqBTjZwqhyqyJeMsZcmJy7fXUEghvmu3aJkXceStxLVWJ3jbHJqYbegOuZy8VY30Deq6OPFs5TWImAoggOmoBigVY4i4T8eBEdehU7Y9yX9tSZJouwA0qAH4q3DjARIMNeRwBSZsc/TWpEa+qsg9G91WZgqZINhkUkmY3NSSdLPgqGIxFL6q3ECJTyLIeXf3RmUHXOSeTforkH+RbkqA8iAJWE6tE1iuxrAnGst1XXEEU4N7Lo48bZC79J4rnlHHlLoMm0y9lUyeTi9FQFybIFRexKkQajmW/pWBWNG91biBaI3E0WixRVzqCaKokwahuWKceNjkZfuzyqo8euI0aQbPqugmIyu+HkrBZhbmSYiCeOJ/50mIndaCa6O76pwjk5lxA4/RK1FSIjqrAJHcbN8LqvEqWDcfGC7uOUljWueX/AMW3yccSYmycBQhobliXaez9K1iTpWrfRXiBMiA9vtUBX22tN7RsrL/V6gmkqhxt+PkrcePjxgGYxxpars6iuRjSX48UiOb+lSJkmSTYxtiLV6XqjlBG6vHhf5+vtNxBA7SzJEwX4nHj5AfX+8m81iH6roBFYmVXjx3c4kHe4umnbRka9ust2RFeHFuFWjJ0wMNwRBGueohdAATOjdUQnGz0QzLNo2fprVD+X79AJMn/AC34qnDj6VEWlQe59u89Y0nYa9eiSAf5xs3RUsnxM5uTMBRMT9R0TNTdvZIEcX5fiYLv3AG+8tXBMv6aCSBNqqu2tYf09qceC/8AzGN0jpIrUanLIa1ylv3VCtr/AHRUiwjjymFq738Val1zIBGoCqgEC4Tx3Y3HChMOQJ+utJswtjjSWW9VTxI9xNSEbiosrMxvpBN9VUzTHwVJMsfbAWShD4/p/eaoxFt2+KwKLLghONXMRDjRQ5RoqIBtP0mPa3KrlOg4xJNnXWjXQKzAFCjxHlSbPLyZ8aAi5mNBIFbpoeGKocAixXe5SAgKhYj76CSZGjfmkTEaKgLvHFAnyxDkZnp/nvNBQX5LAGePH45LR4suanMkjBVEp6aOavtBFExCADAs9EjfqJjrGtatExrQVo3CxESEub42iQwBbM9Na1C29F0iIuqBf+uYolxQEciPLPbUgiY1bC16P4/VSJI47f6yQ8fVyxrc7P8AVhJraXoicVuaMcZSpaSqo7VrEkU1f2q1rEUfNNxuDlM1AIkM9Uuu7qazVv2SINj4Jnjv0nEAdlcY+2kZUhIxOJqZlv5TRMMSEQG7VzuhjUyYkt+6sEzatkYc0m3lHfcQ3Ov6a0iLNvRUMREl/dvLmnOIdO3Isk9vK/y5WfXU0sLhvRIyAtZOcYLx6QcbY23XoanKCePrZEa2flZHixtV2WUEru4jbbWIB57KyNrtupl6zcRSsXBB9PTRcJAnT+oe3TitFyO2VA/Kd5arbRP8xq3dWOO/sjEsxMxKJWzPZi71p0OiY1F483ZU4/G2ox05QBCOAJJiI6ak5WxpKk1tybunJmASIwDs9H1kZempM3MJAIHduNVlSpEOqVdK5PXZ/XQBINkgmJF+jhaAzxDcfL/a4rFGtYxXZ+v2kVtf0KeOMxBMV19rF9iP01hJqTAVW8bpopzxZCr2PJu1j9NUIFNEEYzD9Qtx4MTOc7dcrDxKvfWOSZh25PonOKe5bxKbe2+SEMQ/c0TIgIImh4J5Yu3MgZqJiSZfuamO4z7NlV2ga0labtZ7qcSyp9pk6a0SOCxkiti+LhGzNiVL3gONB31oIMgWTiDkaNwmiWLxhm5v3RBIetaAI5l81QEGdlq5Zwzu1cp6QPc0jGOcv4SaHi36JqmZy3tdbrMXqqWMy3xROzHqicJ2gJuyrXe16VrdwAipKqkRYw/1UjxY4h5BcmaKMzJx1E65booHqiXinbEpV4OKho/zQ19AsQRTlVvyWFiacsTMFbxhftrECKingix2dFiGGGnN0+M7bO5FzrVsUilb5dW91t7tyo/Qo3lrQYKccSeARImLGQJlIrBNQ6bCdI4K8BiKiJb90SLh4xeelwxEx6/9aLmakLRvUu3ujETx4iQp44rO0F8dFJnVNhOi2Z4uce3rN2/j10g32QQBAHi7oXGYT3SAmGWUSYfTWMaLDHaz580/HhJDG9xyyVMM+XE8frqDnFdejCYxA42u/wAVMzHGHLR42Zxf331zOWUAS38cw1rJo3RZRmbgBDpIMFbpOjR+axMGlkPxhucR26s4uXo/prCCDFkm0GFpCGEuV2mGRz2xrXpw4pByL8Oa3K8R2V4p5FATkJ9f7a0IkRCNS7TOKQScYoj7akz1f2mTM6LAx5QbzNRLeL21ROMwk4f/ADoEZCZuc+lq2RPXrogzI0VQAIfX6+0ZjBGc/kx6ywm+m9JfRYDpZA8Wsr6HKIu+66kk3VUAkt+qHi/iMTDjDILNyf3dJJNRp+2opD9mw2a4wMRRKAwpxzsf41iBqKLQQIJf2j4cnFWxYqbMzyqDptqSQDpEdEiYqNeqY+OcyDEgqdX1lb6/roOYHEoPD9Tw9+WXLGOV7Ggxc7LQfF2RWGAV3lkJhm1Yg0f/AGskxchuywuCNieIqR1Hjc+ujKn+rrG3FsodzH5WdFN7avu7aKQZqtIIgg8XZaR2IIsmViax/fRS5JlYwDwCFG0ENPdhCYfFXsRrRNm/FIAKwcY8VJo8h7EXM760EV/5+1iCa6Ih0an/ANUnFy311puH4vZY+i0+q9EXlMMTAM11mDRrDrCxkmv+fJzwRGG5MVCrHSDqdK1iI/ysRWUtYS48cF0rUofaHSDoL/axtJ56rNgoSTRiScljHTb9NYzotU2t11+0aMWi9Jl3gOSTbJGtr0U8Yogy58Qr/WagTDA/TWoLXb1Tj2i0tu6LYOywkz1N88pNh0CtrubMJr3S2UWRvkPEvpHfJIdNEi3BAi4miMNgcnizOJuVmYHPb/OsQN4KaCxqiHKXcWZW8FYlvRehupJESLnZ+q0QTdTiYIGOSrhfXVT3aLHI60WoepZTMxE/XbUkk829kEk0MSOfT5QjjLV/kEjaei+0HTWIFlpN5CyDtLPjUSDDbMSk9NbE6SAtW81hN4nbG/ohLE+L22fpokm81W7jbVFDreTO3aSdYGSg1EFGzKEptGw4kY6zppcaBvogCkax8pS5WZFRlgJiXPWtYAAjt2VZSDs/zxREqMtSRbx2hUWN3RTXR6eyCa0tq3wWHaYIK5VEWIC8U9vfWA//AMlpFhQHVCV/4IYtrf8A8aKWTpUCX+ImBiIh7xAyjPTadVrFJU8ONm+ay7xbX4zt0vf7RqaRwYVcNStyAtc7ubGWPt330glt2RjBpo/JBqHGWibAlos/qdIES/VJEtvRasB28ZJC4Dlf7v8AvQJLp4O6AD/1aEfEmCp2vo5udaToCt/zwb/Vma3xc1E74Kv/AMa1DTVNSIH+St7j92xbLmFYO3+dTEm0RtwRM+CXqPGWZEZfx+kLEzq6Guj8ViTAi3NNFgFUB7bL2Kyd+ugSdapBx6dfzdbK0UEQe1cE1BdfTRtF2+SKTBqhEivKgKdpC4DquqBEyFgKyL9a/TKaSGnp4wpMND+p01MGePmtciUNqkHA4iohnjRP20jU6ykio3d0MjE3MIsuLcQh9K0C9bN9UEbv56H3WIy+sTfQGNu2k1p5qe2sgyX5eiEf6szRErMbxyWSOmsTSop5Ldh00b+Fjymc9zEU1N469ftiREIIyiCheYkgMb1H+27X9Si3V2KSDMGhfuizvGWIyMVcVRrYxFNgpmDW4QOMxbJy+hYlVJ266e6I5LXF6t7LIIMcohMzUNQ+Nme0aJMzMJnz+US2p6TM7DISEByNBoJnVSamiF7jTsk+mUvjqoLb9Gf+dX72RoiYCD244wv0Gn+s6K+aSKTqh5TyZiWcS1BNm7XW9Y46xQIoRxQzb4126zFQsHTttrTDb8FsTlx5LIV7Sf8AaIRi0ej9I0CN6/a1hSiHgHlDlgiILUkNgzq5JjuuqB6uy3I8YypxkDJ64mJ0EzZ+qwMyQ30olCKePj3N7UiS8T17aTW0SFQtASuL49Yxcw2hEPLF61lv9GBvP5058VkXoPa4ggljqfSNUDu3LopgGv8A06LeMSjBDbxBP7YnG+t3Te4b2WiTSpe3wsTWQyZVkna2X/OilZ3U1MnV9EFvtLMsFXMCOTVih4QgxHGH5ItU32WBuHktrMzqYByq+C16JQHkw3GJz6kxy4gRbptU1Lqk2rF7yt48YBEcscbRQWCmX7aTONokLAmwtHy9UnjDBaWBgy/jxLj++sSY4F3fFVlkYbeiFzF5X1y5xDHfTaCG3sk1E357rA5wQlEsp1uids6mYEC/uFJA48HwWjPK6xhcnLc/GtWKGtkZYliqD3uLibKqS7PRrWB82+MIjehKA7kzFvV7Cy571pIpWm2i0HG8T8JpSTb/AGBvob0pn/GgQRMLRjFL837JKCZWcNQOZf8Aiq0mt/VEAm9n9opkWCK41tBLicfd0WtV9VhU8Um1Srt5XP6YnVV19B4pAqTx0t7+qP7dyUGLKsh6VoMWey5kGSTsXZZEjC4gmJjyxmZ4951gai7o3KCNZh6osqRTCwYns7hF6f8A7VCKaizfqhv0WO0w+QpW3XR6y91v6oT/AJD3QgbmfUo8ckdZNMkaLQCIIr4oPEFj3ER4zDjP2i4zqiagG+6moEje6ny48brGT6xUkY+usDNDbR81sTSr8+CD/qtL475MByl31QOut1hwEWSqSyKQt0R+WN3WHA153TXQ0fonhlrFQwtWPksMR330W5vRAtwSRyooiP7Eh2v9Nabkjyey3aCCQboOaLIJII4l78sGd+mmdrRq/RTUVoZbsi0TsvSia7L/AHnbTQlFIirr9IKMXLc2RnewgnWANTbHgsBoLnaUOXHinKI3Ypkid8Z1sZF0iLZPkpPGDx8uRBG4e1MTJH/eqBisUfmsRNcbArJGaiIfc1EBb2rVVIpZBAsddggqHu3OZVRhIH3eLvrUtqsBI4rSYiyYYmGcxA2r9q0wYpqOq17WfwghXGe0davaZOR99buMSW/tETlKD3muueULBmXR3UiFzMh2dUGErGHxYgJ4m34jedVOgWN5Olm96JeRXtIqmeNE9RCAevfWMG5r1VgnLKCfiyn43MSnVEkyDKNU9z7Trs3CxFeHBLCT3mQ6z6Ef96YFBVv9UAyY5ohTGaIiXdM+HfbW2mySAakNwlYzIsdAi6mY/wDOmdDK59ukw6+j1GG2luqRN8Mwb4ntprpdYGKZOvJLyuAkZWmD2xM8SAqdr0gx/qzhytjBqbe7ukQjxRjB+U2brNh2rVTteUmJ1sg8Tx3PEWmCZWP3Tp1fD6R29oqtcWVEMxD64P8Ah0WrcqSD/lI8fI2LirglpLA5OqBN7vxSBTWX6KT7WqRtS5MtlK/eNUJIokA2h8+CWLhqoFFGd4iGH+2q5XWibXlv6Sw3xhAjAEhPXMnKdax7rrjOQtdvgsrEFktzsGJmGIv100B40RB7pIjKj5peRaRgYT9RVcmqGR1bdFIpXK6RN+WSJMk9SY8f69dM4jRtlYgXuWfxK8SPGIYfaJDPZGF0ZUrPkpNBVvqpvGeJEbIR5MUrKBL+hoFcoEgP6QcdeL9Urx8hRwcsR7h2YWS71UwIPmi1DdtwJJyBm2iTEm5ZkitVSwo+tt1oAOkt+SHIMnlL0Z8qXaZ/XPTWBNjbwbKggaB8EiDiVooPIGFYISY+mqxpSw6qYBoTR+ikyVPKboMFlzITGugPgsItwn7Q9E5JDjdbYbqfprWAm30piKKXLiUp/wDP7jL7bU6a6d0TsimXHJ/PFTN6JnExYMzc75b1RgCX8SpA8G/JT5cR4oHjTT4zJkJm3iaRTWW91I/k92j9fFSfWPEmDKYk5NI/poNOfR8FshWmrr+JUlrldkVVBjJetJiNFBG9H48FPlxZkw5i0XZCKh9dWCNdOn69VAoINmypJTiSdnoIrnVmZo+Ckg2L5cEORUR5IPKSSVZXpLTnTOuVFzuK0BYfRQeOxFkpOQqfbgfHpU9dHdHNH9G55FSqLbzBEcWZKwEdp9NdO6sdNVGQORAN38pFJkhilrE3Eu39Z0gUhv8AFyyBI4y9FHnxuYiJ7k7ESt8dVII3Reg8/lTRqJybk221Fxo4PkoOIIJN2/BR58d7lhgkJ4gPrRq8DzXPKhgWh/DhT5EZwGYgvk//AFjadUK2vNkGNAo8uPlymhj8fFsTEwcYnH+NdMSRrquc6GoL0lT8Vzaw1n/XP/jVWxjRQe2wuuXkXH6td95JnbSJuVMazV7EPzTkTLBGcUZmZiMffVAwKLn2x/o1b9FzPGdhgIxBflYxJP8AfXQZAVUEGynz4qYahbNhHlDLIEN6sEb+L9FB7rF9Vzs+7Kkx5QhBMmEkxljWEdFzyxpI1U+XGbsakuE2CeUzf9Y1cxfmuZpez2+fZQ5caYymFvjUKxbroDUbeq5nERJgB+yjy415TCyMjBmwjY/vqTE2MLmafyRUKHIzXlv1zI3KEYxeugoa2XM4i4XPzx/eZiZEVmzlvO+ugmZXPtBEcf3mpe5PKO4gEG7H7qN363q/SWwuJGINNFHnwiaggoBjBEN5w6646BvkuX+xBhv25x5BDL3iI6ryBjAn2zqxlpRcSCL1K50S1DDLc95jEhBm9YwFJqIAMTqocoYSSyBb63MmTV4/zczlyXHIHQUhc/LidmAETlAcl3CWZ11noS+SjIGYMlv8UefAh4+I5u3ExFEoY1gYqTRcDMwKx9LneKxAETCjmTy+t6uSLrnnjrq+ily4eRO87pHiCJGS/rWrGRx5PguBAFA/DyuuflxmDEPuFmJm0cR3211Et/K5ZABS58JJuIqAbi6butadG91wgYiTZc3Li2Mh5O0Tdu0nJZ1eJHk34LllidNlz8yZ5Es5CdyYjxmvv66vE6FcgDr8y3qpciGRvIcqI2do/s66zT+v8rmcacJUeXFtC2c9HEnWDV45D/qKO64kGxHXZc6XfEgZmUmoG6ZddAaQKLicTa9PZc/Pg8lwMYd5UfddVe8664kTwXHK8EVmH+fCjy4M3/skzUB4kxRTU66A0psucTSik8PIuZKGDyZT3dE6ZrTNaF7LibHYOz9lHlxiZYziL7xMVHTWEg0EnyXEgX0UeQQjci2RVR2rfVAwf5o37UXPLGf5f0VDlxiiFnHkqW7HEgIL11GS45AE1pRv8UmZnxDsxKXcEZa/tqh5sv8AFyOHcaKL8co15Gw5tb7a6dxG8LlmDYuVB4xtsRH5Re7E0asgRA81OWECA/D5SPF5L0S21TcZc0a09sc+C4EUFKlc7wSydySYuzkSzB+pqxldScKxq9VLkVF+0INwhkrk1D9tXPJv0XPLClLyleA+srIWTmrs6+mnu7TGW250UEECHRSeETE3mBsnG5qxkTdRGPg38JHjx9bCZLwswKkG/TTJmW5XE4y3dT5TXkAxQ8c+t4oGfvqhcxZPYMRGL2Sowkk1G4MTHtSTo99UQDUii5n/ANciayuL+N7kBO1BxueLPL161rsO3Wy+WRX40fwt/H26uzMzhZInb/vSM9MftXjjJjTTo9kz8JjjMH9zZWAENT3k0N0gZG8lWgEqOtNwgy9Ir9dTO11QxFj9o8ToxESXMkEweTW0msTFAKN/KvHEzAmfFzzCbiTMRc16EMDI/wDOgkazRWMIEhvmmOEy2bxEn7WQ7HrGo7iKQ7P4XXEVqKh+26ucSn7mW0mSmK0SbnoqGJsejdVTjxSorp9cXNem2gHG+qoCTOyfjxmAHCywNOBZkLnQTF4hv4XUYweOzqr8eMMpMweVzY541Ed9QTNNF0gkafj+FQ4NbTF1vBFO9PrqJFtH+LriAaQq8eNW1dnud4qICPrqSdreC6do4fivx4yVET5TmymOQBrl3KxidzsnONEjyqCCqe8Rok9F1xxHXxfVW48IjMzEh+T4q4cnXOufcYMLoAMq0h2cBV4hDPEIJxBMcQniqQySf21iBEXL9KsrrjhqFc4SS+XGOl3HSNvXUk1/mD5LqBYCxXRx4lfty9AN2Swk9NcyTENvgumOGof2m48VDI3jlfIJ3J3I1M139F1GPaODfJdBwJ2mW6zEdFevTXPLI30hejEGeHJVRM5qN7Xj7q4nlO52nUEg2mXxXTAearx47DnPj0tP2utMV14rsBF6x4ro4gIHdae+xQlY/wCdScialWMZP9GoD91WJSINpi/1SSP11BgXmF1xAId3zornHNd4KSSIpiPrtrmcpgFdMcaS3q6248eXIfGhZ9sQGZnIv/jXMiKk+LhdsccR/pvRX48anBI3FsBY0R/c1zJytMrpiJFNH6JwmWWD2xO/2dnbUmlKS3ou2Ih8W4nq4/HBZPK3OOPTrB0rXI5knYLqNjZ81ULkzs+Uix9diL1zIp2mg8PJdsMTCrw48WFh9TqsKTBMSakk2C6gEDi7Dx/V0HGpWIwXOeTKkg3jRrSpfwumIqIHDl+eKpxPKTkzE3F4u2OM19tEjSzfou1Bvy/KvZdHHYjZ3JuuVXxK2z9NcySaUhxzXQXnVu6tw43sMeRNkTtyQzy1jSA/x8V1tjDfwr8QkSRmpZd2PXbUnIzwb0VgGwiFbjxUjxoqVMuFJMTrmTWdV2wGQgA19H9K5xYgMTPcuIWyttczkBJsVeONeDdVbjxNx4wKDBgKOVzWoJ0Fl1APdNCfdWImePIwMLHidvvrGMaQZ4Kxj/zrwVeHEWWImHiNi3tmEe+oJ421V2srcfxI92yRH3mfx/vrmTXgugp+2oq8SYNhmrXaZBPTttqciRU3q34rt2iaKpLUMkHiZNvGyAY+jqKip/fldMRrq30VQxBF9wlPJkuCDb66kkB12bC6gSINn4ro48IZQOvHJdz5NEIx/wB6mw7ZtKoAAcN1U4g1XKZNjo4cp10TNNF0AIprHt881XhxSmYqEEPv2H+2oOWJtdURkVWMRgX/AG4gn41MoxqcBqYlyumIlW4cZhc8cmBlu45SwR6dNGRim6qpk/8AKqTmSgWJJJzAQ6nXW6rACKi7fCFbiIXb2wbIGeMRE4Y1GRE0tVWADTRvgnCClWcBihcHbHTUZHh4qwBMmjf4unjxglza/i+jgJY0DLQdHL4JABMm7umAcwsUZIzxYr2r/wAeuMi0q8a6J+PGvKoCppfXciLtqNaQDE3+VRECLh/blWDjFidZMxNYqetdtcjJOiR3H/N0zDEUbz5I7t+SbdtAoTpWV0vTSJ9myq8eNSCkQIpSH7nMuoOXceCYNg3sqnlxw5u5lWYYHEfXW7RFZjm/pVjFhALN3xTA0EszsRBljywf100ny910jGOMK3icQuZQMLNXMKgn1dQang37rAdH9p9hbxCeJEJLEZY79tEUO/quox7ckxjHU3sOsNTqDMJxxH+i301VQZyjSEb3FXOkb6SkGf5ij5BPDgg3IQyJkiWWq330UjcKgDs3r6Jwq+UsR+23eOTnx7ldtBJsaBui6RFcrqhxE4vJMyC7NzFkaDlSQkd2vHg/VUI/1VhqI8elIB/WdTJm9PZaCRD8fdGNoZcyMg8syQNRX/GiO4z+Suggc2/1U4cVuJCI4wgxOGpn7VrfzifxSTMxMKhURCkwRExUR5JQ7fpqTa/VVAuObfRNxWYa5QWRGInNktZ0Ujg3ZYY66P2ZTD6dzizc9ZfX01jM6yusCsJuPBSUpJCQUwR+X97NT3AGA3x/datgqxUKRMwZbxZVZO+oknOn+lqUhF41dZ3JsiGQlYzvvpBgxj7pgzOpRSLCvcyWg5bME6kHTWVQMmCAw5RAiYliAXIMxOA8ukmsZ18QrxxApqmCxOPKfJYSYjN8k0WvajlVjeKSX8J+PGOLOYV8qBAjvPT/AJ0ZXnRNhf8AqbqvGcGySXj13d9SIiTZYgk1pL9k0SZl2xdRy/2g1U0jRWKcz8/CxxmDD2CE43H48kH6axOoNEjEg6t/Kapg48S5Utuid12/zqdKnRUAAJrDojxKkgHBN3GWGb/rOk1MaBYYzM6FyqHEDpyWQJnDRIVHreoOUnSFU/8AVYb4p4meXGT/APZv7nKfXUzoalIrdt0Rj8URbd0EAK8ps/vpOpNlgEWGIW2GeWxOfQXf9dRU8m+Su/J6I28ZLbxKyYPICc9NaxoHqkD+r12dUZYqH60dUgvFdzWGPSW+auv/AC3xRDk3IiKMHKUK8aYu40EAc5b1uUCAYAVePEOIG+eu83iz9NSTIJN1jczYoxtEXBVQbftof00TSZ/fVIB0J8lrMxLBh9JVcH3dBG1H7rQDAFkTYtYnoYerme+iQ/pVjX/UQ+iYAp5WdGNiICpvpWqAJNLJps+PL7TcLmy5i2O2WYv9dVkAKIkmw0TnAL/9a/25ENNJx9s/f6akmS2ViLbN/qYtH3UtV4gVK5hu9ABsE9pAgaRdHqHFiPcYimAuZO2sJFcjyW02DfkgRZBAyzCJGZDv/fRJKqK1b+EyY3gk69TjJ0j+s6wJJqtjjStvLzqiFU/XY9SZSTRE5WsuhpQrKB1OVJCYL6MxroIHQvg+aAJojDRKsKdcRO98pq+3rjFcuLfytS5iPaVQ4wiq8hzMjnJK4uNTM/5iPdYGDWz5O6eCIhjHlbf6LjpqQNZqsCP9GLy9kLPIlh74ma8ki3TANXs6JEnmm5UGMMtEw2Tj/vQATkSiZI3SlsIBFreSboL66Zog4mKlNH/sSIqmOV3BEwDqb10ViJ4y3rO6MDAEERMzM1mP860zU3fH2VXNLrLikjAPKb2mShO2tcU6rRNQUTOU28Q7itkg4N6rWJ0pG6xJJ4jqguy5BiHMTH39dYCAYtpySBBkTdHxvARbMXyhZ3hTo41JyAEeCrtMyatuic4W0CTBHHlA+tZ/TvrnlkTb4WJjeE/G5SnqxAExMTN/XQQQIUEUrbzKBtNK0bsD+54vpqSTFLQ3Co2oKfKK2YYIshlY/I7TrA0nTyWEWuEJWanZ/KIjo7VGb0x4rUAKYlzte4Bypn0hzegxYWfr1UjurFitGPd7ZwFwZJuZYnRSaXCvHH+Qj0uJk26mwqx1mtaK6kq4gthZnv2sxBCcQm8ZnSIJ04vzUzPErQbCcjEhJkIirTfbWrcsqqE11TJ5YZSaGJmJ6W7+up7jjfxeykGL7+6bxlmpuE2Rold+s36axNwf8p7p3Pgt4cTkWz0IjjcvlJ/3vqTnlFqfqTJoLJuMEsQpZN0LF0a2U0j0SbQf8yiuG4zXImK9zibNnQPZaTZ/qGXMJVZLgDvMRtemgx3n7WRhLP0JRiQgKIfXRMiukIPWIbii090jI8dkta6h/TOmIxga8VoExTxWjoQCTM2Qe6rW56b65ki+S1PK6Eihn2+RdXBGVjbpoFBL+FqxI9uK0cY2n3EZibt47A/rpBMwfL4KaitZbugx1Mi+MQw2VxgvvWgD/lYTdEtZkiAi6yflDVaK0iof4tWNg/xDKWssx0r/AGzLjVc+S1YMWD+0cRN1Fy8rZfcrfExF6mvV9VgYEGiLRyYg+3KcCsTtWkVyAqwgaBDcIuCIzERUzX6OkxrZ+a07GapgmKuLzcnr1inQY6KREkaS/RKCgMQtldABqM6oxMkQVRitfh7JoWZCDfERatjl7Op/mm6CYgm8N8t0Yi+M4IIQJs61nUk1qibrFIeLF3mEbWIqXTJ1Lfota8zPxuju5yzbxIiUiDMdfXRXS7fotJIGzcLRDQW27VMVKjf206SW3xmQLx48qWWSU2y9UZ4wxmCDUx1fuqoBOhb+EYLWOOwl71MQ1GsI5l8VJGVm3CJeG56VEzZtLN9tJECDR2TA1rQVSnIwwcUrdJZ/JJIO2sa1bumDa5BTZiZ8c7JBLMmxpIpRArWUtksgDIE7FQ+jOtW1ZSJI4P46IGLJ34zBVGwVG+dA/wDitOU6uXyTdalRU3/dFyU3GsY//lSajitFb7i8QTJL5QUx1+22FKUVCpnRAavyyRM4k/8AWR9NJpa3BY1FhH6/RHO+WTbxZXr0+upFKaLDI3H+VmEhMDHlTEsQSyH+NIO0Q+XotBrFz1W7UOVrMSOwvc/71jPRTpIqUlRGQbq2docUV9Nap5pse6gMpnspcbUkzvsZ6fXWF5h0W0rZvxRzhPU4ohiYz9tGkVWECteiwwjd9CmAmK/86SNHd+aACRAC0QzEuT6nGPdCfe/76J40bpRIy3stIKMtb/7NzLh5RP066f8AVP8ApNSJtPgsdPacVZh6RneidNxOqDJrWQhIFNVLMGY8oljfH16a1Zqqnk/n8WZnz5V0ON4yOafXWif50UVJ7RU+VkAmYWjLOItjEn/nROjeqbV05bsoi2k10BOTZREcYSN/11iJEG7bpoEkF7IkuDMMb2gMNFDqQa3SRSBcI7bzfE+imc7aResRdSDFH7O+ixlq4qYiJxmI0zTgkVEGeKEpsqx9o3QIY6LnWERp2lMXi2qCR+SLFwOZmboCpj/N43pUIro/NZmzPeAtjdQVe2kUpRbIGmRb8loHjHKIJliMbXbH01oyNRErGmlNkORGBhWCWkpXbaNYGTVt7rds38vJ7VWRUy9L9QSqqtBiJNIQALy3wRhwHZm1lwWTE61Jr/pEGCXHg9UIzTSyiLMncraNvTVA1pQo7QROj9kbklpOmK6MkdM06KIgDmN0FteUIrBGNmZKkL0426XlJH80uhOJT3JSsPkjWP10UFRceL5IEWEyszxmntFvLBEsM60zyfNYU8uD4IPqseX+omJC4xnWBMV/yXKRaf8AqiKiZ3L3a/J5EATJ661QVtKOiLIFkbVgrOOmsNoNVAvGJr6nwKWONjYtpxuOyTCdcGtNYfmrrQ6fOiHi14ocYZA9v5AsExntL200sbrSRTX0b3WRogmkCwmd7mztOsMhlTRIt/5IMzU5YCLSpJBsqu+qkN9VRiIIiHZKgzXWhevjMeJUGsCd6b/cqY20b11WeHJemZNmYuetxMaQRFDRuFompmQ+iTlOGvagwRExhaL/AM7a0k0D12RQDq/la4mYlIqMrUCQLema0fipNcK2fnuj0Z8criMzyuJkP7aINoJEJrH70WYci1CohJBJvOekaw34+KdIG/2hBA8S/wC8RtbDBvpJ7aGyO/JKELPVN5vuhPuNupoJnycK4BrcJYFnMdMSbWY8n11Z7m/NFAKW8PP6Qi/IkUDNI2SItR9DQaUmqCAA3wWZ4zsMQDxONN4Kg+uqmk3fug4mJ5Nn4SrEFZ3hmVyYn+r063be8zFrogwEeNWdYIgmJ5PfRINSW9k2K0+vd9cwKnaLJ0nTeG/FGRAFNW7LUcWCNmeL/r2fbT661zVt3TaiVC6xC7OxjxrxehOtJuN0HGT/ACTL/fxFPdgyj+X1aGW9YcbKD/MkTpx+UotAAptB7piIbtDfTG6cplbER5PEo90frMf940R48kXpTu8SijUXCzivTxZwVvpBqsY1b3QUYG+JEkNbkM6ANomdUds/6uG/dLy48Ykm+Vh/s5fJih6504mtX+pgh+CnB0//AB8aj0TxknVydALKJ3NEZK2RcAzcbUSGdYyaaHdULXd0KLml9uYbRgmMddMkigb9Um/EBuiI3+PJEmUJ6xFDc4M6DMTMBvkgjZZBnpSINyEEWLesCZnWHzWGIgEXSI5nGEmn0CT00iOEKIMkaavnzWCYd4WMjM5biNJPaO1/KIJkN/SD7s8e0sVgdsL0/TQP5qme0t/CjHuwC15EzDAx1SOhq6xqk4gw38oM9Ig3STfhZceW2rEWvKmDNKPyQiMVyQuWpQeLFyL+usSf/wCZZfVaTPcUYipuwrO3WoN9b2D/ABNZlvr9HOFiYojM3LFakwNqPm9VJgUf0g/jnAT+3qB0V+k6RJPAuqDaax7qcKk5TlO1GzHEVg2dVS+jfgpgzA34P9W5cbkoiGFtY/8AViBrdrQTNTBLfosM/wCoMqSjy3pYBp9aCJ0D/MHZWRwANEAlgirg7tSGKrWMKO2Lu/F8Fuok1EtxLjLEvfbWFbX+EN/i0HaKtqiJWGQAr+nTJO7f0mdrIREG1KPHdScslcvpjTcFv5UZAVIukRfdIsK42kpHbVa7BYEi9g9fOyWbnfr4qDCxmlduvfTWx+1VxU+VUjxLRlaLw3uYxHXWBmykiB/4w5cIUyM8d24WSJTvP31Rm4qpAm0x8JORPujkNy9cvQyfbSCNenpukRYimz0U4cckPLtPSMKRL366qlwgioMHtQtpgKYczJLbS9uumQIhYgR/VkHFkG5EIJQ2qVt6aRoRErlbay1sXXKam5yQs5w2a0xa6aSBo2EvLhPJhnFDZmZTGP11QyprLbKkTiNIbcKXI2ugnj6XDATN9p1jkZotTIwayeanWQJuh400LjQeNOKkgimrfCqHiPHo2SX1KUMziNYHIZVsoyAkH06KfILgZmeQbetSwaoUqbIBm9Q2ErIRIjZJDZAyRxHrvq6GmviiDNaV9FN4sQFwbsU0FwMTpGVoU5DLKp2U3jIPlLIMel3IeNdHVAklvZArQpI6T+uUz0l2XVTH/wBlGUzX/XV+qXlxr3P3gxjoRP8AUaruj/NFJoP5uopjizNcqo/czR7vxx1rVgidEyCJGyVLjl4zcEEDsb4nVCDupMDQnEhS5FSMh4vuiZr3VbH+b0mdaFvRYCKAU8lNiD2ygP4rtkGMRoAnU14qMtx/md2+CGdp67zK8bYgI+ukmtFJE2l1UOXlKA5to5GMiudVQ1Ni/tGQ7hPBT6q4Zm2BF7Txj1dXeIb/AFQeMhJy4zEzLFyU2riCQ+utFaaLlkDrDhS5cY5TTuoiLS4oJP6NPcDj2hBkiMoBU3e7uGW/WKmOzpBiQ27qCAT/AOTblLBcxLkiJ4+uW6xqqR7vyXLICZGn4ubmR/7TFEgIrJ+5nP66cSJ7drqchSdeDfmppY+MA8qONMsG0uqBMOX191OUY/0x5KfPiEpEKFm7G5jjB3NViarnGRMXbd4csWQRyyP1CWB61qxfgFBEfzWr0U0vMj4zPKY6cvcQZo/vroDNdQpkatuFDn7tiTq8ZHEK4G9jGtbKTDfmpiMomr81GKWMiUjMrQlzLnSDJoVECf5sSpcwzaz/AKxdzFwSmddASRGi5gVgGlOPBRQE/JY6M/u6n/fTXURrC55YzIp0XPzDiwQjkiIW8sCLtjWqTMMP0UQTysopFRZdtYU4jBBB0xpFKmCCoOM2oWOYfFR5iNZcwwccytMS3rriaSdFziBW0t+ClyFEkYl8j+zDvXfVEWuuWQgyoc+CIil4klTPXYrQMpENsWUGYg2h+JUXiNoTVEWFwi/7ffV9xvo9VxOINpUOXCZlImsOKJO89ca6jLTVvVciBw8X9KPLjmXlYD1rfMxFaoZRWPZcshF/9BQ5cY5QXlwFOCWcJnXUZUJN2/RQcRc02UUYSMQB0ekQTjOrBxpLfsuVjOVpfBczuIUm4KXDikeO2mDjb3/VzyGsSVHlwGwJJfykTjQ54wasExdn4ey4HjV8lzPGcsVUbSPlv+411NaqSAOA8PpS5cLWaWKJjof6yV/nWBIEargQIkvlw9io+LF8mWmkYhfxhluI31XcYoKLlliRwe/P6UefFyHJaiBJyMnZ/v6avuExR+a5ECp9X1ouflvNkMWCBN0xPR10uNobuuWWJxE2UORxiYJOpxK5SRIhKH2++sJB4W1fx4rkRq3ooJx2CaIYGRvpPptGrEzdv4XDIU2fj9qTxMgC2j+7O6BKfp+vQTMaLmcQa8vpc6VKRW+7NixmDXUVnEmVzONX5clLlwn3BDAS+TN2f7TEfV1YyMQbdFwI/wCaKDxW3qu9QtozhMf510kc6cG9lyyxr2iqly4t2yBcPVkuSF21QzAqd1xyG9tW6LneNxLhJJYZxEQwNddde4YgHUu72XPLHXTR+qny4qJn8np6TPZ+2qpNLrhkDjWst+i5vk4x/wCxO7vvMbR99ItwdlzImpvwb5KPISWCYsmJ8YZXoxHU1YrC5HEyeIb1UuXAD/2uor3XXKpIl/vqwTfRcu2AFF4wxhwz6Q+s1jMa6SSJqS+r6rkQSO5SeHSlm48odsz7Q0jKIGy5HExpbVR5cU4iqRa1gpUhQTua6YwaCIblcziL1fkp8g9vt6bKSwxMMDpgEQJXPLAg0vdS58JlJvO1i32AWOv009291BxIESo8uKJxTphGApBWojvOqGWyg46j4/UnifiPGehaXmwUB76rvFypyxEyK/YSvGGOJ7Sfaz2GujH/AJ1Q2pK4kaGXt1Sfxy3s0CItLnBNf1OnuMQpI/5HokeDQu0jxqWUkaCTfpOq7tdG+aIBNBT08lwvHynNIDDlK6Mya9AMFfLApwWMsG7xmXbsVcP9GsTraEjDe7dkTjMzKgkNEcuVSRCxtMVqaxSzbrYAsX4pzi5sGPEkgiu1mg6idVfZB4N9U/D46Bfyr8uMw9+17aMiJoK8joqgUoqnHiP4/wCUQI7sr13vQQZ/o1V9pIkefwmCPcHW4tEmJykv/Gj+Y0b1VDA8j7qoPKySR2V5Tg2XGNYmOc/TK6dong39q/Hh0zThYpli8z0wag5BsK8RJgPW79k/h0sAHjLUSPRPp9tQTNDdthXhhvdvgn48ZvxqFl5eMONmWTUnLjVdRjUgElW48IWBBLWIZ2SYqMdPprn3TQ36v8XQYzTYqodQtRVDETiY/HftqZpI5roMf6AMzGjclV48JzbDn9e9m2oyypIsugEUxgDwcK0J7TxiJzFLmS62Y1F37LqBI7tX5JziFU3gMbU3huIx9tNrVf0uuPouk4GW/vSuKMM9q1HcbQrAJt6VOvRVCbRSGgajZ9PrOomOA6LphgBtPo+Cp41Fb7ZQtiIAdSTvZd8MTpZW4cQufJiZwwzEKjl1zyyJNiBw8V0xEl+n55qoSocrmBkIer+WUxURqSa+rsu2GHKArcOPlKf+x5QCpHGZHKOxF6xoYNn0dFYAAkldHElgr7P7SKxK6jIgXXbHHTMV4abp+PFWA9wRMyuwpCzqCYx4FdsQBXQq/Hj4hiViY5Pc9IPsa45ZevJXj/VTqrnBoOIZdnxWLbIGPrqDlSTUvgwu8AX3bhWOATWwTCz0gdor01BM0vyV49x5cqq5x5Zvym4w7w9adq1Eg00hv8XbDHRW48QZ90xEK4ZJHyRZ7a592gXUAm3srcbZKz7a2wSDxN/rqMtiumOJiP8AnVU4cbmotosleNNANXvqMqAgLsAbC78V0ceO/wBJgkLJYJyffQBFwJXTEE0F3rbVV4cVXBOQM54qtxBt+upyIFF1gAWFOln6ro48QMktmyT1lDXMzME0XQEmI5cvXiq8eCruxbEMLVS1WkQBVdgN7BdPEmwkubYIxLUrNRv6TrmZ/wCn9KwDrdULZvxEP3EG50ITuTqajnC7CO2OCuRBDJZiSognBM9dcrZcVQFfJWCZCYi1krdiiXHbUSMTxbcrsDF7cH6q3EmLkro4CSYiGN9QYHNWAe6qrwCJnMSSD2lhzpyM811AIyrbgr+MJ2eRUb5kmov/ADqSZezCvEG3/Sfhxm+LbWcYzxSMGdRlxfmuoxIMtvn0cRMcWOQXEE9YJ+muZO5D4Lp21k6fqrxkSSZnxhUnINBf9RqTjM7K8RqKaVKpx42Ke3jRy6iMzcsrtnRMAgn+m/pdhAIM1VuI5lbejePdVRNdOmgkdYf2qA047P1VOAMvl7YAmI2i4qYvUHKLNuV0H8iR/t/S6OPEwZV9Ngg49r9Nc6zW26sY1h8VXhx9TiDiuNxOM10nTkafyK+KofzGIZVSWcAFESZ7Xnu6k/53kqxiKbS38q/DiRcnIsB5TLMMPusnvGueROlnz6aJ4Uj3VIna2QGpaFgZpPtqdZE0fmugts26KvHjRu2co6u9x6a5yQY0SK/1oLVVLj8VDrONyZax66cRWpuV0wgnSFXiSzEMMFwy02eMSy+ugkjF9VQANDzVguaLi4iXkSH4+VagnTRONuWjdUTjLKqHlLbjcGMD9NEiswuoxmitx4+Lh6SbLB2aidQcvB8U3oC2fFOHukoz6juBBe/ppAjGCtA0vGofsnOMxV1h7+sv9tBka6qwABS7q+Kpw4pe9i3c3CqNeNdNTllLe6s3iKk2VIeJ0/H2ilJtcTorlQWVUF7/AIqbYzJiQZckZX01ExIN10xEVNqqvHiDLIu71mIktz/VutU1WuP/ABVMwRMxcENy2UidtGpcPgqgRS7emyZxgAardwr5ZI266NYGz0+1YgeIfgU3hUvSjMzUZV8g9DUzWRErRljyVRZyO+zIHuw1CPXUkf8AQb+1XbWNk20tQ9Y7GIpP6dYf0eKoD+QMaJ+HGd/awUU1xYsjL/U6okY/5uE5CRWp8XoqnAswkQ3xBcpPEJdR3V4y3HkhbxtUZjtUyBfJkV/XOmSbBXAt6fiafHBtLgWDMVONofXU/wA6QrkTybqqnHxiYcWw8Ywb4s3dScgKCwWuZirduSeSiMk95s9q3u6mN34LAEmTpZaFFWYeNDZME2Y5RHTRalub6qyK0vCYFLYtICrgSUKY21jlrpCof0eRfWqYACJUPWU5ZOQNudTVUBkazAfwwm8b8pxlJZBVTcxvoORAiro/NOIMQ7JziOauXjcRUeVJxp6H/ASeJl8HbRWDFBRVOO6TmMwkVdky/TWAEUmVJGOIB0h802AqWCGIljtkf0042pYaOyoVprdEyerCbciYLSBGb0eq6Y4gUFXyvotl8YiC7iixmeM3+usdwUwD/Qfmn8GYIRRZnu1LDBtqZjwe73VbGtAn48QguIm1FaJFCO2pyJ6t9eS1DlS6ePsEBUkMRZv9iNSJFX7rAU4luvojjFQs7BMLcI16zemwcqgTl/I+WfLVYL9TpPl2KYxTOdEh6JGJilpfmjx8eNwj+Vf/AJS7bHTWrFLQrtQW/H7hG1eJPHcYjjmM4jG0BqZFzUv7WNqqvHgYqT9vlM4SJhIXpFaO6KaLZE0yLq904QR9Rft1VHGis0stfw8XVKeXU8oGDb2zZJKOjK3B80nlD+EeMr1GEFYiIUgMhrZRHBUMaPyTARn8gcbrVVa73qe4muzfJMf3pHij7sSQbs9FSoqdYbjXQfaxi5v4q3jO+Jnk98RM7aZgbDh7oJiz8kaCaglzxty3UB6froualIH8xuhmzfxue1PJ5EyrH/jT/m/oqbfBG6buripfS4N940nt4Siv+deqfEKL+6D3O1LFRZWoqDorGNZlYz9MWTRFkRRG/wDjSJHi+e61BDb3qdgZTemN8Rd8u8awH9HuWBgfzALd1k3Xl6TDKsFLJB1udWCLP08UxTtb4pjgvRw+UQV4tx1NtBzij8FoAb5qhx+rVqfTfjJ99SZuKPknu7hdapdpbhDrSflCdDOj+tG+aDFJFt0ZuZHq3mw8va4On9tb/msuq1dL1fl8rB6e5BxDx3q3aI1iYN6AJAyy+UzFVCzNs2hsFMd60AzUGQ/dPDRaZnIRdLE21ip1oECOn7+qpjUUeiY70e33BVhAMIjnWoLQ9UmCQRZvokiOvuGZIGpt2f676Obfyp6wZut7tkhYgyRCrvnbF6YE12b4JiajzR8WGUxjlyZmjGEf6neTmB47BUMaz/zOyYIWvEMRbE8Srr++oOWsNuFo1EXb6VTgMVL+L1lHttPWtT6haa+LD8ll48oShFYIanszbHfWkxXQt6LHI4igb5wmURQfaVcXnbExogzHFAI6T7rQjI5LkgKtfcPuemtxpLfsqNqaddUfFWR3duQQH/4zH11iR/kxHNE8Knr1dUIPIlvqASiTnls9pdTadm7qzjTgmoKQPUSJMM7O+mut2+K3pLf6hREReWd6qZLje50Xqb+C2tbP0TYj2yS7ne7iESta4nVYC9bBE40eWyWRhGY24j/n7kiYDconVENiMkLMkk8v1J3rR3SIUmvxon48W5W5u4voBlK1p7m35IxAoUa3xvKxCYY3fSJ0HhdWBoLtnlsjXHPkFkybclbL3c3og5HgFrWu3CSHI/tWHZkbLAj76qqf5vYy/NaVWfGZLTyxT6S8eujlMP5W9duL5onlOzMziEcRyAC3WnZETUN+2yMwFE71MMfR/btqDBPJbGTb1d/VDtc0D+UEzhS5PWtSInh4LUNtEav9vJ7sxkLgNaJtZ6LVfjD+VggSWGd6JlOmeItv99aszS6ceC2fKFbKqQkuIiv+9AxIojLbR+O6UjNoWtd4EJJZ9NVB5F+CqwiKfiZRiR6GNzBcoToGzfug71CDeYvZAYhj8WmdYEgSbLClm6LbzxDGIpSIWY/706wVJAFdG7eCOVgCGV8ZzSsm/L/zrAiObCaTq9ljjdGXuFRIL4sD9NEiJ0WERQp+IRcMlXiW/EYaNSSZpKk9w1o9n4oi1CkhE964yZ30QDeFqdeD91uo9fyQVgnEJxenTTsZWrcWGgWjNb3tHkI9JE0V0s24WqKdUIAxxjvBRbvG/TTIN7v9W7TkNR8/Sx5N0kb0WkXCHQrQZxrqt2mkBxungOoWdBkKkyLrTN4laMiY1fSyAePWHaLDO3kFutkZMt+C3aXrXr7LRiHkMBUk5ZmSC63zpA5JIre5+liQMtPWT0d15b99BOJMWCwxxmT6rcuMDbcEm0nclmKxOsCCI9mFUAUf0jbj/WlmQji2ykv9sa1AY4rAdVk8sZuJ8blkyxC+utasFGMG8Q5Qpz7a/GpkuI6u2tEW90nEAcBKAKy4JIZJEgTyyMawo3xR2xMv2Q8Uvx5SLZAxGJKqt4dPdPg30UxuHP6tIt9fGFiIuADyYfXWMixRGQHu6O1VqvkIU2wpLFbJtrQaCtH5+KeclYiLQBIS1H9uZJOX0Nah3lFvB80SSfdHR2mIMqkPH00RIG62sOFhYsIxJIGSxhBHvqqEwNdPBsrf1PH7boiX7noS9SK6z/xoN4C03Gv6/NAIlc2e3ym4uAiYf6zrEgkaiFp7q1BQui0hcxJI8SY2NBMFECY3WgIiaQgwVEtQ5+v31uJiG2FgJtaLo2r5C9kVjIfiZdaICuLGwWjj6NdMQw3hY0zkeKmdpgvmttBXZi65G9yHTWEEyTT88liDO9PFvZbrDHLZ2f2iKt3tu6xkVinnv4LEmLN9OaE5Wow3KIS/cqPqXpFTGpdH4KjQ8PjzWh6S9t63Y8sf8aBcWCCfN28EScwd+JW7LCC199YkGgutYS/hCS0G38qaJhVcaKk10/H4rUiLjwlGLRudiZ6WtPub37aZE9xbZUzAkt+6E3xMkjcEOZ+2/XWA2pCSNRvxRYkCFnxBiyLqZbrWEQSUC0cE3jyvJuKN3P4yU/WtBNZC0wZpHw5WiDeZqPdcM0bP/jTJND10W7hakw3ulsoGFhpwNFhPufWdaagi4RkZF5Qg2GSsMSzPLH7gqDW0luqvWlm76onGY9OiMJGKQFdEo/k0Qodxpppyu/QqdMbCq0kmR09kbrDsHKIiwP2jGeut5FYEEmL6of8A4r3yBthOM3etGxW7aiw9W6rVflfjEWMsSjk7fprWtZx8pOIJ/nr4oRiGrgftArCcj76ZNjdvyUHG5L9YWCNutD/81ae1jRltJPN3WIkyKhFw9u9NEcqi6j+o0gVvUvigjtIOVvRJN14s1AT+N+PSbzrROMfr+lpEIzce3HJslzysZX9daJU0Fn7IFrREBWauFBpNIoDXVVFbuUzXKZYqzLPGLlxoiRAujSNUrxl/1717u9RetNCIu34Ku6Ka6fSXlxQuT2pM1QH1GemqBkyN0gwKfj96oVTDDLM9D1Iib0kGHCI0IrL9P3TVZLu5pmoCZqP00CQeCagGRVthACUvyev5NjKA8dv0NVB//l6oOIi1EH7wOaM4lrbrOiY1g8kHEn/NkLiGK29t0XPuGdVEmA3RAIEIeMpjMwUIRUwM/prTxNlM0hv7oNTExPHJhmWePPvyj020HYVhMg2Lf2k8aQnpE1lyzUr/AMadbCW/ZWTJvNHxdUGhrDLdJMkb7ev99UJkEbN8FgKyFhvKbSkv7faI5ZnO2trH/TfykxOiNFznjNyuzK36ZxrTsKuiIGThJGEh22cTaQ2TesL/AKpOJBmKN73QmA7R7Q7v5Tsa2vBFzN3091uLkYWYPHt6eRJth7awB6PXik3lvqhcT49GvFggxBDEddIiILv+oJrwPBvz2TjXUn/6icD+eJMd9a1bvRYCKWKzx2gGs9SaUPFj/GkHVQca8ntZbxfcK4z3aSTrtpmi2tHqtuFnVBOPKlbyR6xesbTRE15t9aStM+MQk7TBAWS8lzP1+5SCTSUDhILpyeySLwEONusT4xcXitOk7h0VAiY/6butyON1xJCJlcjVEBHXbSCZRpqKt8VPxRkxdBbBHundH0dOkG7fkiBZ67JHPSZxMgyysRt+mnS6qoMPkH9tJOeMZiRrxygrbvpFaahT27NvhotEsCHLRMKHkN/0axIApZJ19uiAExCpNrvUVtF/TQSNKQ+KCDE7v99EDiQdbegSB1SN1v8AQ0kmdPVuiDjrp6pQJaZmCSaxWdjSbcOdFJKLLKSV3sN3CZ7us3zQDXVJDM+S1YBI7S5m+9uqkAExRtlUcgDJsEr2rYIeIGJpOUCz99NcuSxAAtEoRF0Qt5h5BMNTXfWg1BsggjSk+KFTJ44ifIFZ+pS/rpAmj+7Imb2+n5rCcVfHqwSVDk8YkP66pNImu60ECCUJPGxKhSajAR6PY0UnSUEGG/FLvcxMDFSPEjJ3L/40iZ/8ob+1z/zQy25Q5cZZhmJj8lasLudA1ir5qgQTB0evp4pGcO1USxX7ejxdbE1nWFQxFob5dEnikWfow+Qx1jTIKjtr/N/124rXbNVY9JG2GVsjbrrUNBZ/i0cu5a94cL9WM4Y6YTQTWRNJowjWDR+a2YJhd5D0OrOJ1Vnr7LZAEVqW2VNDiyBHui6bnlBbRqhU1KxmJueCRQlGMRlhq58io0gUgvotI6whELvHuxNGzK100i3BaJ/kt7IAhFLB+3aJzLdP/Wk7krnkKxFz7oI0cswRyt93QYn3f41sY0/ysDkbW2UYTKJM0hMBO0VLq5m11iJs30SjGYkljjGGDi46xjPfTXLkFu0Dk37ysg4vJHtnbNVJ/RrC/wD4rnFRs4WI4yccE74wUMS1/U6xtBbdkR/UwpcuJNF58WR3qpN56awyJ/0U2/rTg/JTYY4+KeMf+pMo3QLPqusciBJ/1dYQb2S+KdQBYUZoIr2rMRq5BvBUZCP6bdkrxUXyZiu6b3ETe+gdsw69aqT/AOP+vJT5BNoTUHXFIYk10BNwoEmmUvzSC97s9tpV7TnpqjeW3Vbtj+teaXxoCSJQ69prMfr98DPIvp5qMgJ7xNW+XjN4qrnDgLMkQ75jVgkDZEDIxsp9lB4qbBLQBiekaokR/IQQBQVxb9FPlxKcPEqQmi4n/ib045SoyBjgVPNVMtSseQznEu2uldLt+KxtIFv1+KFLMTmFrDYFu+j/AMbN+qnKdW9Fz8yHEXNTinltErjTS1Zb8dFsfFwkhLlKlmIubkIM0babbFcyBfRvdJyFRPLaKMkq7Z8bvVYkA1QSIpqeanBXLZmMeRmOIlTvqwKRqoy60U0Swdq3skr6xqp7qGIQQKSf6+EnMYVkXyfEZiMSFy/bQBFBZciA9n1XPGTjBKOHlPunC4Tu/fTNeDfspyAI7tfK70StzBKKbxMWBFNbVH31QNBoKc3+qCBpq+T4JOXAggykzm1JJBGdsaO7KZlsKKg9yhyPGSC/0RZnsOqx/rk25U3HclQanaCrIiJWqTVC81f14riZFNHZQ51yBllkYklNnLOugM2QJIm8PopcuMj1J/L3XaWQ+3+9Z1eJAyBejqoMj/K57lAubs7ePSUDVkSe4/5Um0jdR5FzGKbOKViiY/xpEGl2+qiDjso5nDtQ8pyXcH+dIErmcRie3Sijz4f3ZLhjZO0EetmuuJp3W9VMHJvXipIJOShJZGdlUt/rrRmYpPJvy5mnq6VUOQ8aNiOkGDCjY41hubqDiOmikicXKo9OtRPrmu2rBE0NQ3yXPIGZF5rR/G6injQL5Lbm52A4jWrFRMvmoyEiLwoPHi1EcWJZm3G9IfXVE7Xb1XAibXb6KHLjGSYZO/1JzJ3k093o5UHEERq+Sjy4gP7SrYnehvCfrqwa9x/Vyyo/hQbrfjEMJUbIxJk11FG+S55YwAeChz4yWipXumFk4ziV10xJHRv5XM0yoKFRR9w1RJO5E5EqHfV8rGi55YgmtfhQ58TkVxmBjxizM8pg7Oq2Ju2FyggxopPFSQIpAqcRVCD9NPcKA3crkRaaOrKhz4rcPIkrGGa40X99dAB1XIgjUDKYUORCssQQuHG7WLjd1RrtMN6LlkIEa+yjy4jfHIQzgTZJzrd0UPNcssYp16rnYiZIgsYJXP6bRrpPdw9XK4ZYCIej/VDnxkpVUqG4FIlORBqxlFTZv2UECaqPIjq0tfi1Ae2aP6rVETXXz4ricTOyg8emQAfFfq0bv9XroMia6c1y7RELnSXFwyxjlfixHlGugOrb3XHKKzv+qXLh2hZniR7msTUkR2+urGRNNFyI3t0eq53jdDU4RNy3Yn7zqxasS/FcyB8qfPhKIIkWz4zmWHc/q9UDBgMN2XAgRNCFzpDOJ/IZqP3BuJrrYVqdHzUHAH+dEnIEj7GBZkP9ZPXVCnGi85x1F/bkyubnxgMoZpcRJNTG+uncDTdczh3n0U0q+O8EbObS9/StUD6LjliQaWcLn5cGPLLBQeRjMqLPTqb6sHSKPgoI0LCk8MYYlf03WXGqBgR6rllsBD5cVN4j29zHKoKzBTya1QyOmy49pEUquflwji11r2kDMARV3/511xykgXb+1BAsflTiulxKMMR+Wc4zpmDsVyyxGlv1S5cQiyY3mHMcfuf9XqwTvq/Jczx/zDeyny48rGTYUqVwYmS9UO082/BQcRcQwpcgnBcs1cm1iPLtrdpuKmHKjLEyBVT5cD/UiAeOI3TKDvtrd2Q6H8UVjt6qb8aVFMRAKQcYnLJitUcqzqPzwUHEGSdDYv8AUvi4TqmZLVrOGv8AOqk9X6KcsCDID+EqRXXq7j6RWqkf6F1OWOUSYo3VfPOH07hNvSBI769By8F8wCDqRsj4cRFuKtmyM3A+mpOROPFthIxpxbqnOPEfbJiGMs9WJIjfbTXJtlMGLmU5x3KkfrfujMVjWAFsqwW5pQLAYi8OU3iTMyAzdWGIJzrSdVeOFKUr1lmFQ4NOJ4gkryTMjnlT/WdBIqusQ+lWFXj8fjcN14z4k2zHQD/rUnKaGyqh2Hzo9E5QEl/teNqdRSPL++pPGw1lWBFIhV48G+ID1gjIRuBjXOZ/pdIxtq9lXjxg90eSUZNzJnbtqCe6ujdV0AFhUat21T8TidQhLQAsGHc3vUEyK1L+10GJhPw4SYuYfJqQoIqYGLjWyNaGF1AFMtPZwrnAIxazb5MqMSxK961y7iRICsY5dCqnGKMpM+J06ECYxnUTzs7roMSajR+vNW48eTETx27UmBz20iL3V2rcP18bq3HhHjb+VAXUEqGY+zoyyImbPf8AFeI7pMVb3TxSKMIVA9uJgn+5rnSZ1XbHEGosq8D3dN4ipHkMm8kM51ORETd+PtddscbK3E4nt8SvyKb2IjGxqDWzZV44yZ0dquiqFjxHPoTESTChvqTU9peq74jTJ834q3HjnYvNz24tQdGNFv8A7FdQJMh24vrKtxEFiNroCobve7cagzbgumOM3LfCqsceTZa0sd2YnMGoJi9B8LoAL3+VfjxIGd58pm3Y39ca5yRIrRyugm1JfirceHJmKXHHq3bUXHpqCdV1xxAHaaP4XRxA+uSx/wD0slddc5mMtdP1dccREbdH4qnHjKbnoDCeq7ak5CS2+vfEQO7V7UfFW48fGCuW05TkLKcbDleueWQNfJdQAbUl8VU41Fv6DM02bnXUSCumAN7CVXiNFwSM9cKUvtnM/wCdQSDTVldccedlcMgKEgIn40YuL9TUxlddgJ5N+mytxFgxJAzkZ3/21iRQq8RI7tX5Lo48doDEQMLFrxfEm9ce7a3tzXQD/qwb8eKrxJwOYgm/H1YqTtoAgzlbddsRdX48QAbRi3PLldzMEn00E9xlXiCRpwVTieW5WJigvE9ereM6gkQu2ONKxDdPVdHGJZDyuqUZgcPT66g8JhdBUGBX2dY4KvHjLjjkgONIU70/21ByrFer/V1xBjgB5q/ER2DjAbzxvG//AJ6GuZIJA1KccSRI6PT8VOPFmMG7ZlZ8pni8Ys9dQf5qu+FACbuNl0hF8R6QTC5nu/8AGi4qnESOHm/1biVILKDfpIeUDS76SSJpD/F21g3XWcIxkg326SXI5m9cZN+a6GD/ADptMSnCJy3iPE7oQN9bNFP9alXBKpx4+SY2WDrI+O7KemoJAvdld6Y1ijf6ujiX2jxIh5FDGyM+utItqnHEG7+VXjxsjsGJJklu4j9dQSLiy6jGK5NsKwpUYnHa58UID++ufAGfLz4qhjOUqvHjMzGbyUO1kf40k9o4tyrkig2urx1/Fan3ZSgBz9dRMWVYjuroHd+Spw42+2oQV+0+kajI1pRXAMbclQ3oHpE+6+zxT/M6kinB/CsAGCq8CM1EddkfxjP11GUf8prp/mZ0cKwHLC5yQm/1G/6nQSdFWIA4S9PHyVeHFZ5K0sFCxV7Uvd7a1IiwfquoH/IFTq/NVAZZGKf/AKqB5SGempykEQwjGYq2yiTMvuNyGto90TRXTpqTUQbjouwEVVuHG/JKSrTN2m/+dSciTA3b+E5Vpt5RCpwE4sG7XW6nyJQjRiZ/0aJItefFuE5EES4Bbcyy4HOtJ1Hg+X4uoH/ONVXhxiJFqRpjpe6zhd9TllMi3D6RYRq3aVT8TfJNhUNSnb76i5qqGNJpL2Twp3qqJF5Xy/Kif0dAioD5LpjF9HZVOIZTYjcmPIiBf76kCUgE2gBvmnPc+JR2/SQXY1ZNOKoY0pITceNT4zmqBLPd+QpH66gmt6KxsZkqvHjFtMxfuDelOUe7v6dwmb1CLXsA37KhxbuDdo7ISGPGNcycaAx3KwTruseNhMQTS04n6J0rTtzb+VYFKqnDMthjpsMzCTt+umk8SkiNKt9JhVGpy0flMypVrnpI6KX0Hlr1W4VROO7LKjcQUu8yImpF6VEPyTECaDIFvqmMUzMKb7TRnvRoofFXrH/VlThwOP8A9M/lPL7FVf30EkmRZbIiP/IJoguInCSqyxh1MEvk/wAWv4OX6JgWkiHyYvlIKL05C9tH/PFXA0Kbxma7wcSLuJ9sE1qSa1ukCRJIp4ph++IlkiPxViI6Z0810p3R4I8Qh77y8TjKxbNiamRdVEGD/r9f4rceNIzkufLpm2bvvqSQBS0LSSZFuHn8MohBOXM+JllletwY1NjSz9lRxOt2/VMcSSYxFWEwMPjBcz66sE9v81n7f0t/RMmYfiiVeV3iGC7DKaxoOCqk1F261RZcR9khnxMX4wfrOtMUPg35qxjTWPnZ/KqcXynkARvewMdJZiOuoJpRYkY8tU55MzER+iNS+W0fTU5UibrY4zvCaQ3xNvI4m/VbRjpGpMkaAey6AC4st2uMy0EplfHPrqoArFW/hAr/AJh8EwnGZkmYaQCQknizWNTBOUQJeq6DEx1uiTETtx2srDMueh99ETyb+0mp4onB7WVE4pjrRo7oFUAknj+vxVQh2mZajeJMypjUzI5hbtgC+q2LiJ/Tp9QX1nW5mr8OvqsZ9HosHpjrDuxjG+tYE6T4JNa1hNCVDFd3F9yyDrOdFDJo7KhStJWSU47zNKuCECLnc1sTebJE3KY436UJMyjXIHZ+2o5N/SkkwACqkU0RuNOGYxKb51QBGJJu7eCQOqaEiGf/ABX7sZ/vpx7dLpBpUfy37rZY6jtXrLMr0xoFBKRERWr9rrQ8hSqZmZXsE8t57608UiskCQ6OiKjWEYMyxa0EP9tYA36q8RERbyYWtmoWo5Kiib1COfpoNDGrfitGhsNvFEBs3c3PFvvR7tVG/wDlAEZVumCYYrefc8rrDM6ojtFLtsK8cf8A5UlvZOcfHqTccfGV2kk1Pddt80RHNnV9E03te+1wyjNw3qYi/wDmjdfNYUssF7wuI9qwIxxuf86STMosYJfVN3auKmHMShSj/nQat+/gtrAqiGX/APZfxjqSHTWnG4fBXE1FvpEY3UzFnJ/KySpbmv10GbAWVE01nwfLqgDZBUQJFxOBJgXRSBljaUT4wtgdvs9YiOQTOkh/b1RWaNvVa3OGCGGJYzLfFyaxFLpiObcrSE2Yy4gnCGJx1mNTIpofH5qtExAomiSYP/pH8m4ws4+mg5cwqgYiBM+yfx48fEhvHJOpMPGDH9dNcu8mpNX6u6xyyMgTDZTM5MkFVBMyzM1JrCH7bIEOqEfkDH6CZ2BsfvptpXgkZAV0v+dEY5RJEsLKi04g6E+uin+dLclMzfogh0guRkIOKpNL6aSK/wAtvdVwNU0QemSHbvLZMNkmp7iTCrtk/wDg7vZGKgomgO24e7RBmVV6avotXUm0mGJLwQR/bTG71fFFQaQ/kuViF8rccY6Q4He9YzGw+kG0Pd6InGYj+0OJHHLM94HUkjEt+iDaIMSqRtuIm0wkTbAGdTO1nyQanm6oxVtJkhiA43OEe+sbzVy7JE41KwYU4wnEIOtZNw9NYwP5q/v5VmgiXCa8szyl3FKSq/p0T4WbstI2Mdfsod5ePrK46OR02u/RFNd36LdiSqZVzMVJvujrGt2VjIpCyA1kWx43UvixyR+2tS1EWFbN6rVNwM5BwEg7BLmXWIG1H8JIzAq9OHFGOOSCIWDjvVqGZ21zOU1b5p/omBRK53LamY7VUDs41qQd/BNYgxCH0eUmzyhZuOUvKa0VNdVq24tz9mJzKeWPdsd2ZEz11pIMrECJO3qi4uY6AxCvkKlAGsCZkVL91oFhxQrqFVKUKeN0lffSKit308liNYqjMblqF3MQXOb66NN6KYMzD9YosHk5PcTcPQXFR9TWNBwC0gUN3+6IpFWOMfp3oieugV5I7prdzZHxOMfpAQ4kmAy/X+x3DIUFN3VIJmvBGeXkgR0Ug6Uhb9NaBFdkE9w6PomOKg5nxhJDNDK2TJ11qAxx9n9LYjI//WfsrJ2xjp2GPKWO2t3Cgm7dVQxxIk1fsjGHcBEtjLJPJUjQSBQ+FEwAI0cIxJmCiOiT9V20EkGYqtMUPm7ICUlfS3qREmI1iCRWz6LUBbfNZicFRuQnIfW11hMUWsYqsDxPGYj7nWIm55Rp43Beu/JagrqiRRNwbB600R+k6kya6BaorpRDoAgLnZvYQiKmdJyM8USW/VZgvpsMcZaBliK6Y1h/XJMEQSsvKcGWB6AzjL/XqgYw/d78GJBGqB5bvbrGMbWVrZEE0RQHUn1RqiYvaKm1wsTFJ+mtJBkNuqwEAmYfv1RMsMoSg0cpg68kR+uigbqmnRy/NbdqbiyinrNydDTU2fginV+3RYuWF7EsskspU0/30Gh/qj5rT209b+SIIREdXqXvrTsarHIEjZIDgmIzJmHE0vpenuoaiVsssbmp9m9Ezwu/axGToWMJBGiabypuIF0vjJFEHrmIh3Y209xAkiVMEEm/p6LQxThzURS9LZ/TWkaokXN9VvHldb/i9SYqZwdbOmt3Cg1hakJng7Q1ETy2opBQxnWkXMpkDeiWPddxUQYjENp9ca3dT+by/dBPh5LXnput1I2TKBvrGBOOiaRVv1Q3ZtHBEFyKXy0nbdui0wO4Wbullr6KKROGZGBdb/x0n8WJBrq/FZgLO1hynLx4yV5T0+usIJEXclNDRZ2hYyiV+NpcT31qnaebeyZJqLPdUbuHsK1DE1iuuiNKSp4i5SxPL+1sOG7JDy00lasAiH9piMkY42lRCXgWf7a1Sdqt+yCCLvkl901L+RDAVQVuTt1zqRHVP8gciik23l8XxlmblsrP/WnVv7U9wiaN+3BY4yx5KeTMh/yTP1u+2t3AGkStPC8eabFwLGfUbiNzfGi9JMNhANYFBTmxyRgLi2QDpCbkY1pqTwW4athZrMcbkgc1OaS/tqQTz/VqEPzfwjHtqCm944xZ6B1/6Ym4+KrWpV+6EHWUnd91xnMwba3Ify/FEZVPFNWKz+MJm5QVSc6xBOmn6tFOHk3xQWqe9jHSvKYfXWgTGqTMfzZ8EJJsdsq7Eo04/X01okU0b6KTBHGFrk8dhyW529s5rbWoav3e6oxbUU4Iv5S8R/ywuwT/AM9jWA0mo+lpkQEjxHAT2xM0bRK3+mqBM1PJYEzHV6IPGBjxiId65ZKIJf01gZji91V7BG96Q8SC4Buc5Kj9J1r3ifvwTeYJp4pJ3chhmUcS1KfXVR/8Qt2zQW8pWuZQpxRarLtETQYvRFOMLdoJfogmfGawFMkegfpq5i9lOWEFvl8I3n7gyHaWczqOEFSQQa2jk/xKUhFvEJd5Ef74201ht6LQfB/i0oy3CxMS1GNv861AJFn9fNUkgi1Gwt12IKLO0lzj/wA6wm5ugEUGngwg8eMPTf2tRVxnfVAmFu7hd+unCqV4tcsneJrHtq5227aJBoXKvGCIJfm9Cg+2A3jcDvt5VqoBHdqtJ4wAgDH/ANShmsFLEtQM60+T+VpFm3RBWCeN3nkyTWZIK+2ty4N8Vo7jL5PzRipFk3fc/Xy6zrY8QIUnE43NXxh7pUgtO/LMk4+n6GmRfVvxQARUo8YZhjjT1fdi2mZ3nWNKkIrFblvghE0icWb5VS1t21jHcTNVUVEx3Bvy4I8XyNyVjxMdFK/7ftUi3nzVAgtwlLGclmJnBywXWdOgWsaRBcLHGjpGIsLG6G+2kwD/AOSJxGU3CKsxAYhh32L32nUwbrEA2u39pYYn/UZeMlIPGAbgvo1qiRIGqk4k1Ey3PqtbDJf7cziKXdP+9Hb2ikqZr/PqlTiG8qxfulm2s3VaoA6bJNquH4LRxbJg9JuZLKL6E/bWE63TJN7t9N0cK9oUjMtgC+2P0dBjkZfCqIpNy7rRewTnx9zBAAqk/qaAT2xc+KIfNLcxE3Eszxq/dsQ6o2p+t8ZjezblC4VnkO0cimAJneq0yLI1pUdFl5UwtRnxJRnkT7sG3+dA2pD6PgsbRMFNgCRt3lCpw2r/AFtrUGUizblaBYN/KXnxCuPq20DMROemnE1k+qQaVmH4KKRtMcTjNSWj5Q1+uumOQPB8UkTQa13RyzCQzO7mTysU36GpiMeE6W8PRQLybINhy9sXM+u2Ja0mBQy/ZOOzf6s2Flv6zcBl/vG2nSUG9ftLyBP20fuGGFSYYuNYUMt8URIis9Oa3KiOiIkJy9t9YXq7a1Ly5U5UP2gsxumyv+tYIuO+iK6QgG5rXohBaN+0S0mWZUMeW36auR7uqQYvLfRTS38s2bQRc3JWd9UMtREKqGlIY8Fo2PJoZftBMa06tsqYkTxcPxS8id8y3eRnokT9TTBltysAb60fNM9MKzDGeSsMwtM+ugUM3G/JSDSN0sh3KvfF+4lqJ/41RqtHL84JIAmqm4ZULuQRZMXrT4QpAkzpR/fVLyJ49N2DkQSzWZNYkaIBIFaKdjig2pwdL2/qNT20XSZECW2UYVeRmNrxBvvJ0vWFBDt6eikgEToW/BISyYnyckXyx4/k4/vqyCeikggVu+iboSpXL3NQ+RG1l6kCZBv1fJaCUM5ahPJ8Ub3iIa9I0mw3b3RkKxqpeMXdlYIzNmUnpq5pJVQYjVvkgks0JDExEbsKb600FKVUn/Mbtwlgwhh/2XczOZa/qKrOr2WgEN8krxjExHKEoZViLfEm9afFsLmQMRps60QSS6LJQn2xLQ2baq1tndY2h+ym8HiWx7rjoQ4jL/41QylMHIfy+TpZAXpDJIoozRZrGgOyk/5iscVvSV7cpwkzJBnpWiYM6E7cN0R3Vo3z5qMbQY8bIVvbys9311rEnVtwtcTW/NLz4HjMFwwnTjmfI6da1hkQYfp+qSYPEBTUEHxgUlmbGHr5Mfrq7mmoWIn+vJLymqPcQfk8ZGEoo+lY1VhEl1URFPp8PKUECJUw5slS5KzG2damho2wuXaKw/BzdT5ENwDJmLmTFbU6oEXmrcJjxh38wpVMXNSLTBPlfLBqyTFI4Q/T2R/WJhaKxJ5XNR03l5B+hppNf9Q+SggRIBlvRRSG5xPGQ8aqIMhOK1ci+5b/ABI/oaS3qlhIezEFQuWKZ/rFovJXMmJGQopcuM2GdwXoEwHGL1WMTDqj/JikW2c80gAbDOeL/tJ7l8Tjy7basnK2jssb6JHiwkwu0e0IYS0rWgZdHC5kiINvOqg8UqHj26XM5Ij9dbGoBGjfmkjjVv8AErsF3I98XhrVYgALkQbk05Pj7qfPi3cIkw/bcs2dUCEACKP1U1vcN+MYIuHDXb/BqxExqpIisUCSISvG8CVXHsZDWpmCNVzIIE41L8FLkZaTchm8M5kn7aQSABqpoa6luihyDNoTHlMPaxY+0aqfFTE2q/mqV4xyxBG0zuem/wBD00zSt1zOOP8Aqf5UeXGZhMjDEtQkMx+X66gfyRNfGFJ/k0UuWIYqZGRR/Gr26ZnrroImcW+KggzZInkxIQOLhiZfcpx1QodVzygc9HZTZOXIZEs8U6bpGQ10ERS07O1lBEj+R/Shyh8omOJeMJaxOP8AGrxNIOqg1y+n8eqiBKoV3YY5XUTGI/8AGpNKBt3UkEDgQufkMizBLEVA7WkkfbprpjlNBEvyUwR/Oqly4yQlEYFfy6wRmdWCRUWbZXMiBS7+VzonlPj/AK7kdBzXfGuwIoVEA6GrbCny4jcri4nFLHi4Ct41iSJBYXLKlH+a3UIakOMb1MQ5oP8Az21UxUWUkAWSPESDdk3M7WM3f+dM1kmr4QuWX8mBbVyufn7R69JxdOz/AM66iMm/lcyCbQS3Vc/OEBlRtQtFpZY4sXknWqMpFodI8FzIyFv8yosT+MdImeXjBbGTbd+2qk6alRkIOkWLfqpcuJ0F+kM9lKJ7TqwT0XGBiOLfRQdxM8mlKEgYrM766CtRd+i55Doo8jymhQlDxn9wxcDB9ddMDFNFyyieJd1BIXdjoCMKYI9xnXQeS5HEk9Nn6KHPiX+LEzjBYMTA52NI3EvmoNPhReM30hssvbxCc/bVChEricYrru4UOXGBh5A3KLFuaWQNXjkSQoI0/wCmHbwUXjy6wMD+TUxPZavvpygCfjw+lxyHB77qHLjlLDJyTDkwIy/41QzBoWVzgin/AF6qHiRjjWUOTWY/bEbZ107t5Bd1xzFZCj8nDKASrMGxU4JRdWCCO038lwpY2h/igkYAnBxRI8sz+MnoroJkwDRc88RW2q5+fHxl/SjbMkZif+Ndge4wVzNaa+qjyMpyuWcCQuGu+qxkXsuRw2t4qPLgJlzMb5ik3hivprpOn/W645AWYb4SdyJ23aJMxL4z9tXjeC29lyzwm9vVRePlM5ICt4pYb499WCcaCz91xII6NsqHLoTJMjMZFqF8iI9ddAdlyyxPHp7faly4vKMJSJvGD3coiX9e2ugMVhcjjFX6dVzvFFAOR2Y8Zi25p2nXTurW655Df29knIr9lhxpYpqgOv1jVDK0TuuXaLSZUeXE2kmrJmPKdiTefvqr8lxyERLeq5+REhI+iy/UAVq7X76QSTBKMgCZNukN7pUnlykYMZMsdQx9tIgil5XAgC91F4Q1AxllIJS49v210n+a6P7UGTUatz5qPLjEEMPWy++LPrH01YrxK5Z4QG3xSJJLCwsDIhN5svVSZgUXI4wYxoBL3Un4xE9tzItFFkXxOU/qaRmbiz/VJA1iKJIQiPadI2ZjfBqpxNG/bmoOM2vskeNQ9sp5BQXRP/OmswFPYBShDfkl8MXyMxETDbmaWNb1XPLGP5ioD91N4zIgMCSQjKyM0/51YvKBgbEktuF884kWL2mnuN1GvUcQcpBXy4E0PsjB03MtRKMxIEf30WnIKhhsOCc4tTa4ghuKEgAHWmlvhPaG2YVDhykX2pFQzRyGqmrrUnJ81fbhpZE4g1V4fy2eNXd/fQct/F/l1YFYNH9KhwneDcyp3krH/GoJNvCFcc7qkRBBmQGVwbxURoJM906XVDGvgnOGyhQW0RKl+kak5DRdAMoFIPQl6ulaJgSFiMWR9LuIXUni3ZUMZrWLpg47+UtQWZnqyiP/AJ1NtiF2xxitI5FX4cE5CBLPKDjHHETIP6ZnXM5CIrCoScaaqvHima/9SjODM+30zrnQ2s/uqsC0qhxpDauLuw3gcdYnWP8AJk2XQAz3P5VOPGl5BNxxU/JGKmcbakGaCy6do01e6uUpMD6SBFh4ks/39dEggElv3XTHCJL2/N/BNxwm5Mk3PkFBIDEf+dF+T/fxdxgIpZW48WComfHxiI3KjYCdQSJIuOL6qxjJ5K5xCSa/KYC2ZsZmP7ag5GV0xEyR4pvGQzAN8vRbn9r6aAaxquoEUN27rpPjGEIuJjldRUdjUkkGG2V0EaWVDj7f29IIRpa5M9XUEVqPVvw7YxNaGFbw5LAT1Jd2Zl/26agQK0lWYFCVcEf9UG0N4YRo/rOomk3BXUYme7by82FXjK+2ZbYg8jEnTH11zNBXZv6XbEAGo/lvqr/HxplchFSME9v0xqMjpqumOMnnKqcdrMRALmmzqf1tEhthdsMcokgCjfFX4cYQ5RVzeTbLRu1rmSIpfxuugk1GjchUAohkhqYg2tyO3XU8rLrjieEt9VfjwJwRYGBHjMeU+6/1xrnll47/AEu2GNJNVU4K8toi/wD5ou8a5zXddMcYANwW/FWDCQMYAnfATE9Ka1URrRdsRBkavp57K/HiiX6kFO9u8a5kyJ4Oz0XQRpZufVVJXBkB4yyAjKbX11MgroMa2r0p5favx4wynL24KmaW2S3vrf8AMB3V4xkY0bZVuI4xMQHkSxvG0p11zOQXbHGvHall0BECp172ZNr1zkGon3fqqwx1091XjwlTHKM1ELBmakjXPIkCcrBsrviBNvlW48agZBkmJ+y+Tl741GUk1u37q8cRHcdlU4uB3ZKZJBkSeIn9tSRStl2AitgujhRdfSuXKImsMf31zNTFx9p7Sai3wVWIJqagiquWF/p1WhgthdgCeLfqq8Cx7MxMAxiIxe2oyMhVA0rV/irGwcgkYmNpdsTEuua6Y/8AyKY4vJHaUhlwbsM+0/8AOgwBQmR0bsuwAA4rq4kVNSSQBMzTBLfWdAG91QBOjfSeSocT2qEQtkqidyIj/wA6mpJBv6Pn4LriARW0K5xSsSDcKcorKMnXXPukzNKqwBpV+74Ocbito5E8oIYTP32dAJXWoxk3VzGzb5U3s7n7fvGsTQngnESICrw9xlQFUnyQyrBBJqcqVgVVRFRrHJXlI5eNETD0z9Y1ymsG+6QCSBYl6qvHjMMbrE4qRPKZmP8ArUZEAQLvlzVkE00bKoFkIkmZGBhmYfJf1++oqaGz6KtIOngrcOKszRdme01gL1OsauqqB4KvjewR0iQYfJnDiXTTVUAKYkeHJ+6eJx6xtave+PKTUyBez9V1A0xH0m48Lxxj3NIk/WKxpORjWPNVJ0/0KK1cZCCo6zEFkYZ6jEa5icsmykAxxdk5DT3KVAZ2iS+2qI2sF0xpQanx1TkuZYe0PjggZm6/70Ei1qeqqMhQN6+6shIs70s9BgsR21yEaQSqAINKJguro/KJCaEC8udBygSZurA/6mG/pV4cJfJJ6MUM2mYO/wB+uoJp2i6ocFTiOXByWUvOCYEl1ZAFrQtSJCeJGGignl+sQpV6mQDH/TcKwIHFuqfgbskUGxKjDDv9b0ZEmAKh/Ko0tE7t+Ktcxc9j6SN/XvqDERo3RAA7phYyyLNpDIR3C7xrXECLLqQLC7f0qcBOT1d1KarcSCN9BIJgR5rUiDcdfLx81QmaICpMI5qjDrSIWiaau6cguap68u17MeupkmQBX8bpUQINclhkCpUjBGUlIz9dNpy0bstFO0T97qnHiWqQlbYtjP4zqTkeMvldVSoFRq35p8uQeMw3coF7kOoiBD4rY7aGrdExRDNWwFhObbNYV/rVWJtA9fn0RBgYxUcRlyrs2BoOx81eONaop2bUxEz0GYmKzOtjETYN6UVVJgVpLh+SYYg4xLOIggtInOpNnqrOIGUj/T/FTiAAVBLfGbWiS81teoJkkSfBI7pJbe6cxAYYk2ZL8SIG57axJJkarA420TxRxqTpvgzMV31BvJsXsrArV8UwWD+Rk8l2mQ3zqgaToeD6pMwmiwuqx1pG+OWA0nKLxPw5TiNy35J+PGLeLRIVhQ/GYn6b65dxmhh/KTNpgbo+70uTozKOcLn/ABpxIPNYY76t19U1xZ0/Li1WZsOvbWoT9t+dcILdkxJeM5/9Ylaen/GtQbdEjGTGiwE4w/SHqeK2u/XWtzb81fAB6I8ePo1MyZJmoZD++jIzTZY5E3bfGxxbhO/cb7YI36a5mReZfuiDNU2MMWUMm0TckRrC2sN+KsVPR+KxEQzc/tQxD067zqZ8nxRFYBSwUdQcchYSy4Y36fSqkgfjfVXiCT/V09+4iOzMzdSkQx/jQaNuq3o/P0WJ6UFBuSRtEn6znQBrqm4A1VAF2E6Q8ckQxGCY0aKCTECG7qmzE1JmrYZzaua1QBA5qhINRRvhqjsHRhJILYpIYT9NEgioqqE3rKHQSLp9vbBJmeuqjQW6rAEmiMTXKbuIMModonf66mYb0SBWT+P0Rt9IroJLf45O+t/kUuXxfG9WMG/G7r7JsRiSlI9J2s0Rtfqjhp1Wi1iQdp4zRMzBcd4jWilePh9LCMqE1b+kYRQLcRmIUIhSZemfpq6dFf8ANzdOGJeSp3rPaUgHr10Entij/ViJMaApg6Kh+6ZYmFjxDH00ZGBJugnK1i4RzKzOZgWaiGY4pOOmiSDCABe7fVGNqi6gX3FyjAXG5rWokYk+F2+iMAeLE7SbzJh6/pqSZKobiOSA3ElF29XuTxRv0xpgxRNTQt+qbK8Yh/8Ay6PK4BIn10GRc0dUkaijCAtkY2HeepF76f5i6kRHNv6RIPcDUJFVEzC7amf+ZrLfRVUiNXZE4Mg4ZK9XEzEfa9Qc7msO5SDiBes+eqocYCMQTP3mGiZDZ1M14PVY5VnZwi4QfcTGCJYxcRX3vTOmVm/FGsvxfBaPoxynqm9NITV6LiiSSD/UQ2UJGeTNIYSXvCCbusZoNfT1UwbB7P7QmKMSmXrDc9HRD+E/zcx5owRDK2kqQsvb65rWJ3osMSRSx3fwnj0wy5HbtERn/GokaXXQiJFluvKyXsszU/V+mqr/AJbfNoKGofg4WsanOCFSbmlhTRSI28EREY6thMcbmMOLm7K5bR6Z1iaRc30QcsgPB/KYCQ/bETD3qMmdSTWRdEE8cp4JvEjBdy2HtqG40AwZGirtrINA7LW7wEwZyzAznl9dY7f6VTXi+SMzHKlahW/KIip45+utAmA39Ipbi34LElnK20q1cO4yzm9YgTwfPZYwbys+IHeaHJ+v47/rokjQLCTTZbMMphRZMCTKM/2dJpTV9EycjSJhEG5n0OizaxBt/wCNY2WGJ7tKB+aNihd1TlmJds99FNfZVEDthvrRYo6X/qnVIZ8mZf11GRkcIb5Kr/5H9ITxYZXsufGcsshHbbUyRI04N+S0Emt1qfbyhsqdm5rErrSSH7pubfej9loGQD24SoYWI7HfWkxM3b2XMgGpu34IeO8jhuKvjXjM+v8A1rc+ae3UFuyDXtJ6/obLIVVH00wInRv3UTqZiW9Nlji9xILAhlKHD7uut3AX1e6xyr3RRv3VIR3lDYoE3OkxvqCaRo/37U8TQD4eqO+WIMDu2z+69603td+i0mN/paFZ8Yt68TGHbx/vrAi1JQAdBVFJNwhYZ/yKff8A50A16v6VRHOUAlZGC22eqARfKdNht5N8VQxAEiuUMpnJEPtZoZa8oiHHfRAqNkxIk2Pi9OK0eiQkEKBcQ1Uzn6a3CxREfyLIHSTy/wBvGYfrWd+mtaodEgQX04ojv7jeIWb6M4frBok7iJQDSly36rHKImcd5WLcmN3/AI0ka8OibGDedkezZ9ZlIhpTH21m3fyMSZl/aAFURHSwYg2WPrrEyf5r5JmtP9IQXyHKS13+sxO0+msdtEcDt+/G2iPHipIVLj8Y/JuGSemg5DwCCBo31lMcU+03Bv2ln6062RB3+FjkCX+LHHlOAtw2uYnfeNY5Dt1smcchMwNFnixaTJKJGAzRP+HQSDYVR3UpYPijBN+WSeRiCaeKv/jWEmgssSTTR+LumgInf3eSTBuJ267YNEgAwiuhQ3AWKR67MkV7tYA6rd0YybrR1WJFCUcsWJF30f03qgiLWWEj28a9ykO3ryaYjWNBOV0ETbdv0W8iPKUxnoqUM43OmtkJ2b4Jjf0eyODy4xccnoEQwWQTM6173RIOXaDRvmhBbQZ22w2dGjWravcqrfR+/LjC2SY43LmBydDllt3/ALaNFMSYPkscbIQnYAPyw9cR/wB6O6tX4vZBE1H+m5W9wA3deMEHS6gj7aO7G60ZTJr5hbBdRZtHTEWcqzqu4Tq3RTBqTSrfgljaaYiUYMYu/wC2kQf6uWXwWAoSX5rREgMM32H8u7fr/jCCdG+S0i6EEJy4lxBAzbNbZ+hppVY0sS/xYCJhkeUxtHkVFmK0kzI0jgkm9W/NaCiSN03PS6X71oxmLVWJNxd+brZYBZIMGWwh3UldYkgALEkCTMovESR8XDu3VrGPWNHcbcEVNBdvijm+ikQkZeSNWPT/AMIoIb+UWE1fNCKpQbWYmbhZ6upmL3WiPhuFlQga+8pt1bM6QBHdWUgRtTSz9llBuYgJg+/QFLnSZOPFm6B5+b28UYaHEsM8YMW1y++dEi4stamsPUaITtDMzE9VgYbmftrQNbuXdMxay0sOKdlzl35LAn9tbUWg77IJ3/0jXrEKFEHkER/7fpp0pZvmqjcrQjA5IxEBGF8pnGprFbB/aj+blvqlsoqZipGKVlx3z9NNZXQyam63LMs7BxqZQIjrmNtIERFlIInSn7eyI0uSZcdFc8kgdBqeD/FiYpRB8Tabc11iJG5Na+sP7QBM7Ru3dM4m1LJnZiUxIaZnKtlu2Bt9rQI16TkjsQGIpNas0/VpJFZQJfIpuRi8Q34si110T4Pim9RZG6bWKId3E3960zXtBVWtZ+PJB4jDuxTi7uCGHrejuPCmvwgGDBkN9UkdYQBqZkBk8TD/AI1YNjYpEElDeSJxHReIwEPuO2seHNNAYNR46rLOP7S73hdv00VFSKoGMGqESr5G+2TlRPFjk99JmJLPRJxFDSXK0e0kmQGHNs/+xNTomp4Pj0RFaP2cIY7ChFJIDvFy4vTcTUkKCCKG5WnBeJvu11iJvr/eo1lY15vwD4rREPcXrM2ZIQP6NaRMcEkgg1PJ7oMTji5u3OJCa69NYnmix2fqk8JnlwufGd4QnYmYfuaRkP8AOvkqGRI5BAWBiJiYUttlw3edIHVYmaWbssQTx6wLDlYzceX66L1jiqJESKt0SpM3yip6lV/rh/tqrARDf6sK83r0hEursCQgC0lzHKNi9BJ8CpGGIAMQtDuzNiLHlbkjc1hUzbojIQIFhw+3qlN4jboWE1Ffuev66qltHfbRTb/SySTUyEP2PL9zmdnWEDftTU1rEXQ5AQpVVtlaJWnWkQK1d1XdvarfkpxLFcUxXSqAE1U67/CYMS3R0W3svf8AvFOSDr10GP8A+W/Jb0fVZiImNiiBE9Bg0jGDOij/AHXZuyWGobuCMR0IiAc6Sbt/axxjxWFcTE3B7vEfGJmT+/8AnRSId0RiKlCG7e7eYmUrrtpnZbWlUSImlDay5/Il1jfaXRExWPRHaInoPIZY/X76k3fq/BVImW4S8ofaA5FNmst+k76sfyG3ZR2n/Qj5ScoksgVXeLI/Abm99ABJrZBFZihPst0t/E4r417rPa2hI6ZM0iX7LGAebfNaJaRhHrZ24olHXWE6qdZsfZHli6W+gdo7fXWkC1vNIOQ/zLe6RDH7iPyxA0uHbOrFDOkKu0E0iXzUwtJi4BaYbZzjSbdxLhlTrHA+e6wQeJ0/dajMEwgkYeutx4o7hEo5Ksi2jeXvmc762sFYAVkkB8FqLLM7RKdMwToJrGwQK0MlvolRSCctj9AnpPHpWqESJQRB/mwWfSFPyuTs5iOmNYnwb6KanK795WTyI+lVPl2tGD7a07pEiuj6PxmgMzPHebYlyT1a9fpqgY0WBtG/Lq/VIhAMF3NlkpDUaYMtsJMRxEDRC64vIIMEk+MwGCOtaxi41/VJvAfBbveEuE/GTMI8fSH76qhp/wAtsLWoQH9LWOasq4lsmICu+NAE3ug9vbV+iDxodhno5nah/wAumZojtirfBSd44VBRg3i54l+jrQQbrT/8uNfJ8kJBuyi4X2u8qjM/4vRUikKokSJbd0N4/ESK36PlYRttoHdG6xxB4+cP1S+KEXIejXdmB+nXVGpBNKt10UkE1FtVqUZ6y10cydDbRw/6l+C51Bh6P9W8Qk8i4vuNyrMs6TU7OiuSNoUeXGGAT6tgV0OOV1c+KCBM0JQi9ptsRlmDNEY6aokASZuimJpYv9QCDl+7ymlmf1ZYxrTWbcViJvMJfLlDBRsRUIKSXXWdJincueQi97t7otgRPE5b3XjJPY/zjTJBpdHKQ3RR5REAnjcBeXLJEx99IBmaGePALp2zbRL1Fy2M9QixX6VrZRfg3dcxtcpY4scfKOPjgzaXMrveprNLpgml6uj6LPHx5VkaglnxLbjDOtJIrSnz8KK67KPPjscenGQEzltzGqxyrwWgkyz6JNsQJZURK5U2c6utqI1W5Y2mQFlaYGKlY6XOtJB6F8FziBWz/UvIUqGcxy7djf6aZAgagKcsdcaGG+ahyIEmcjIUQNw/pN66Y6RQLT3Yxk/BwlhoxiL5AdUy4KutJioqpMDml58WHiDLH2uMkxImXTM7KCIrp5vopMTezMpD2FAYzq6zTXisa8/mKJDrDXFFjjKEzPqmNVQ3iFBpzb9lLlS5Z3em3X6zvroDXj5oyEATd+/RKpkgjffNuzK/StPq3ZTliAJGqTmCbCPHibX44pcS1066moMn/J+fdAFVzxvIbxJLUZZjGZnrqya6y24RJ/yblIjEe6wk8beI56LHbVSbnRQce2nPVQ5cUlZZhkmz27eNzv0+2ugI6rEVg2L8kEdxM5l7QrIGPX66wMzDb3XOBiYx12eiTkxAf3mG66Sz0rURNS91Hk37qPM48eibYMHLyomb7avHz1fRTBtVvnzSsWRK9UquJAEoctImJ29VzIFstUnLEVRF5Y+g3H19NJFJEgLl21s92eChz4wwxC+non+0xrA/zxQIiDfEKfIh8guJtswsqmPtq5jEVUZAkEahvwUufHkzywlesQyfQvV4kW0u36rnEBc6Y5eLMsxU0STZlzq+6RCg1/8AqpPB4x9VpRvfJZBH20jIT26ypONOKjy4ybzB48rmiRWeUuf7asEAcNQ34KIrBoVFCU9P/bZsjEasUb2QROOstukuR04lSZAn0iZi+rqhe80my5GYgsqHI2PFzcExYRBn6YMa6i/AqchSD+uyjzGfKhZm25aXiP4+rWiPB8H5KDMDE39lF4sTKYN5jLctydcOr7gNqLlmIgCor4qPPjCQpDES+LEwL+WrFb1D6LllicRBrR/noo8g24xyCSkCYlmd566TAEmy5nEaWUeXClY8iL6h3Cf1nTiQSuZvF/t/RXPETER1CIFwNEM/510ms6+DK5ZYDoVLlxpUzBIeNSDcLInTbXTE+S5kDhQOnJRAsOrtTNxHdftqtZI6P5XPLEj+lDmBmdp/R5LvgztrqMj1+n+rlANRer+VHkD3WYBs6D4xDVf96vG06LnkK0vuufnxZZOXKWJp8bvP/s/TSMtLP4XMiMZD2UvGpXyhZuoHFQgN76qQaaP8XPIQZD5KHLg8Ywwfke3oBW6mrxM7+q45A5CNfV+SikS713kgWe15jTW2i5ZAEQati65+fFj28a/9hpsy8ZGq31eJ41XEmhvCkwyU42bv/Y/806sGmwb6+PEjQy+i5ufGL4ldWRJr3b98aq44LmQP8n/T1fqpciIZ7X3gcQMaoVBFmSuRxgcNob3UOXEk6JMDlh4kbR+uuoJtFVziCRq/pQ5BMM9SIyMXfK77TqwddZXLLEm13xd+UufCpBZl8ZI90Tirdir1QzAOkrkcYMGyhCtsyELhrk7yTrpYQAeVFzOMCdW/1K8Tl7QTxNi7n1nE6rEkf1Pp9LhlPTxblczxRsNhDjc4lLwd9dKGgXM4kBvkFJ4gP42NHkcQ9tMPH2pnM6sZE12XKCRAbKjz4IJE8byu5eYNvp9NXiQaat9FzN7Pg6qPi/uYDeWSLblu9XM2suWQE0q/tJyOPIBLlwwxXJjLtqpLfz1XE4jE78Onh6rn5Hib4nbdM7wzE6uKwaluFBwBmFPke1LVEhh/dKbqn0nbWknKj9lyOIJ4vwSPFF+hUIRdZk5cuS7OqGhUEGaCqi/HypCc0kQLN1aasZDUtvVQcQDJbopp1hd1EYLYmaj7aqYD5eWyntOlfaUvtZfbhcQvHakJV0jus/dcjgTQbuFLlxGahKjikjM0ZkjptWkGHp5qYOPJ/qXwmLUk/wBWIhmZIJ21YyAExX5XPLWzfJL4OyszbE3t7cI421XcIgt6oypNHdsr558flxFSYWeMsX1WcZ16CTMaP1XyqG9d0xwAnqiyhE3DMv7p1pI/+yTiTJj1ROHHvGMCRfuJLBjFBrSdLq+0ufXp4pzhivQk2bs914vU9wf2rjeZO35pun8OV4DMIXExKbjn11PdiRIVDGIP6/Din8MTJTOePGbGbn3S3Wp74EC6sAkHQKsRVBBgq6EFjJ3jUGtRXzdFQxyiayn8cHjUqI/rTLM1qQdJquwxH+pVP47Bi4y3ZYxOP86g5RaW/JUKa/0NVXjxLIqC5XHZsxepJk8OioAG92/RMBlTsi+WA4rDMOiugr8roMZsKPcfapx4qkR9YiYFWPyz/bU5QBVvougEVyGvqr8eATeN4g3PFAIPr/nUit/8t7KwJyI1bsrA5Z+kIocpBqI/vpJkQLLpjhrFHL19CcZlvoZ48Ynr1e2onenNdQCN52v48lY4TfKPISLcw7lSXqMv/Ent+10GNYF1UOMNcg4llAiQkTEMbXOpMgBdBie7SfV+iqccSGy7k0qLHXF6kibbP2/F2AgcSFbhxXMek2jcQH26xqTkBQS3ZdRiLXDfDzVuI3vEm0xsTdzyJ1JykTZWBpZ1Cr8Qkmd5ti62FFO+NRkRI2XQYx/K6OPAMU5mER7KjA9tQcjq/BdYBMqgYrpsNFsYnLqbVrO66445cYlWOMVIL+1IzgO97lxrl3EafyugvOzbKrxgCZgKhmcyyUSGLjUkkngu4AkAX8/NV4ke5Lc3mFMwGToa55HeIXQCRSq6OJiTdHH41LggH++uZNKVLfkuoFNhKpxF+lpQUQmYh1JgN/S6jGNiN108eM1iCauF6yJPXvrmSYqW3C6DGs6PxT8TyYmSMRa2ZLbjfBrARXX8XfHE42sujjxJOQ5voxgSQ9e0amSR2m7fgrGJI7Ru+P2qcblshiTDMKsuGNSTbECivHCL8FbhxCedXMsGf295ldtRpHBdiJjHG+/D00V+PFmCnHjBPQTji0nWJHRWMcSJG7fBdHHglyTUIQlyviwM9Np1yyypDsuo4mXv0VCl8W1a3zi7rU5aHSFYxgD90XRwEAYmZ5NGyRJMa5ZETJtC6CKbN9FU/JH0iWxmKbY++oNQ3X6XaLR8uquRUiLFzZkN7uK1zF70/PtWAQZcN7vxl4vugiimxHlHVf0emsAMTVdRM0EBUJcu5yiBkgYnJHbWMRLuusAVir9V08eKdaDyIvc8qvK1rmTWTZIBNqAp4hqiAiJqcYlD00TTjK7Y4wJb1XRw4UbLbE8pFoxVzPTXMGp7rLpNZH03oqEKBxzdcglJkyQxrE05K8cdzNFbhsciUeOEVPuRKda1zMXldQAqHjm5kJ4swBIMMxWpPdbZIBibkv8AV0cCAklSYMWfSSD0Y1JPcZkABXAjg58FWNss/wC21xNw5i/XWBqQKUb6K/8A60CscQpxLJ4wMsZoK1BMjisL2b1VOIwoxxCYio4w0dH9DUU2q/RWCNNVYz/aBRiA8WCQBPr11JntoLKgB/mlmzsqceLy5AUDyIsp+nUxqMiMQSx8rplH+RCtAFRndSHOIYt7aBMcIfEp4S38JoYgDbAKYX2959a1QMCSaroRY6/LcJ4lo8pHHKZjyj0h1zJgQd10gAxorhAceIqxEEYBOL/W/bXOtyR2o7ahE4+KQqYqZuI7xOumhtIXauj34KvDiSvJ8pxUwULM76gzQijf0kHtvcN/quASBCzBjqpNSs51AINTZMGO4Gj8EQqcSBiIbhQNrrfWJi9wVeOOuWtQ3Cpx4nNkMbYf24S2D++oyJArKrH+VQMjDJHJkjLcdjVY27tVV6C790/GWg3kTl7Zn8IKa+2gnhRUBBpEqvAV484/2sIhXpcxF6nI0iUwB/O7fBUAvpOWBHLaQLy1BmeMOyYpVNtEUZoARvMPb6aKg1NVQ/kzru/lNwJkqQu37sYeW3rqcshPkrMjmqERYENg8WyoeUlE3UaMamaW4tyj1PownIiAmZ3It2R+2qoa6BdII2l7pji9a8tjjNDj6ljGgkGuN2/pAwm8N1TceHRN66hdsNJP9YJlt7qtIfJUCh5XGOMQx2IYZe+p5N2RAJkmmvV7JlQJnMX/ALZAlajpjWAmovV8F0gEuEfGT3HkmYz2IYis+uiYtQKomIu/xNCmO6kzHeerqDTm9lX8k0qEfEUImGZeXr5VxzrEkTo9X0V0jiqhTOzK1CwBcB4531BO2zfmmk6vrP4mCYqMFTDDHETNRNujuABlIJtdO8S6HdiYJgIp20SbgqsZxFdPTyWnCTBeJuboiFXbrogdFUGof4q8Rkm7MQmLzDXY0T2/19JJgdP3zTXcfkKodbiU5RZRoJn/AFbZGutbO6MNqEu1JC1l2TvGoMWxs/y/3cAcCHo+KeRlyQpWGCNqp0j+THFOlEA4l8olgmcEXkqf01ZtSzdCqGOtdW/JPcMgQzJO83QzB98aCNXukEGob8kTjE+ThcrEGzDLKbaxJstNf51D4fqqDiz2xEzE0Zj/AMvrqDXLgnt3rV2RMFswPiEH0iK+s6maQXC0CYERCOdi2U8US5GBFzGknjySQTx4vmi7zNUT7YkmBIntWp1gN6pgCNei0ys5wZxMjLRJ+mkSBwfuqG4s2wiCghZNS5exx3e0aJBENwpmKb8m63VQJGCVlhnlBMVUy41JtGr8EUjVu1/BNjjmat/I6tkIM/pqgAeau9v8v2WjfxCf2smxR/RGsDNJnjfVIJpWAFrpJrpERcXJW2muqjEHIRpduiajCNByuJmWP9dApUWXUTEG4112+kZhZlnHjTaQzv8AfW4GAE1ImiERMXUbJcsfjdN+sa0jWhKYJu3+0ROKjLgzKRTlxh21Wxxb9UxSr+lXjxMGI6ZnMbz3utBnr0WMCJ1TeMUlsQBYOWVExHeNTMraVb8lr3yEDGd7ZHbW0nyU0Mbpgmw4kJ17DK9L9NHlVOo2hu6N3dBNUdOq57f31uAlMAQNyjJ4+7O5IYcUFzorM2qqmtKBKswItoSySrSdXvb6aoSG3xWqdp8X0RrahCF8cYPKDaNTYmPdBAs3KEZnePxLmp5IScpl9NYkgNhMVfkmOLFObOIYuQL2nUSLlUcSL0bcJzj4gssN1ywNsTm9R37JEGmNH6JpKTPfkiLjjuqaIpXy80ZTNIHuspuF9E8ov3W14/41hImZlaoygLMtSLuSN0ZeO4p/bW0bpq5JMnRv7W7C8blwyRMT+Vp6xrVuRRMyJ8PRYIjJOOMkvd/2/t/hJID9VMk1y/G9k3ifukiIhxPumrC7utTMCisDKvdoijXQ9Ra8t9zfR/IEaPoqA22+kfTtbPiwxZOYb6ax2lv6WHaRwb9kCb4+Ky5JRM20ByfpetakrW5KnEqYVr0N2JzmdTlAF6P3U17iBRMNlDWYxN4ns+ugkjd+b3VxSl024VIxS+ofSNFwe2krEm4iWz6Ifkq3ZWzvivKh+2kyAEGllo9uYoqbjd6zcdu2sI1sk1MlDxks2rpLaUq4/XQSOF1hs/1PEl4vuLDLF5f0dAyIPCVQxi9w9UAhmJY4zxPFHPS4DVQOQbZW7NNZbosx5YgWICVS7B/JHRPDR6cFdq4xIRJuIcQFG5UejuaxA2qsL7IfuLGZnK15XEQS9zUHLI4yKBvmsKCtPJx+psWTeZ/L0GYL76iYuia0bhLTabwTTh2/c9umq5JJIMaN/KLibVhjtiYb/F3d40G0Gz+PVYSC39rFWb5ntM9MJ9dYnu5oMGmz380eNqUG6evZ1iSAN1idDeUePGcXDE0+6JyARP1/swTFAW+inTgfZFu4iOz1nN+Sf2dVpwUiLGH4QtEZelcTOPEYMsZi8aJvGqP52kWdVrsYm5yFTnYm/rrTFnr8KgBFH+I/Zsxgknr5IvpOsB4LGgfstkGHHKCd7WEZ2qNbfdYk1o/V6LTUguADkL7Yi/yqmtFeh6PZ12mzfys3UiSzJHK8Bic6Y1fqqsO4BZqZa78azEgN4jOtQ2RBIrdCJqeNxtNb+0HN51uLbC0EiktvVj/UqE6Mw+QMdI9dYxfIypsKmnV9NUUUJYo7Q8Z23x6anWtnqsMh3XqmICieUVMzAZM19dF8pPBEkHgiBkBiqZQDeBuf76TLCmgodpf4tcxGDPlAOZI9v0dHH7fNJANBbYPwQId1KWxiMF4CKw6xmm63E3TAVDyiGvSTpdNemgiK5XRJAgX6IHWZhioqMUPGmfo6aikmXzWG4FGylUlxkVcxESSUi6wmj8eaYmpsU2E4wR7RYziOrEf062ldrStqIulnyYIIJkFnrUUorE60DVvqnSE4WUqTLMwxTOFNSSMbQAsspLAbuP3PXNv3dYH/AONvhFdW3qgIHkFQGBWJ5GFnyn7axyNiFhjSBZ/iWROKeVSQYuOslfbUk5AxogEgP9TfXlxSO+La/EkNSb8C/wBVckviXapEmbCMcpfTFao5ZArTFP8Alv6RDrEUTGWU5JX7ml1jGnF/VFtK2QS48QPpZOMhMsxrXq5QDPJFYPdCSMiB16glBn+2mRNLwtY8n6LWUlJyJiMz0jaNTM1F23K1I1eq0Rij/Xpvvaz1nTJ1180GJlGd4uTaHxZ8e2ZjGsPNy6rZYieL6LLxQzNREktLBgIVma1YMiDtHJbsE1qhWblmm5Oh0nPfbTBsaBaNH7Pkg03JBG73n3XME60UhaBabtsIxlYqZ/dBFzPibY1oI6t/qAAf5p3N8lvFaIYj0qzLme2mgvev2t25ChtVspY2euKmFZ3Ydp330jLVvVTGRMOEJknObhDeVMEiZnRGj/UicaF9aeqIx3g44Hpu117aaE1uVNIjX0u6omYFkzNgxMkksVtrGIn9WBEUlCu/EZlGpY3i2dFQZvZ8kxSkVhYEd4JTysiI/LqD1jWNkHtImsvy6LciC0mi93yzl6o3pmsaKgYHB/qAMmEpJh+pcz9caJn3WMRIomVIuhLX19EcaKGgFVMz1flstLGB3lQPSBll0iCbnVykCsQH0otJYo+1VLmOMLBb/wBa3GqdTvLCBE8vKiwvrFqwtk6wkWbZ2wm+KI75zFbwVNRLtrEEnZESf/FaJyRGGy83Rap9dY8K5N3RW2v0sRi9mE6xEHj45jpetBoQtrI/03UoMy/tzjlkn3Ns4f6rWGQibtuUgze/whDbLbLMoRD3nWmKaBOM6CqYeQD1fcmZiU8Ybr+jWIBNbN/aDUkPxWYYLZm1Gkg//VH00gaGzfVaCNYMPR+aXxGa2LgOVM1BCetaZgcSt3QQZrCV43PE7NDLUM0+UL01p/5MKhftLdlmqrjvQR1wog61TZA7SK6lLEIjBJJE7tStN4n/AKSaQftuFZM1b9oW8oZw8kMgiLO9z661YjZhs4gGugWSYyQxVSw7pxtNY24l6KYHMP8AUE7v3znxI5TLC9dN+b8FJB1FELuZmftF+lF9dY7hYDLhZv8AUWZ8RY23DGWHk32NAGIFbxWqO4tvZBJQSU390KYn2/XViJSJD+9UmGPEJ6p4ueuH9bvW0rUv3Kr0bdRhSu5G0ntNo4umadwoC+SRQSZb+VkZgmHP6vrE/wDM6BBCBSmqC3WMuCJyu5BrV1Lfomcdb+qMLbINWkZh6ZsCXWEC1kCJ4qdeRHTM/wD5HHIPjg76uCRq3KDjNRc+iKTJJjMsdZc33dtEkmW/dQJxAGX23yHIkneByw5nI49HTiY5S3KcTFQp7QgG/lx5b+UEfTV1oqAN3R+6MwceLPE3kE2joeJPT7akxVt3Wgmof6tM8riA9I2/2mg6adO2sLRtHkUtdHjTxCbd2Lm4h3nSDAlvXRbtBtd8+iHiiTDMIS5tewk4KdaRUdOik2gbP0WCKpMtiBPW6E67d9aZMB/qDub11Wndv8d1mL3MXoMzGkrTMDXVE3To0YnjQAyV0xWngX8oME2+n6ofSM1H47Q9YnGkivF9EkkntfP9WQXqzDHF79uTfaJ0G0h+ikgi09u/5CXyCcDIMRG97VPWtVAA6KZpR7rUyzZlyRm88c9NTXkG+awJAgWlBPLxFR6QQkA5/wDqo6arG0wmavzhylfjiZNq6yE1uT6aqZiKLd3cK00U3ohLygZCpI/9s6oCk8H9rHGsn/Mat1Wa773LuRMWE/WNI02UkDhPzs/JAxdcpqa3fxiMTnGp0Mf5WmoArR6IS/lPj1pEiJxbXWdVPJaDYXe/JNMu2Q8p7PtSodEqTj/M+fCEkBEQTl3cSW1L9k0zIJNfZYg3q2yjE0Lug9IGopJdYne6kbgN/qTlx9zSSxRdxPKYvSP6F1WMdt6pUlk4i/5PbyMI5zvqrXo91VMgR79XskelAe36XHGGPcm2NIrfdQZGxb1FEMOws5WcjMp5U1MdNYmcOL2+d0GSapvIviTKiwklBl760E1O33ZaDc2Z0SxvmSN7iLbh/TWsI1n1UkFT5Dbfcr0wvEx9K+mp/wDHK7fFTjar2U/FLxHt3HxQRhYC/vq4FrrqCKHRvyTQjP5eX/qRiBSMwNf+dTrZEjKxh+SSCJIJMBPFc10as1YkUfqpIjkH1cIwzFzRGTGfIhmMaw7YkWeijIiQEnIhEyFySzGYAwusCYpq7qgRbSfB/aR7ByzHXGTFONVTfVY46n96uqRcyrcJHLksNQUCRMR/fTwFCdVPGOT9Ed5xjj9IyR7i8d9OkT7v4R2m5olZ40zh3CHeYZj7Xonu8m/NT21kdW6JOXGTFl5cmal3NXJH4gQ2/BImzN70SI1BT+X3NGUxxn09FRHcJSokgQb3gmTZa1MAt8FM1k2JQd7W2iJTLYP5R/jV8gsSDxL9krJN8Vwj1sZIhI7fpoBkxjZv7XOsTs6KfIVXjD7jBPE9vqXMa6eixg015JUIlus4MZ6TP1K0iv8AmxRFO0WLiqmxGBgxTxNjbM7O+qAk8G2FBBxrkhzJLZRiPSd5Ba0AzUUHvyRBmQH+qPLas9ZllyRJv9tdhKO3ukXQskZ2FIlDtUcbk/8AOprc0URBrfx9lH5KDkGyVLGxM8XYh7a641PaTWUChji+Smm84YL6cekCR/nVkxTgtkAQTrD1Q5cZHyHs1M+P7oqzQD/S5z/UaOyjELIzN8ciP/qv/fprpO71WIxmvTfg9ErmSOwTCHuLq4rTe6gzxiGzqocuPu8iMZmeMb1EkOpFBB3fwtkacUkIdrGp/bMUph6O2ulJhv7U5VFLylSRwNyMMOCIv/nWEDIF+bC5nGlpjV8FCGYocJXlPZSNdPp7oobKaivHY93qelhW+mCRS7fipivGnwgizxZizrFZjkTEX/51Bn/RL8lyhRYV4vFY6xW4SqjeumOQvNH5I7ZHCWxupwUTRveAtHYh035/q5nERxblT5HkIk/pY2gTMbVontrYvwXPKL40r8PVQeEXbDiRqkkMR/nOrBm9+SkyRPjwUvGOk2IXE0iwt+XpjVE0lcjIMmauVPlxBv8A+o5FQCURxKXfV4k39G/JBoK7KPIcUBhj2zV5j/o9NVIBmKqbEkzHBQWZl9ImFKhFif8AzpxBuLt+Wig26PiypfJ/sVmc+SFz7sYYNtdAYoTRQIit+SjyhuFLGb9rAdhz/Z1X80sKKMgMbijfhVQ58T/8ZgNpHH7UuDGug8T6qTEQ+CR4zkJGTj2m4ct/S9VIApxd1yyEc2LLn5cEU2gGGOW0OYgmeusCMo38n4qTQbv5UluKw7Pp0zP9tWPdv2XA4kH/AMn8KHI8SZqoTivGwlgh10Bm6gilLKLVHWMNjO+SZ+ugT3QuWWNYyu9n5qHIn3eL1quTBAdf/OugOhUkaauqly478iI2IaKMpD/z11QOgq3quUEjt19VBDjUjmAghAqjPJMZddca1+25XLK1aqHLieVpiIpEwv0D01YOlVzINQf9S/zxUn90KTOZ8kmtnkP95+9gjpquRAiqhyJHy8hYsmTrRPXprpYSLArnkLEOrnooI8YLOUTG3iPJgHOkwa6T5qMsQZtD2UnjASFX/wCwwTyms76REbSvPkI/z9clz8uD0OmI5QE56j310JBx7hH03aJIl02e6k8SzxHN/iO2TMDrdxni24XDLfHV+a5ngjF4EdvHHjiL+5OugIO0vr+LnkJGvhqp8uPle3TC1NnStVMXu9XsuGUi95Lhc/Pi5k5GxJks5VdxqhApWVBBy0q3opMSlpYmb5H4g0n+PvpEwP8A5R5LkcByA8m6rn5cIg+ye6pXqJh12mb6rkcdY/r7dkj2YZkcrgJyk6QZxrY+S5ZYDumIC5+fBSUJcsTMTMhCTPrrp3xTT5XIgWe6ikRbKw4uA9sUPKf+NdRUUsozGhFP1S5cZfxSNhqOUSx7YL2/70jI0tVcYgmb+nVR5cUvrMMpCMWxOD7a6Ag2soOIntuVJAYmYixdoL63OrF6ii4ZY6ae7qpPCbCSQq5gXBxIvbVDOsNsrlljIrb1fFRc7jLkWOnuUii+zroK0pC55YwDj/zs6pUpNlQ3DYmpmGurqhUyW/JciJA2Dguyhy4HFfGZZOgbXyvxYJ+mmTH/AIuimusSoPFZmLjZkmLcBL99UDWlBLdFGWNJ0ev3TyS+L4wAQrxhSbcPWNPdD+lyONe7Vt1mcZiQcFPEwkh1Ln66qSRdv8UkdoMN2dJvCKO8cakXGWB1XdqXR8VzImtx7dFPwiZkNvKiqNhZCG9JypJFSg48pnwRcx9bR3aAtrTcS9GwuRwIsCEiVBt7YaQY+jEd60kjWynIL5vEnqws+USBGBk+0fXXrIFrFfNi5d0xwXybjtFx3T1xWjuFIuUjEzEVb803HhMsJUIjMu/lP066Dl228W/NYY04qgdroyAbQk1GpJ23VjGsCjbhMAmFiReUte4eVwq49NScoNaKscTBB+0wMMyEr7iZscl3P/nUkmZF911xxA5FvwVePCxmJirZ6QmPyhzqDnFG3smAJAhtgpuPDierEqREiuxTGmT4roBoKv28VUCDG+4XdxPHHr6a55d06xIfxPmqGJ0FCm48dyRGOO8h4hHUk1NNRRt062oLbqpwWWGegnlX5ECif41PcJjRvkmDpZW48ZPGI3aSuVnKL/zeggipq3qrGAmswntjfxX2qrmGatv00zifBdRiRyb38a042iEymRSGqFYh1JtW3mugw1P1vzVePFmnj05IYzJxzhel6gkGhfNdCKUmFUAauVtWP/V2Rn1dQSCK3DK6DGRB/avy6048SScWkhLDslES6K5CW3VdgAOivx4cS2LY8bs5RUFAz9/toJn+QrxiJAo+ascbamO8BFHZkfptqK2b1XUCaat8lTjw22M3DE/kzv8ArqcstdV1ABFJbd1c4gnK84uFyLcExWuR7og8V0AJ/kuqrxWMjhIyxuEMcZ1GXAVb5LrA+Vbjx4mw8ohHxIGOmwdN3UHKjfxC6VNyqceKj+KfTaAMNh9tQSNS/F6LtjiQe2sD18Vb4+EQpZJ7rvrBAe5znUEzRuF07f6iZp4R5q3i+qm/o4lg2NTI5GX7rrhA0Y39VU414qt/ukkWHLDHbUTBkLviLNzxXRYECzDt1OMxgFNcT5PdXiN78FUvGJlJVRvDkvv6aRiAa6sLriIFaNj3VSVGFN8r6sZj++gii69oiTqr2GaksgXeo3n076g70J2b6q8AfLi+arwGZYgO6KQfaHpqDJtYcl1ApNzor8aSyfHMlsKyEJGggETFNl0AMPor/GH5VbEN9XN4z66jImysVFG/RVMEQlMEzUQh41nXORNT1XXHGkkPk+KtwGLl5EHG1vqCyHXU5EGtIv8AvRdI0fT7VzZyEz26HJbf8OuWU63bcq8cQQZvuq8OCAkkpkS9zO0anIiV3ERxfuq+MJvmRkdsIxrmSaRs/BViJjHJV48TlygwHa2K2iK7zqz/ADcrrpOj5dfZX4cTjB+Vg+UykoEY/tGuWRb8LKgD3dxsqEEYyrMLb2G4/toMmrfyuuOM3iIbhU4US2FiHRZahA7FamZMN/Vl0pZvddJiWL6JI8icnWdSa2mFcf8Ay0/FTgK3hrk/kSCf7OZMakiLN8eq6T2jq31VvAxHr128ctMlG2ooOSsA/wDf+W3Cpw4WScqZOUTcDKNzP3/TUnK4ETaG9eK7UVStuF4enGd+nGNSBEwW3K3brlf683dXAPcoJFt5FquWY0EkUE9rlVWKPSX1VTJMMKE9RMcTOJ1FRTgmCLmphWBgHkjka4hX3qdTN6SFYGz08/xOSbp6hFYhiOMR9NQSNPJuy6AQKXIXSEcVN9k6QUxM301zoTJsgYx1e903GSXYd5xIcrEOu2dWSDQ1ycLrO0ynBvjbPqPG3LjP66gkRJurEH+jcB+6qCAg5uiZkmDMP+dFIjI8leIrJVfFhexkFqE3mtAuFXE3KOM5XJbcMMbyD6Gm8R/l/fVdAJAPB08dVY4ojJNtm2ZZhKrUEzImiY0MzCpQraMVtMLJlDfetRUmyoCYJfkmgWGfGiHLNlHTWEgQKlXBIk2fqr8diHCrdViW5z66gwbPpRIqTWsvp8ItDkD3MeWDaRHbO2kadtSqAgTGkJzj5AlTBQeTPi5cNw9dYnTTfx8lUR1eqvxCO2ZKhZcLMx2+2uZJ7pird1gJqX52TlzELtiqF6HIxsaDA0oqiD/Nn97rcdpqv9qMMQd+vfQTFQSVYGhu/XmrccBwKEKRmIuouTGo07jZ81Mdxij803EpmCWXD/tdKZNVJjVdAI0kbol2figF8m5WC40xAgf6lPb3Cr9X4pw8glYxmYpb5XmdSSRNvRV/mmqrH4sJKU981FSuK+2uZAg8OKwFh/zqikXmQZjMMy1sP9bNIiH+qo0GhTR7S7u56Xa5XfbU/wDVnL+VWIOtur1TEqKT9sn/AEd9FCYBrLfurAuZom4k2xxNqZaQr2s6JMwfVYwBxVTjB4lveHpdwb9NR3AmTrCRQyiPutI+u8Dcr7SdEE7qoJxgUqtUwT0yWnVxxk4kaqd6LoBSSHVN4ryuYgkk2u+UyR9F1FAIF1UAVBqqceM2HblEwqSXO6lY0E+nonID/NdVTiVL1tmcAMsXEudtTJ1pwb6oqTINfV6IiQ0Zv/2mWGoi4zoqRu2fldItN0Wbjph8ePQfd0v11hN9X8Lehb0ROrLxTZ5B1O0vr/2CJAxgHxf50uKjd8k2YtuGPL9UKyHatVPL2RO2nRvgnOMYLj3SxP8A9cVWZv6aknVsKP6Jq/B+qpJKE4ZYbZ2CJL6b6Jmt10AjxfRaF/JQtKnpT6nWdIiKStQaAohRiTFRthOq6mJCwrMAxynqjQe6I9ubUJBVCT6OtW4t6KwIEAwXwWogzOYOKj0mgbs1rifdMxIFm+SJKl8QGCE5GBeU7ddB3PwiQRGpVSTHGG4jeYy2et7dNH+qt/K165MP5TB7pHpXalFuTbTpAtu3dMyOPu+KxMtZ3JY3uIhnOkQBI0WB7uSKYfdxHjdChMJWGI0YwB19k1Mgt/KY+s8ULhVkm4xB99Y+AKqAdG2EJndSMRlCFviok6zb9VX8kUu/xMZWSXoptMvXO+g1IEFBtAFX5omZMxCS+J9HlvNb6wxkSbaKscQOZb4pwW3jFOYn6XxJe3/mjkNTqtIiQZKJUEKSxxYhxM1Cce2pg34XUwZn/qDz4PmmJG5piBnEgtEr/TWtGhuVhYv3eqPE9sq7MbJGDEg60yYEQqiTFDLe6JHjNbCfq9IazrWNW/lWYBhHN8Xrd+OBpJCGn66makm0WRHJZjP4z632cTGPXfTUVu30QD4Dr68kcgb/AIlbxNTOI0WqtMgHx1SBUSQU2w0ZwuftH0MiTb/TbrQm4rq/1N4z+XEfQgJnJOeMWTPfUyCNVUQ49lXlRHXjM4AL6Mg6iTHJ7qYAqG+q0Sgkjbcx1voM7/rraHIFYmBwD+FpZH8nEZsaICPboqOSqDo/1MsXU4BoxAQXnU+jCkv73ulkmRZid+UMye02Z/zquHFNYRIS5zilk+tQV01jTZEb252fkmgEVJ//AGWCDeQjUz/MQYV40kCtXwWZmtvFyqE72awACoCRV/GiAWJPIv3bEw2jPLSbWU7dzL9ro+C71F2wGIjrB99AoI1TIvGujo7KgBLA3axylzHtACH11Mme2fZTUmtg+f2qRDNVVQMC+XKAiLqNtEzTVu6uZFdPpDi0GY3kiYU2ivo62QGsAXh/a2NiT7oTxxLU5l4w7RhmKNaDEN+aa2d4eybMTUbdE8qh5UmpI6pANd/ZuQsBXhdbrVB3AJPrrEnW/J9LKsQK910YUPQipkAvHjJt11pFSXq9k2J7rrLN15ZJ5MOCiHM1rVil/wB8kRvUPyRem/rAydRIOnfWoRspikmlkMdHPG6rl95+2saW8kyIvXp4rDcccP4zga/Gd4xqCTFUxTWYb4rTkLzICuMbV9tEawsR478XdbiTtvcycsv+yx676x3u+krTNOHklHfjfIOgMbmVg1shStpSBHNv8TByTys8iLmZLsZy940mBe4d/wB6qQR2xqm8eN5k2FmYl3IzqJi9i9lppSJbr6pmCDEEVyK8TEYxnbRUkt/KkTM9EIixLnlmSOsz03i466ZOuzfFNbLSwh4yzsz6PFJ3gNa9TIb+FgLEow9BxMFvUyZgchomCg2kLcp3nvQwObCSJ9NIrzeywpNYD+EYqm4Jz4iA7zs7amk1mJlbuF0ntwTykWP2hcpXlnGm1dOfJavGERFvYjKtXuMzvio1q2pJ/N/tJnWoWntJFk8Y2mEnC40gaD3QQCZiic4rtiBOUFoWl3edtTNKRKSY2b/UwEvJtGC/cwqVU40TlEBQagaSirEuZr8pqbECRI/zrDWNXxRQXjdaInmkO5A5DjJsMrrVIi5Z9ltaP4WHFTMSITe8TJId9YwRsikwPlbuCsFwrmHcwd9aRFf8p/nQ1QemY3mGQ9pMRno6IgS3xQSZ5t9NlvQgJXoWSyjEfr+ute6ZIvdAGNlgv2tAYpYfUnSSI4LTveXydk5vn1m8sym3HRWFspsH9oLDM/ovqO5mdNIkWf4jQUq3r4LDf6PGHugK1bsRoJlNIrEUf6lqcNC0WMW3xOQTmnUC1S6rG1KB8YW2mMzmBomJ27frnWoS3sm127WRjJHJmJSwzexFen21pM2u3qiYsbISRAMbTDDKkCi1WtUVseabZURHdWJzgLd8B/nQSbBYCp3e6OGvrBU5N41qEBA1JqhEskQBTO2MQWfTVTUEt+iZiSbhG0mQmKmExx2n8Z++gwUREUQjlkLmALoxGY/xrUH+jRBOI/1ULQwws2qllyXFLoBOsJJtsXw5Ix4pJtMkzMws0MzGNaZxMb6t81iaViiEkb90xTShM/lOdJn/ACfv6WA/mqEhMwZ4y4Zi7iIPp66zf6tWKTLqi9XECsOJYLiJXtRrV9n6rUikEt/izHap9zTdzYbkarAm3/T47JH/AMqw+qLMkVBx3aL9Ztx9tXpugExXijGGZYOkxx3/ACjksTqAQEVtZ9UGZid2KT0xEPfDqqUh/KqsTDbqhMXYVBEbAZlHt0vTzKmJqQ39LTFW11R919kIe+gCeA+FQiJPi/JEDDxcBLCsSERLcp6a0k2LK56Q348EG0vEesbwVyV/rrrUmlH4Ku3GxqfLhRCHx5OD6RESR6dzTPUrACY0lYOMI+MlT1QdvIMP6a0nSYWOI0vL8/tGJAEmJMKxfTMmia/0EDAA9ps3y8VgrJMmKFqMF199BI/0bLdpNjV6aLQwiZMiQn4yLI+3rqv+gawp7chazdtELIeUkBD3vsln/esT/THqtHBBzxZeSspOSFgrF9tYW+lia8H4OFqgt90WxIrxO+2mD1D+lrEmKy36LPtxLJlYZZmo6u5oABvr4bJkdfhHKgdemSXHlGgQDM1eroi9TfRCkI8bmZxve9/566ZrBsg1COSogZmLkDxnPKf1j11gN7c900BQK2cBAtvlLOb+usamBeUATI89H6LCsgySyPkDBH5Qgy6wkGt1oxGPwjuVsYCxlpmLI6a1dYlv7T5N/qE7KZkniERJlXjOsBrpz8ExFXVZhgnxlYuJeU7Knoa1Kt81PcdNOWj3WeKyXFR5KKiTi5eusMq8EgmG31SPCvauRhb4h5V36b6oEg1dvFJyk1r7rI8azBfKUhg5QxxCIbvGsCCQ9VhE1u+OiXFfVwfX3IjNf51VjIfgrgzJqU1TESdHNERjyw6BIEihUak6JV/V/GBhKww2/rrUnoqO2rfrsghlDtAMUGXLP1nWqeantnKBEvRAW5FsQip67w8R/wC9UYjg+O6O2BAEB+qy8dzyiNuI8akjp6xrAuta/KSSRA0ul5cbmZFJWrJJWxEI/vpxypBukGlaFLcl3dnZS2sxpgGcUE0MkS/H28AtvAyEXLKBKyEbRc9Nav8A/SanGqHJI6/6uJZvxllXr231sZm1E8DdvkjhwvViMxctNmg27dH5I0qaBK8kbqBZ616yxqsRFrlNDcLeMERLPimFOq+7lDMLoBmYq3zXPtrWICXlG7GUYqS8MlfppEUA6rY8bv3+1PxjPiJm42KDE1O+undsW+CuTpfRCNxhjrtyAsJ4wTWpIPJYb1gIzSsQUSkpc1HEsb3jTE0H5+LGQKCeSZuC7wo28Z2SKda9ZWms1gJeR1ByjDCtwyEfji61hBL+9/dAi9UItp6M9pQfWV+mmSOXJTBFrsvVBQZqS5ScszkhntOtPdTRSNgX6QiwJPYL6HebSdEz4/SY5N6/KV9vtnjio6RM8gSt3N6RU92jbrsRUrRW3SInBMNyMR/jTlE6LEVpfp7LMMTmcn0ajOZ3rWrpVc4gVoP1CgztFF4Iku5nM60G4vxeiwE8nY2W5EdIyExVBmIs9I001u3ZAFeTukTbj0ZnPkrdR9dIIuXRuF0pEFvxU4hzPUfKSSY3M/UPTV9w1fVSRBkbvydUGRzlLmIjy7j+77Gta9lPeIgbNlGBrCklTIM+sVvo/r/qy1tLe8rPurxnrAfl+NtgF6QNTdaABNHqsRMozMP4kHtWWPXpOg20LblMRS/ilY5CjgwMDMkx9PWNb/NN7LnkJqEEmtn1lC+l+R331VhJu2wiOM+F36apExuGQ5LNlIRxj66ZOPPRXjlJq7JJBTZyJXtcqNEnVvVivRJk0Nj71WS7hmH6qwspbOF31qVGjfSVEZDK+jY1QMxJyiGKYqUHeyuhrTPBFQ2UTy+ioueu9xGsSDdERdKk+TZNRRxsj/8AH10ZaRs+aDFzdxzSPGZYiJZfG8iNNkddSMoMn7hEj/Js6fKnyZoZjjdbsosBM8f621fHV2fyqEXIqtvPlNztBGR5TJ0Nae6yYGrfRLeTxcEkgDRBIuOk6YopIpSW/wBQmmBwkREMNReY650/6iajm3VQZmrq3KV9JmKKxBLb0ldN66+L5KsSW35JPHfLGPxm5HErL6aZ0qtlQS3wZDlWY6p7pSTxqZi/rpia+T9flQIFQscSY3slOKxTDBGJzrSR4v4WGW1zdCHyaQcvksEJaT00iIgmTyfspyA0NFLlEzd9N25GN60xAIN/JViZ/nV1skSfcUBFuRIiH250AxU3Wyxk9pvwc8EtpVNEk1ctXK/qaZqQYhRAFNfLqhdsNBJbxTB6vKO2tNEZAdXdL/8AiOyy5qfX3GfSb0mooosay38KKGPbJjZ5ImMTIa6gmxuqmAchu91nBtK1tAQ9ITi6NYUUMzYviklEHK91pR3nHrnVCo7lBxImemj46KXMhE3oY5SclBmFgFn11QMzM/KKkVmW/RLy4u0cn6f6+LKJEp2jWBF7KSJFW/1LDODNgdaQIhtvrq58W3WDS8thR5Hi1M9onkR0Zl79dXMt0WmB2t6JILy0SNzLDYNkTnVGwJi72UZYmZpV+6TnwUI6y0Pin7pQKI+v104mKj2bqsDiTVRgVFIakF3OMMsEr9tXABnXo6KdI4JeU5XJVIL6TNf50HcXK5imUC78nGigQZjD+7lW2JOnVdXXSW/NMZYmluj+EJgd8HKCCHtHjT2zrTs392U5gkkFsKXLjE8q6mzcA+MMS0/06oHStW6KQJc+nuppigzxun0wtCz6zroAQTVsLmYgUNOCm00Q52JvuC46fTUED/NFJxmoljR0UuRN3EHHZ5Q4oKQ/q9XjI5+CiASYupoTvLDA8WuoTQp/4vTUCCpIBE6hT5xNq07SRGWCsaRxoPtcjvd/YU+YeLZU3t7gkkaH1vWGRJgeCmSKm6igRMXi+TyGbOmd9WMtBpy8H4qSJpVv0U+fFb3injPSZw5+v31QyNtFzt/Js39LnhSE7xtmjE3P01eQEzWUGSOPopc+OUeTE3EtR0D8Z9I1sDlTQtuVzik/TfNSkGab8Z9smc4JfQrV0HALmR/1rdR5e3kTuxabVRx9Y9XvqxW1CFBjSzeqikiFtMKUzP7WKiTbbXQEAyW2Fzis/wDUO6hyEk6BPteU2YBljGdWKwQVJJJm3BJzOMb5ESyYgNumioynVtyueQgyaPZc/Ih6RifOIMExD6b66A0pzNlOWORNP9KaCUbvERp5MytzHIx0jVCQeN1zyEVuKXb6rl5HUhjAltVPlGb1Zr/V3XR7Ln2c/qqTIj+vKZYqut99a0E+V1wIMDtHk3VQ5EbdpXjZv0AU+2umNqqSBMqCHIv2+72iuYYzMSm3+dUCNNnZciIy1g0foo8jaIIo6uHCSdcxrrAf2oOJFJ/qG/ZS58SCkWalmhJYavVAmYpDblcqCTp0foueCN5rJ6Pbx3+/TXQzEBc8hWcurfkpc+OYyURODlhr/n++sDuLOX+8SADBiPZ+yhy4qbjKwH7oCyM2avur/NoUZD+pNfX38VHnxOUTKuBgnbG0tf0a6YmDRcIvzb4LneDiQlG8TcJNM/1nRMm265m0j/Klz4DjiMZvDd3VO96sTNTSVzI+/h2XOz5WkEu9uB3hPTXUGRSVx7RFKF8tPfRS5BF8Z4+tkf6pyGIP+9VBnYvg/BcyC27KHItkXOCVYbbh321hliRenN+6nLHa7sp7xODMSqZLMKb5jV0IlefLEW0lR5cd9qd7FA2euM6vEmawDVQY1b09lFGpGWYkmVbRSL+n666AgWXLLGaPk5XPy4fk2NVJM17tt/pq50pD0XHIaTT0U3irNqIwMbHXM99XIBpQfPJc8sW37ReJ0lR8iRwTtM1/Tqgd7ricCOShykpx+UxBEzEdSZ10E2hQcZrqppxsAqLSmWRmSqj7a6SbkmG91yIM8VLlx8ps45MeNiEMq3P21YNFzJGNcvxSeNFyyRJSQySlyzroD4KMsYkB8eKn4qwy3CL0kLgEIzpmg2XPIGNi/v5Sc+CxPHyA+pUs0cSvUrWkaRLfVcYOJjGz6+ii8YeSx3smGYsSp/vrdxJlBHaLR++ykkZJZTjKSLDFOReurBB5N+C59pnan49EIJGRMl3tbbIawMnhNVzOAjSzcpeRFAE/SJ5FILJWqGhdH+rn2d1eP6/ZK8OPQPUgcCcTsFPXTJjcoGMGaiEnh2gTJO82FNv11QO5RH80glthfP8AEDb6yUWXlD0316Zk6hfLIk1RgBfFqpdnEAvT+o0EnIsJGNbGG6I+HWckQ7CGWAies3o7j2+LdEgVjVHx5M+3Z6MYFeSsoVrSDFaP1XQYCeD82FU4TI+R19cd/wDzqcsxNIbcJF6RO+zCocaPEZiKztVwv9Y1Bz1NzuqjIiDdP47xOJgRhZ36H99Sr7YNTXRvkt2KGoDChkfEn+2iwm73XQCkGz5qhxcMFLiJ8VmYRMHSdBIkRf0VAA3FVUDilfUmeo/UO+oPc2/NXjjpbo/1W8YYYTpQX6jLXrpAiourAO1hu35MHJbsB9qwfYIZ+xqSd5b+F0GAl2YVTjNoQlzD4zbErjr/ANanuioq36LqMRpIVOHEPHMYPyJiK7CYu51MmS4uqGO9+ni6KgGGWIcMdDkzIu+0RqCayIlvjK6jGw1ng3sqceMsSZuRxCxxwwONMAf0V2EivDj+PxvwDAX48tuM3I+NlXLMnTU5ZQNIVCTaxdXtZV8WXjE0MVRnL9s76jWV1xkCdWFXjwlAmByJE4Ktf7BqDlE9110xpUVL2XRFR1JLfWZk/o1zJ1ey6gVk1PDkmBTvRMksbVxyP20TWKrqMdQKPw+fLo48GPJhTj7t4+6keP31ypMCy6DEm0SU4EIwBtlp4Yuodtc5Fl1xwrQlvoq8OOZLPxcUTjywXe8anupC7YiTRdIYQ9rkiCrDabxfpqSQbwqxxJu24VCFIah7ZPXp/Vag7GF6MMTMhvorBDNkSw0fpBHX9dQcpgaN8lUVg/5p8KoQJZM79VlmSkfo65kyIC6YjGZ1LhUOMszI5hfck08nr3/tqiYEaea7ACwD4eG/10gj49KCcTPZdrjXMwBNVcA4xCoceT4l53/1rYwi6mbwu2IxiB+q3A2KbphZj/5WYNGVBurEgw3qrcOMsWAxvkCMLSF6kmP/ALLoMQRYUb+10cePtMFHtctdo31yyyrz/FeIMk3brorcePlDFRx6yH/1btcamYOsy+C70FPNXLDK0CT0gtOTHKfpOuZudkgV0uqAKpGbUwldFGvq41JoI3XbE6Fv5V+NEpcVBy6b9fX/AM65XPBUIkZalUOLNkMYYqLphc7HTQP8/wA2XbHE2F6K/Dix7vF5M2RC/WCJzWjKNC+i6X3ga/afxTeVSgKbibkWc6nupw/F1xAMbfboqcSeXGndvjgOsQ0v11JsQIb5rtW2i6OMkCPtAKRj2pxtZov/AI1PqeSQJJAsrEIFvIIkYcSIvWNEkWEYvRWD4aPx5cFYoIrKuBsklmJ69tRlWZ4KsRJ/nVU48J5RQlqkjB+VGYautcyYHcLFldcbU/yqnGoqnrLCgEvksuXUmlfZUL8AqnF8ljiNKoE2ZJd71OJ0kt+6uH+OqvxzkQlgcD1iIsnfWNbT3cnyVYm00Crx4uW079evHDU/Q1zJm1HuqxH9QLBvoqzmfcBZVYIQma66msCb7vzVRJjT34eqtwytwRHrFtuDy0Znf/Se2siwVOIMUgeTEVIzmokIw9tSDJ4q8R3XFU4LLLnGAiIzOBPV1RoIELpjiSZMS37q3ELZsgVvfceMTrkSaAWluFgCaG7fsn8UhFY47RtPH/vb9NTkeh2XbEA/6s/pPiKi5nah8ljD651cQJJVYCtfn1p6c1ThLtvVjPSE6Pf7ajIgUbqrmlXu4VahnLLfJmEqdhXO366kCtFWMmgbCbjeXG+8wy0f83rGl23x6RNYbsq8DyBspOI0yQSTK/8AOuZIBIGr8VoAHaLPiFYKiWWZS2BJG1mXWEzMPRUKEUo7dUYsSJIDJtPk4rpqidDZUAAO7X0VTeYWVa6UUcRuY1zmbUomO7gG4VM/QqnjHtxI3g+upne3N8eCoUoIfu91rOhcVN+RxkwqhjfRUt+S6DEX3rsqAkcglWe8KMxA776KxE9ViSf5GiqTMoXea8svbJ9zUzTjosJEgN80QPcD67RaYiWPXSNzSqRNO6/yPX9THujjxMNpgzUE3DrSRc/0VRpVVOMBylrsTjHTUTSAEAz/ALv72fom6U7bcUJPGdr7Of7bSSRdvqrHb0TFV+N29H3W3UJ9tSXx8vtVjjqYJRDyIwLxxNQZlYs30knGoEgeK6QaWjldOHkEUbVtg4ytoCwVqTQzqmmIoqBjD7fEDYLzu+L11EnTdIGuR16JrkzO7M27OUga0UA4Po9VQrNKbosCSOf7JdkF99TfWqoA40BTBcDM37mczLCxNfTWmnBvXgr7ZuKpuPGfaxVWDIFXLf8AVagnUXutIAruqEnGKzU1Ysz7nHH7msTrVE9xmVTMdck+hYdP7amABZUKZHZEuccvTFTXWnbWMlaYpwb90AbnpkMSH/q34nX9dY1/yrGI0uG/hMWxcBTxTlgS/LA7d/XVEa/S1BXTRUOM3bLMVflJ61x9dBJHB/KmpNE0iYe8TlN4zfqzqYIrrKsCnD1bojPEZH6zdxx9CO+tJjimKUpX7WOIzQMZuZYiJjI6JAOpeqqDfV+6Yh4oNzMBcfkxG8eutqJtxVUAoIWByEZBLIuvUgL1v5tkmYp8prmgnr7XMEMyGP00CIjRuq2MCuV/pVA48Wpz5HfDd76k/wBZRQN7bIpMHxTW1Mxb7sfSOmOumg5FIgGEJmZaHOI9wd5iPrpoTDspNOJWIydsTecN/u9dYjwh+Srty6P6TsLLIOUgEkzggO860/zxD9VetII8WwjvFwHT0cbZvqGg2nf7W/mNw+HghakM7RyZTuYJxtrVqbP3RJJ7UTig/wC3oRKAMTXr/bWk5Gi6RB4N81TiTmJMzL7VX9rIHfW4CyjupFsSOTcJ17X0lkkHp0MZ0gSNHK1RZwsZ2YyLIZi8R1xG3TRSJWHERkJRsmbe0dZX8X+mdY7Wb9E4YmASjDDKx2MsIzPlR/fR/JM6+yuADSe4rbDPKOgNZjFgVU62tLe6ffze61J3lHtJcgrv99IpzLfJEV6LMuQckjIekFHWdTOI4FOu3r8LQkoGPyPyzZLTWpOTf4mBlewTcSWNtmZosD9OudQTbeK1TIxFI81QDjJikmSY5SmZ5GPXRJIi5lByJjV83sFuSFGCSSFoemN99aKVv1QCTWH0um9MbfSOLQyv3NTQmEiAJOjogEqSmfXaSpEh+mn1fVBkiRM3W3crC4uEN4ZI1oJu+n2VokwUSGdskBD02ZIYvQanceKsY/8AWUsJpmI3N58c11c8tB90wakf5SF0RA+s7OGBvWPtyTAudXyWWb5C/kNmfI8QCLrSdhT81WkXCocDMEOLFYDGICGa29NBzM8PlExQPmnAKSLIsQwYJta+vrrma8TqtQVNSdU8SzMMzhMLEvp3/vota7cLV3pCGOUy1TirbHxjOdVpB1TrNw+KPVgjF8WWZK5Ni8cXv9NBEGl38pAMQX4rCRXTy7J+6IvM50CbFUIA91hzVxs2zhfvrXrotIA7dG2Vj3EsdECs7okhrUj7TEc0yVFSPeBoEvSOFEW4t/iEN1XQOOJWxQmNFI5Pqmx0iWyttHlJR7aKJqomsTqSYqs30Wc56RNEcSN8Fn16aCaQag/qLCIkvnoETOZICK/dko9NEEVKwjmEImOQOdzFPLqXnbWkVnZv8VA4ihbYTeMe2MwRanXG8k/1Oia0KmZM1Ri38pcRMsSj7uix2dYyBwC2nEN3WKm7qD0JiEnxjWnEoyrcU32RDaYhSa71IUcQ73oOyTMS2XVbL4toZpYmGWkXWNOaKis0FVhCZ2vptu8ac9c6k1IDdFpMXD4LEHp+JPXcgjyjbq+uqvD+VMVt6MIVPpLMwbQzmg0E1vdONu5Fw059xDe2zER6udON41b9VqGG+nujYEbv4zyzXahMbGiND+Px9gHVZ4+3FBO6Gcqj/wCI0A1jV8EyMRVv4THEqEziSBj3GWYemtP/APkoJOj9IRcJJKOx9GJCAGdFTk3dTIIluVizZ/GQijys8d1D11pBPFdCYo3shVMJytlomIcQHkFOngEU7o0D8EWCoUgjabXOK8frovaln5qR1kt6rARZ44Is2vNIT3/XRetZb8k1mnNNO6yJNSkFsUUGdMV4UbhaNP8AqduqDkD9Wan3ERU7/wCXWqeTfwtGhFIdfxZnDbk8Y5Mh3sV/voAN41b2WFpO10sRx6EWEf8A5fkQVpN7ei39E6P2eqzaHiQ79Nt2P251hwbnmsJjS3N3RzJU7RQjkWXfvoOVBFfrgtW8v84I7E3ggOnkiXa+m2oMmQFhBMhDuPSR9ILB31uBWmecN/q3Hrh3uPSeXXlHbWJnwdEG9uTYT+LcU0cWoa/GxT6uiajFTIiIlt3Bxq1w+64MNoueugkaQscidh58kwcIRibJe2I8nldfp6a39EzdPcZHNAR2J2TiLa4gEYj+jWinF3WMg7P2TUw/QYimalG/dWdEwK36IM2fqUEoQCLmAKgH/wBp7Vp1JqfFIH9cUYgiglj3O/kqLHJZJmp21jHWG/FHEN9UIII3Jzc+2KIYB0SRySCe5t8lhi2Ra6fkzn+v11jJ5SgzMC7fqtsKHHtFhCARI63wtSeL+uqNT2r2x5JAyRImiaTrCBQ0pyQ4hOaWO3q/tD24N9JO6ru1rPNIccsTEkVn2o4hbzpJoBQBhbuNjRt2LxYg2v3G0VC9Y0zXuNH8rTWMi3ss8eRWaoIkuCw/dMaQYrZIGMWokrDBMyTB7Zp4wuO+rJpKa3Fa8Hfwus5JbCBp4ksFhiN5ztqgRE6FYEVJ93Qo+WFhnGaIzC+S/W51Jvq/v0RvZ+SNMqPZjq9T3ZNbS9E8y3osbzmGz0CYlvprEkWsg2la8gcoMpQZgZ/rvp0gbtwsAJ7qh+nqgXJHFAWVnL1cxmWtaPCX7/qqsnKtXZbjazBLMfj0tpKO+HSdYuEEUpaG/pGvEUwVHWW5TNTegAz2hY9xJApCxgfcJi2XjAQccR99JvRY37QtbHuxhpbiRIIel6P82iEERA4NsgbmURWNoSeqcmQ0ZT/nSHd8lR81krEsiLx3Vv8ALZx21qjVt6KTGkV/H5rRhzMswSnaZgX761Is/Jyggcg36LATKQymC05HRXJWmSJ5J7a8OCME1tRxJpp5FTLGioEnx9Forwb5IBf27gM55JEao6Hw08NURFdEWyKasm6ibY4wHr20AxeX5p7Z0+kHieMTEFdNnu5++mTKIJOpbmiHI5RcErDl9qUyoRfpoBvug417fcoSBXS28VHtWQjHbSK0Kkx04vdyhIcTqVUzxzmOj1nGsPKnsmciamr4oy8r8S8JEF/fkv660DdvVaDo2xoslkYuYUVh6Jl03FH5FYZTQJqmiNvTMdH9HU8dEHEGgiQ4SJLsRyw1VH5VNMmrFty9FgB/y937IvEVF8RJayopOy+JvqQTiJ4qu49EkOBQoi9oJiZ4/wBemrmZBuqkCpc/qXkSf+vrIbWDONI7gbVWBgRo/r9RHZgRkIq5ne2dTsRXdYhZlpS6anf7T0nWxoO4rUNAKIBRVVJJcwNRAdq0k+KmNRtN0qRcdVhh4phICFSP+dYddFInq6JOXGb8etCAxFfT9WNWI0LbqqBuNNxuliFuCIOLQljQlk526aa9VQplVt0TTPpyhi3MBlGP0dTrOoH2/hbXiyg02ySmIgc3NmrFW/dGIHktL7ZJgtmb2bJGLf6NTSSXxf6kgXP2lGPbAcdps2magD9dUYmsLUgyjAiRTZyrkcXbGJdsOtURuiCYLLn3QeJNiSIJEQ7TG71f+t3RxANi9FoMibvi4tvN8tzGwRODGCFzOrEARo3ZYAit1qwTkc2239itSSbVRPrDKwXIpNyxmQ2r7dNVwN1qASIog5JpQMR+WCWYOmgT0eiTbtLdUS5hgyQQRE8epZrWNbnxWiNZ3b5pWUglspS/1afT76oSKqIH/OgSKeSRUxH1IXHJz+mt509ED+ZmUZllCIY3CSsWV6afFAtD6oblvpaU4KEsftrUjTyVAGSERLGv82mbAZxqagyXqpMEzQu6R2kJ7crZJqCKH66vrV7qMhB3xbhHeYjqmb2mPJJmsaDBG62UYiRu36LO7b/+TO2YZvpemtDqtS+jd1okkqFZj/8ASyRJ1NYT1Lfgt/mTwfFRSu/GKJTxM2ftiddAb6gqzjNvZ6pWSMDap3I2wxE4zpFd7KRJppCzJZuXPj48ug1sdNaJP6wiLgaePRH6ZmWIms2LAlVnRUV1RWe3UN9UG+U5BhDvk2+mi1Hv1TQDai3VUbUBqJErGJ0n/wCMPmpyrQXbKGKeA0UHGJZKaDWqPFQTFikeI2fumuU4Sasg29dVYVVTSseLdUiLBUbiJhxcNtf402FJT24zyb9kPEmCUmx5W7sAZP631RJit/JSZEaWhA3QuMyuce7OdOw3U1vo3qsr1u4vBvYE4z/51GVlsQZoHLt4JOcTRcLJxhapljI/ftoBMQdFiJ59EvLjKnl1oeI8u4wC/wBZ1QItDbstiYmQEoTyvLFxMkyeONpJvTMDg/dIm9il3JIQmrwye2Rl21qGgssN74lulVowxFtFE3PUivXTTpCkxer/AFL4ybWAGaQqZeW+22tXip7hWdEkIpa7txBBnLP/ADqqETwVgjo9ErIrNgsVKWz2kvP01QrazdlGQgSKvmsyb5kAEd0qMH+dY/1xUgQPBLUCZy8vHDipAPKdMcLrEmIAok5HF7dWei8izDH9OjKykg4vp7wpJFAGMyKx4z7Xi3rd0Gs6q9Jn3WyyDBVO09MQTrfzqRJ+lOWJhsoZnGOSrHbxJEBi86ob6vxUEzRKnJq8jcO0sdUXWmvFGQBvsp8iSY41VkFNLbBPY1QNfRbEVg0D8fNKhLnxWv8A68fHIR9ttXUmP+viUGldUjLbKN8b2qu07NdNAgU15PwU+vq+KWZYLkSymJmSIgnf9NXrWL/Cg/zWsN7XUU8eV4vDO/7qIxG84NWDI4t77qakSIdIcIU+0vYhbQuzEeuNIFO5Bxg9zHSymjzGSSV4uc0nJZgTc69tVIxEzVSfBSSZzDWaV3tMs6oEUOu7l0QbGNdEu0fiy2753Hp+mqFeUKCO3KNKbKLwhe7Xtq03mpJzroMqSblSQDq/jV0QGGt6OW/eoCM9dbKd9kECOam8RKyYR6Yw2BGomNjjxRMyA34qa1tIhiNyTvJntroORiFEXBuk5B+6jkNClMs0dOu8aQTQqSCDwUeTe6Ug5xbAJ/511xE36rQDS3VTbLinqzc5itv00ZEKDj/VUqeMLM7pXQ7d3JGpBBpdc8p835cFHlxjl/8AUd/xB69d++966Ct9G90aAaEKXLir4w5L4jmp3q3/AK1UzrV/S58rKcPSgTBCcsfQ8rtNTZ7figgAVhR5FgwTDijaJrE66AiOC5x3h8/D7SJmfbuRctnSNV3aaP5XPt2JNnb2UeZbycVvyJv8iCZn01VxAb+1N3Kkvq7s8sZiPFCJ61oHhl1f7CjIB/a5uXC/22RuQciiJpjrl11xL5PyQT/1cbNwpvHyEUcIJxmStmIj7auf6qufAVhSjeJh5RgszN5Xpq/Vuqg4m5+d1Hkb24L49e8SxjGN9dO6DFjPm/xc6ARpro+WlVDlJ7eVCbxyhkJVMbT39dOnH1UEGKb8W+ilyJWHfixLlR6EeR0/8YE256LnB2qAozTclyTxRu5QOt6sU2bo4nPETt48tFP5MeR7u5Uk0uCHV4iDBfquOsbrn5bRLMuELjKkBPrrRWj9VBFKXDsp8wpOXUY2grr/AFjVY0Ff9KBQRl5vR7qEeRlhkrB38gePtm9Xc1iHo+K5ZYm+Vy/FQ5cQhxgGGUGMyccsY11xJ549FzkW1f26KSTEQX03jrvyg1UxQP66LjliIvQqHLj+6pJsYJ67FTXrrsDJiqjITQLni8ZbagJVHo3icaBEUm3mueeNa6qPPjvYQTbZ1JgqCfXXQEAaVdVzyFabqLxlray5sQUFc/41YP8AM6rj/wCy1dlLkDOVmHbEY3z9NJ/z6LkQQZ0Lq/G6hyoJ64eiKsBMssY0ggN9VzyGw0buocwSCcFBcubbg9f76sTctuq5nEg1rVsKMeM+LuqX+Vk1EzPfXQERJXLICYopcuI04Ygm7qZABv8ATWki1FwIkyPbz8Pe65+XFFGrMRyIIRYRGf11Y2Cg4iJNW/XlOJ8s2kcvy4xYFSbszqgYvNFyyx2oPPfz0UeXCBSKSVOUZBSwDiH010BJoX9rkZyFdJ5bqLiDax2w1c8ePJn9ddJgwdVBF5U+XHYIi8ZxOAx/Y0jKL2K4ECNY2fNc6CTitrRhxnyY+2us1hvigiBwU+QcvyTIRM9IcHFJHVAiX+rhlibC/q2VF4QyDA7oMI+U/uI9ZNXjlpq34KDW94bNFLlxn8WW7nvum5P2Y1fAt/e65nC834v7SvCRqZGGpO5XEWzSMoNbFcssBjL+1BLk4sPtEGST67u2usnqoPF1blTZ44iGbiriFbwvpGq7hUG645Y0g2fBlJE42bbif9U5MPffWo/xSQZl081Lw4xaAkeXGJ7PLbd2dFZkHyUGlNUjwWhY2TLQnVPtq+6B/SkiskPip+KDIFUndUWh9uqJ7raKIMwIlDxH9qTTMNPbaXetaoFKqTiW2EsXi6q17YCKNJqAQ3VT210l8V87jx5WSX0mZEnAv9fXXpyJv/04fkvl2MG8c1j45SSB6LZ/tNZD7a0gY9EjtFqlVOIiOegSPQzMm9j10dxkQHVPaR/lN4iYSL5X7bbsKz6Rqf6Fd1QA5ndNBLif+I6FeU/WdEmKN/Crs6pjjDeACILC5u/+9STNrt79VWIkUt9Pcpzh+6IJLjrhN2+2pJpQ2VR2ig/roqHGoUu/IcvE2wSx0276DkZkb2fN69ADo3z5qkJvGe21MLjr/fUiMqez6JAgxonJ7MFvITaHElxpgAUqugEWNaOiPEH9uIOg3+IMcW++kkcV1xx1G7frCvx+PIhLfjPvlrITNU99cyTorpYAgP1D0VTgBRy6+JHHGQA3X76iSTBiJVjEFuUwRyISYVM2Ig3f3/6DWSbLsBPOfbkq8ONyMWM+PRy3xZcxOisTpzb2XQACp4uOWy6DjEEklR+5nG5yxU9NSTNTbp626KgCbW2fon7TLXWW0Ok7/fUmCuoxME5aM+yqExH/AOrJUCZTkn6amYmaUf2u2I1NFcgOJP8A7R5O0ODqX665TQ0iVeIyBk3TgtQr1Nmak8Rj/OpkBt349ccYrDdV0cePitR0LaZlw65ZZS/t6KxQRo/FPxNvFhDDNTQZkGdc8iTWY+V2wgdG9VXgDAT7lDFxDf1z6655EcxC7AAVD9HuujiEoNjiAnOGQvUyTUuW5VDGTW51bhUy+14sVC7jJOSIPXWje7ld8Rr7Pw91Thxl8ohSskcUiTBTj01OeQiNlcQfXirApiCYiZjF7Nx3+uuZ41K6YgRRtm6qcdkXlRliSSJYOU/rrWro2wuuIINKAt/C6ADjCVD+2TrLgS/rqNeL5q4Bs34DkqcMAzDCbnibBSWeupK7Af8AOtuK6OHHZGbLJsohdoeu2pJMT/y37qoEgUhV48UW+0coocgzJMX/AFGJgTC7RTSz/FbiHG5ii0N6mkgnXOZ5vxdFYxBEiz8VYOUG5O0CsbzUwzqJE1BXXEEVt4va66ISOL7fSQWGcct9cSZM0VjESdnwVIeU7bOGmWbJjyK1IMGuj5LsJFBZW4kP49HlA5ghs2n/AMaDJCRtoQ3ZU48SqQfJqQsIGeLmMwa5k6UNl3xGuUR9q3DjAz7YUtpQZgjkwZ0k6TKoUMAVbv5ro48YlGivrxifv4xeuZ/oR/0uuAmQf87puJueXHsRLID7TFH66MpHF0fuuuIBrej4K/AA42SrMzIKrYyBGoiam4/G4oXgtsKs8ksAFWLnlMbTOP7aSIqW/NdAAaaemvorcZmYzCQ3EEldZk1yJxiLBdIrJmG3WpMxKYiNt590xE3nUUhvqrxkXfyq8TdE9zLtUkRfXU5QCI2VUAhv1VjhtYYho328Xp11Byj+tQ3RdLCPxX8fGj9ctwudjG/fUyQZtT7WkcZVOPGaGSqJ/bXXcKxrZGLv8XSCBS5tpxVSvbUkbbt5OTjfBqCSanVaKNn5VOKJcr3AmM1O8Y1PMQPNdBSk05e6scqnreAQFGYOVEW3WoP/AMvl/aYBoLKgGHYQhcZHLasmmn6umXkOSfjxObZATMLkriT16941pIHX9srFAALQrHAYIoXOLSBGJtfprmd0xT3cKkPJi4kgsgiJlD01sRSsS3ougGmlG44p/byYmJFntdn7jG+t/QvU+QXUY0giFaSCHicSJnOF4mJbvUEHWsrYj+qh+Pum2CrkFDpDUyeh/jWNCW3zXQSIGvkn2704MZqfbU7bam95b/FQgEzUFWKF5BnezEOR/wDGo/0QEiQOLfBPxFJ5VMyRS19Z66olMSZ2PomCWSS2YweL43G1anSpZVydaqxxjkzO5j8TM1EvlqCQgTFP9Q5RGxhzuOw9qfdjtokxW8fSvHEJiFqWQ6hMzxiAM59NAnq37qzAKsEyV13ChgAyD6566mgE193wQCBe6IDMLXdLCKgePlGioMlWASdsr+KdqpiIbsiIpoCGY1WMkA7pJpRuirx4+JZ/YtYhSok6agmtXC1chPk5Rag8uN+nXqoqL/W24mf1+CqKcE4PCwjEQfu9VnyYj66JJ/kP2VCIprxRKkxxU/cXTgMnY0a8uD/VZxOUJyqeJBVJPtvHfbfUigl1VGDurBk3MMBeMX11BIHJ/i2O5FdZfFYloYZVQZIuxpTbTrWuyoYzwEfSaO8SYZATiTBB6PX6ajhdVEAC0LE2dGKAzGCsQD0jWIEAn/Jb5ldBj/1YPXRUOK2mLwe5DeEATtqZpQlYEA/+T9PFNnagoYUAiHIV/V6CYHVAFRJd3sqRFwRjpbgORnEZ1M7lVhDq/Nb2tyEmPbDUdG/d+ukA7T9qhNhfzWLJxuirBG1Oc/1GigoIuqAAP9TKcHlYh7W+U8YjMBCY/wDOjHIA1luiTwVQeEwvucq1cE5tjMaqaSQuRkkCKdeqMIZBfpxYOk0R9NTNF1xbfRGAW63zP04xV9OmsASANX0WFqXbhHeG8+sifiTvGtpK2IJpw0d3xRxSEJUfkEziMztqbDk/RwrECovLlYsYCPdsfiJEuCzTTU1TYVq52e60S1hbd2I8c1RiEp1pAqbtxCrESdHw6K3Dj4xRLBJcX7pQ5dLhPpqDUm72spMXxT2kNMsxIGCSTN6s0oLP4TGgfggeUwGKiWZrsiLd6CBrdGQESJqX5uqKDPly2z27mCOX6/fWMht+CrGgpdv3RjiTM7MyGJxKEp9jprSSNi3xVTSkN/qLNbBLaelwuf76kXIOsLX5hYAiM5Lz4tLVrEddXebMLVyBGnV/iqcKO5E791QZI9J1y760rVlUCMaavVwmnjxlC8lQsf8AqxynfWxNYrF0cZiL8lh5Dv0YG1mVBWn9dWAOaNDiYQGnjtDmPJxcii8lr+pYN4WINODjkqcXflErQXuJXU1BGkwFUGagwtEzbxCrdqz6w6omisCsUl/qIKzZHJpfbyi1XFXoI2spoP8A6w5W3EAInHtygqQTHL76LCrokid26LVmZl4l7o94YifqaSTyHkiB3SZKMEHkkCv/AO0vVqSCsa59xy8F0GI4yXbkjx47uJ4xmoHeLOsaO+gVHIVFJh+ipQkQrURJfu7IzjUTJraVznyQ2kWiPFelX3939tFJ5prcwj06cYiM7kx0+06Z/wCt29lIBB4ndGU2zUr7sEMglSmt20M2/UzqYlKHJGVJfJ931YrrrGho6KwCSeeyZAgo+ltRCMN6njFISImkB7ozULRN54rd+gZdOIgzopityh7YzXLCwuYVxCxomBS6r/y6rbjFhUCC7vJSjSDoYWyiJb0VPHC8SY/EDBNPuiBvUkmaN/CAJFJiX0TnG5/dscR8RMLJEbN6maObKjAEhGchazvVUVE51v6AbfVaoM1f0tlLgA3jylZrePHOp0ONyVoNwJ09kY8rcXLJBPdrtpGoXQAg6dz/AFGONZ9yMwQENT0FmNY72hYyJxF4pughL4z5DPSW2eUwxca1hBsaJ2mx/P1N+OIYEigYc72wfXRsppMRRYluAjswtdsGtQUMl+6xneXut7hkAlUW5uWYhkj6S6xPcKqhjWtlvDyd+JmYpMLLWOXpqDmccYF38JggSby3xTnxhL6AzB1qWf6dczmdb+akjIi9fFZ4mCos8UvEp1AiI0jjUFEEc9XVHYGoUZiIQSMyXj/jRabwiSDB3SysDJUwhUMVQTmumtSpRMAxdt12Vik6BNcTyONIEbaZ0Le6wtJu26blCSWZvyCnFRiNox66wEUPq3VI31fumTydqci5jEYZk1Is3R3QY0SwnKiFUmwhIlPIz99MUgAUC1qt/izMQFsIEUzde78p6x9dJANdXyWEi4fg/NFY/wDVLQeK4v2ztv0jpog20WpPN6rerUVhLoXlyC/rvqj5IkHw90TtE1EpLhCVxMOpJrWj8eCZqRNJ4onCReRC9FWeTdpRt01jltYKCSOcqgEQQAA1OIWAiWcakk7IyAN7Py+9kCyUKBEIijoBMH0/XQTWjqkC4NvJYlmEYvPRl2aj100iYW7SYBdOu6MW2BU/l0H0x2hrRM0uq7JxH/xfkjLFgGPbizo9NIG13sq4eUIxZ1uYAEsNwaqNTW6ZgbnzHRDN9wimIghy4DrpHE/eqDONNgsw8U+oYicSrmtYzjk/ZEXI/wBFvZCd0hgiBR614yXi9atNnVQIB4lvRKFSVJJK3EQxAyppkxWIUmDXYLZJSGpDPobSaYresNlWAYm5RqWHIwW47TI7xqCSBVScREa6aIWs7ViIMB0Ap/vrEyIOqaIfu7MqjgLkl5I3k1E0lI7jUB/SbxRmRktiAmpIlnbfrvpJBpk3qpyNOQTACil4A6SWZpfpovasOiwJmIfJ+iocT68iqJNpMPix31BIs3KwOVyIKViYRvvMdEqoTTez9VJAFRZC4kZSTE3xrZm56xrGZh/i1BynwbssMRmGqNkkf3MSrvrGNDGTf4saVlGaZUXehnetaK8EwZp/lCjMDyrxpHMG5h7aJ8QtQkjRNEPUIiZFz2hbx9NMjj0U1NDb5QYoKy8jHoCRnTFaxLd0TStZfp1QjZBLJOSPGSbwsHfRQmn6ykna5WWC58rr2yHHBPEaXvnWAk0/z7rAEiC9VmZGN2iJmijcjps6fIvVMA6mEZZie1xD4u2Pcz961iIe60A3shUXO+zDsTsx/V6P66pBPdAu+vNGuRc1y3J9ZO++kkiYpIWIky3y+kKWKMeSSbdNiHtjRLfGiI2FPtYjcIbeW03JNbu2kkESHqsQQQRejvCIHjnDiDasXubaLGNW7LHMCuiDxMnj6DPWVxGkZEGPnV9FsSQJGyCAVIuGZ/8A0sqxqu7hRPcRQir2SvDnVDMWz6GYtDbXQZYzNUyK1IH6swN0yMcnJi6CuP6a19EgECZ0e6z2zlrl5ZJJnDHXWnW7fstIpKykMVxfLJFB93kOm+tQg3AqTDd1mFvBjIk3UGQ1IJ0iFU/8lARPSO6bS7Mr30ny23RGzflCyxVBNs70htQOkCsv3RFJ09rIw+o7TdTS73M6idr+SZparboMbcsMTgnNwsydJ1QuRSJW/wA1EXQSOqTRDPHLFA+40iR8rAm27fBNIQNWW2cYSCZOUVBqd4KOUSgrjklv+p/h6aodum6RF9HX52RkuUKwXixi2HftoGwssRJ4t9VknJx345q8sAX/AFWggD1fosAVnEBBU20ceWIIeX9ddYmby24WBJtutFRJExx8rsSDef1dYAEyLw3ZGqxBM4fdNZtlDLDracW/JPHFv5WiS+IHSJBtPb0jTYwPtBAkRq+iWJRGKU9r0gYq40ySIIrC1IkN/lQsyzk4jxWCvH8UH6/cxrTprVQQRU3fnqlFimVkesl4YK7aZFggzPIuvJaYd+7PHy3xmv8AH101NBEvgz0WobxLqwmy9UxDusrNw+upmKCyT/8AEN+a2O0k0yWzcROX7a1wBcvqtiNHwWsqkWbnE19dNqm60ARiNn9KbxRJiyGqi2leDRk6aoFvirB128UpLnBZ9L5I7wdq/uxFXwSBFdfHpfot0Hee+clZZ7a1NKt2KaitoD5Iy0bmTKoF7XPbQRQkBTeos3f2WYhSSsURTiwrpOtJmE3crIbTh3IiKhz/ANd9Ek02UEY5Vbqk8Z4xELLlykmLrVA/1ejfNE5A/wBTMv6SIUI2h1d4zLEH/M6upMCIVUNo8kGztn6noLLyxOdETlGvy9EzBpWj2dUKmeQQRtxS4Zy1P103FHHgtW0Nuq0szEk7sR0zflfrG2NOvabvycqaAdULqSiErOWqXpoJFYnj4qqRFeqb8t6hcQrxpmez9dbSFiCDOiCSTKNTHiqQDM3n76Na19N+H0kEAxcFTjEXymILmlhahA+2us0ngk4yaW1Sx5RyjfEqExPJzX99YQNav3UZUBmyG0hlzPpG82/d1tIP+Um8fL8kWTL1wrGa6tPTGsAEG9KLBavEb2njN+IMzM/1tqf8wG/ZAg82+S2esZJxUNlxHZxedUBFEXMaS3qkqAgirAWvFbByaQTqfNEZC136I1YdzERkzU1+hpiYUzJg3S3x6og+RPlPWDlVbeu2tEtuNaqiYvZ+8LQLGeMx5QbOOTPuHronxbcKTxENylreEu4ZrjjxRVB0zA40XM4X7XHVELsJYjZhyzMk6xg2dFp//wAbvr8LTKbkwWjiJT8Wiev9tItS617v4YQRdtyVgGS6AGH++tU1Df6mkXoFNtRkvq+NbYBHOrqBSF0IOVQ4S8hNoHNmeOciVy3xpE2UkPz8Fva3KxHQyzKVPredYSJFFMxcnx/UGOR+TVXkZZI2x9I1qhae3KkSSiX1luS+oQqkQ/8AWgnW60UISpj60TnMpvvU/fVCjfig/wBVuVjP4j2cnqb0Z6zo4ui5TEiCW5Sqo+QTQWSyVWH+2qAi3FVGzf0l5CIs4FaYW4ZJwfbWk5Cu6QAeJb6JE90FxD7fLbPoRURq4QZxvaUEuDalIOMKLMMbf06xE41mOMyg8UGCYWXA2PLZA9OmNQDWS26rCdXtd6pUSIi80MM4hZ5Xf9tbQ5NsqTNhZvqk5Ae73cuqG9kwWT66QSb3RiY2i7fulQh9pXtWhiHpfHjX31fK591VY4v7TSiSTM2Qs4lvAf41FDV8lokRiUiYvxm2FbnEtrFbhq+EcEHHVhKkwT02IiqCCTlOnE3p5qZEyJt4JLmfKPWK64CKx+uq/wCYFffxVUItWUjPE3ccVLKJVzVaRBsoyBHAcdXbVCuLLCTyeTWSJqbJDRM0sU0IWzO5RLCQ4sSp7XpI7RsEf6AlS5G/Ip8tmNo7L0jUg7GohYUPbqkj/wBTK0Jv0dtXJEVRHdwo2zkmFjrAOE6vjOd9FI1KkgjaDRbZKJnrG8zs2mI0xjO6O4EVfmgxUtbbTGMdS3rrCZkKMgG4UFwTJWXajpO3311jZv4VAePj6eKSIZpN93MFFT1l/wCNMzzZUdpxPbq+SVJ5HK7guMenl+LtpFKGLKchSQKPz9EnInZzWV2fG2ZONfXVCOiBNtCN2+ilhhnMHldSxEMb776qhk680VvjRv7QfuiYfVSAht+uqG1qLmRJkWbn1UuZuP5XGe0vFhJO+qGxu3H0p1/mhmpSLQGx9SCrQQEP11VPN/qKV2ScgeNw96IqIk/2nVAkGAVziTBs/LxUHMOSe+IEtsU6aqRQi6TsC24hJ4+5YLKeNVU2DM9jQRpLfyogRWylyN7mAjeJmqtE7BroDB7Tq3KxqP5/KPklj9wXfeEGRufEdtYTUHdc8hkalSQ5EDEQF75BUmydVJFCjnZ1f2pY9s5mW6awXMUVergdZU0IgU2f39JTPEWaMB7VdoRznpqKTwUmTQpUWSDOaFL4oTTGkRd0YXPKBzhtmCbnth2m2pm7PTXS5/qqDNsrqfIgM2BfJpWg6s99FZ6rnH/MKTx8io6lpYABC3yB66RQyQ37rmRjetn9KXK8hkLS7VZn69NdBuFBxMSJlsFSTy9sHCWLzvCUse3/AJrVgmO4ySoqDINOTeykkHi0Gas2gbKmJdTWZfypIHOWwpP+2ZZKso47T11ePnG651H8zVs/ShlGWbCib9QuT7+uum+6jKZJN4b+1HlxRmmy4ZyHRxMRvqpEdoupBmimkdEuRA6LPEKWb1UmIqC+FVBtB1+VzvF8liBxmYIjyjpf1+muwtuXZ9FESINvJSeMzjeWsM+NyDjf/vQaEbaXl8vpcsttQVHnxSCBjfbyF68obO/rqwawKeyCBq3VR5ByraIiM0PisrKVjVCLi4XHIGIFP1+KhzEkNqqXiT9uvp/bXSuVdVP+hYcfBTSCOM/ZOlQkf8aJ/wDlDs/xcssazSG6rn5DxYeIHKFl6Wqu5OuvdIB2cP5UdoyEm76qTvc1JdHFYjJNnTSJ0u/lcc8STAidLPmocj3IswhkHed4cf311BpNhDcrmQLwYUo4sIMEzmpbopn++rG4uuOQikhQ5Hu2iAlvyQXioTc1rUsaNuUZD+dZ9P1STyWNmEZZJaiBJjp99UIHN1fkuOUgQX5rn5CN9V4qTcNQXQ9cGrkAUvDfVczWz6/SkidJAyNEwK4Pb64107qcG9F58sYEl6MMw58biGLLDxuxK/4v6awrzQBFqH26KXI5ZhxGd4TvmY/XVAyuJx/mHz6Oyjz4n5MyWAcSZaHMpBrphkRTR/q5xMCn4oJdk8cKX+K3IvI/610ppRQQ/VR8eMctnxH90Mzc5i/voE4nWFxyAjc+2yijcko2nlYKFQTYmddAd7Lmb0s9XzlTCqi8rnlWEjrn+pSRxb+VyyBmdW/RR5cWX2wJ3YyZGdvTVjIwN1ziaC0KKKwdKKhkT6iv310EAgw+C5HEzxGqnzu0RJnEMWYk1WNKT4rmQYEWUefGJPutbSRGcX3NdMTNRdvqufbNcalSjMcozKxBXWLJ+2qob1Pq3Vc8sRMltmyly4SSS8dy8TtOZ7a6AjqueQAEaqTxBuU2iRJSIwGJ1QqJnyoueWIIrCm8ZzcwzHSTo0L0S9VMCR9rlAuZYU+Xx8WIgbJZjksnrnVjIzWy5HuB1AFW+inyERgA+pmFLtk1eMnijIaRVIkdeLc9WUCJ6xvnTMmdJ9lBBJn89B9VSxO0SfWFq+MRBjrog9Hv6rmcYNX01U/CZi19xeZd4P8ArrrAEP03cIyxndJy+MKsiQDp+WDKY1QJngfWygjI21bhD+PjK8ZyPIGT0iMd4nWkxJUnEi4kL5wSikxskxUkCflXfXqJK+SMaCAQGHbzRIMpB/8APtJgiJI/qtbnTxVdgiQi8S5iC4UJ5BJ1Nv8AzomvFIGJW3ePqBHR2ds/pqaC99107SRJfBPx4wDG0K8UqpAzKOgnTjukWJNMi5VTjxBW5o9rVrvIRP01BJBACqoAYZTQgVUzX26wJBo5KscTY3fiqQtzIW9+kmzOtiCTUVV9kPonBywYIHIM2PjHKvo6cfJWMTIEN8U/j5ZIyFmEOuSO+pBAsF1xxk8W/pW48IqDBC2BnckTMRqMiNX4KgJPF83um8BM2Y5Tj0qR31JMcl0AqIvOr2hU4kHjWDi8qyPXyX/PpoyM3+6vqugxir9VQ4yXQRcM46z0O3/MEzz2d10EA0bdFfjxSOMXgiYsmX90ka0mJKsATWxb9FTjtE3Hpbc46/bQeNua6DCK7OH5KgeRMZHy6pPHMTt9tTkTjTR7rp29tNvFXhYATiRiKcxkzOuZvX/UqxiDe2zCoEsSMBavXMRljff7aibxSW6r0YYwJ0VeHGImMFWK4a8fKWOmueeQkwqAEUmr4MKoDyvkTExJRdOZ441xJGxK6jH+YAgqnEViGd1JitzJI6gkCpXcACtYVzjfj7qomUIZPKyI/rfXM5UJ16N8lWIN9VTiOUipPdTS2y1Oqx4mrfquseE7P7V+HGclctu8NHo5/wCtRkYv4v6Vj+a4/wC1fjPiEEjk6Y7QS+kY1BvGj810xFwOqMTQEjDmYYNyct+ui/KHK7gC/DgunjwiLs4qy98XBB639tHEWbsqrrf4VIJmPETPTLmBnt/1qa2N11AnSkssK/DiMLyOgm0J6oHR3dTU0ZV8BeLuOKqEPllOtSRiJGN9BMBdgP8A5S3+q3x8amVTyJhCRpo5UYgrUZZY2b810II5qwBEcii2nO6V0jtqJ3Gr4PmugMh/CtxDjK5ZiHG79wnvGuZqY0SKvdWANhRxMuUW5ofXUd2hfVd8Rj203V+AhMe6+P0Ccr9r1Bib/wAq+CqQEEgSoFVcSlhHq65mdXLtVdY3gWq30T8eLyLUN2N5zgN/TWsaLqIi1fDQro4mwnjJNHYtiCd61ORJMv5TjiYk3hVOj7YkbFTGYC+nbrqaETddscKQJVPj4gXQRHrAMTnHTUZyTaV05VA0V/GAniLNxCwTFVHt7ROkEgVb1V4iT3S3XiqBLiRbRiKfKU5Wz/nUExe/4uk9pjVdHE4j2iKk6Cs1NTqMieqQDMmzfsqcR3mCtwmHD5UTfprnnFBrVdAbE3bsrG1QjgnpnjhNz6ak0/VQ3y3VOJU217ekG5xTKH2xqTFea6RXg+Cpxk/GLfJfGsGaf/OoIgSW9tVQjGpmVfhxjiEVRyo7bQRI/bvqjEkJvXd/CoEFfkRh+k9Ca+muZ2NcW/ldMRl03v7u6vx4wRU7DXpQszrmTU7fL+5TSZuUTkTU/jL1Qsw9eutiNBYFdBiRzKsBf5zRhecZJiAb+2kmNobCoY0kxurBc7ziFhG7mp/XOom4B06LaUBqmKuwicyJSzma1hU6SF0wEDwb9Aq2HGFRfdxib+lwHTTeSbgUK6YAY0orceKEhxshywKZwwDrma30fmqm/D78IRu5hi4GIhiIpmUs0UPAK8RAkRLd1SEYqJllbJupiNu+XUggj61XQfzvMOFThxgFlHPuwwXLBD+moyOhfgqFTUBuiqRW4VEm2IZGfdGqEgcW+i0Tct+mqYQ6yVFM19cFu1fcyqJCuNTDfsqA8T2ky+TvIUiyg+n21ByBOiqIM5n+o8E+cxGJZf8AETUBeYrRBFRd8VgAS31TeJIjaZtvCwQm520TSDL8lUwKvrycK3AI72Rdw7u7Dk/41GRHRMG8P7qtKIpchPuxFPio7NanSLAJElOZABwyRSFfkKDWjibPi/FdIIx7SKp/jJWfxJiPHeBgpI9NPdSKStT/AKVYN8xFnET9uYS+22sa8kXpM19k4IsLMXbMMpaws799FDTRXjQCZjV/aaN+K8pm5fQBPaOehvotWwVCDd/tOiPEji3iSVSLYvcmu2sb7qxH/P8AlU4EBzgmbx7e4DnkRMOuZAB7Rs/dYkG0wqAeRiAlYZjN9idSQAK3Ko1oPrxd+K0AVD3MKm8XjrrTvQ8VYtq6pxEuAgKY6oVLn76m0710lUMSQ+t0wS9IYWmIJnxc4/51pipumwhtyqkMQyUtDcssP07morNbtsoGOuV26IwpFxDHRx1giCj763cAat6qqClm/hbOCpTj1uWOLFdoNYAxW6aDKt3xfVNfGGcxdtJmZL1JjI9ooFWIAqf9I0i02jvc3x6/WtE1gtvRV6JuLBmJfyhSX0SoNUBrSNm+Sg1EbP38/GoREBMwQkPt6Fhv00GtTQfb+1UU1WFWb4Xk91Jkgg/41gKRSR7Kj/8AE12d1omcif6wzHeJhcaKxIsVomic6QCR7c1Pdaz0dYmby+iYAo5bCyXvOC4amYc5/qdblZNQL0R2QxMY8kIi3qNzvomqwEnhHs4VOPDKSZN4MEzF0RnvrSTByqNtfD6VyBjAgvx9ExG4VNSYQuZu99MxQU+lImYN1iSIYBYISZv0XaDbWkcYRfKgq58nomROJEO1VvZGK66CQumEg01fNE6J7ewkOagIb+310GZmavimZpDcJfSYiumKbLx0X7awBs2+KbGqbMxl7Ek9pIOTETN61LndaJMahV4kEIOaG6QCKjP01GQ1DcJNeUvwTbA16RJXoxGiSCTdAmK3bdNxk3Zf3XdyT/qX10iJjSGyihvQor+SyC9WZWRoS131YB0fu+qxmOPRvqd4sExj9YvGQjWnayrEDE0FU3ueXXiLJ12i4CvvOpkQI/1+qhTmXKHtx7n7LZfJmE/XWrj0WN51cIgMgnJnOEnrREz0dMi5oDog34N+iZJkgohg22M1v9b7axmQRVvogXbc8Vt5qia/vcFTmu5vqMjSNV1GIH6EwJyRGpYJ90RmR6n/AJrXMmkzSU91aHVv2RFiJyN25qcVfao0HEG9lBipMotwTyiYmBzBDJ7ZNv8AOtWau6RIcfqwHafxYipWKxSYnWmbcGVpg8H16wtFrQzLUelTczGtpBtCIpIriicYJBwZYGpYPKmvvoBrGn23RWMRMkBNxSZq4YgNj8Sj9ZvrrGo3f6mM91ilVhY2325RM3PXRoQNESYrYcm/HTR06ucRUYU7fXVQCZGvgtP/ADqHyKZZiC+WLGcgK1U99TzsntJPbdh7I8eKuZjxqFRqbQwb6DQUuQkwJ4thUc/ud4OrCSLX47agAClFtaG62WJGDrmEusM9q1hQf1QoncV8H1WZgDebM31ZPtpO50SDtZGAU9Stg2RcCen00dxodH5qxjT+f9LTnbqNdVD3RQs6DaTVVx0frzREDFRLCSyt3FVrEVutepuVsoGdyXrifFY2i86wgCSOSwxJThEOeQQ+JPR4jUfpoJptzfgsBclBmc72ePtTxuU41jNa1Ob4/KvgaN+ibxVmNpjrNgqgQM3GuXfF6Pm9EAgWT8Wp6INlJsRj131GU6qDbi2UAh7T+2qwTIXI/wDM6ozNW3RVai0TFMQdLnrNNuN9adJEvgt6t6LI8pb/ACxhkwVtHGNA3KxGn/SFE4tvlx7jiJSpPrqh/RAXMg31hvgsSYaXaYL6XM/roMTBu36LTStw+EOEqxmclwwx1Jgl3jPbSJnhDfoUXE0RhiFkZGU5PKfJOVYx6a0C9O5uET3DglxyTEoeseNUSMG+J0AGeSSDE6wiQHKeuyIzDMQDpiL0C0GaD+f1GP2hvQbAyM9PR1u7fZYHc0b+U4KNYuohElVpmR3zokd0BGVT0fVMl5CJPYJc7xMERqQY5KZMN7/q0mZKAnpCKvKWZh/q9bTg9OaxGpRiT3M2MVmGGnMHWNYTMjVvotlA5Pd+6ispPdmYDfyIeT99aRNVuBpdvonwFpJFMzmS3b0qdTMngFYgEwLt6IMLBI7TM5LIuL0iYrVt1SOPNEiIyQMdy4uJoxova61RkCboy9CHoQyGam6o1hF0aUuhfE2T24ftNQ3qqab/AE5Vds7yW5W5UE1+Ux2tKqZ3zPpqRS2nNa548/NK3UxBk7tSybff+9ATM6t1hQRjQzRCePk3FxJMUv5W9HOiQMZmSpEmNxp6QtNYmgLm5pmIL++p7q/DZTfny/Vtv71GyREXZojuNXZ6IB1FSgEkJKznj5ZiJIGT0jWOQ1smRYKpxrxYuRlaz409NSTkTw0b2UY1NBAToXIRUz1egUVdRonIRuruYhYle5AxE9d9iOusJF0ZYCBBhh/S0yU/i7cWiI2zDoOMGu3NBnxf4lVC/wAkqJmcjfliMY0iDbdaYvMD3+VqyRBknLSSkij/AFGjWC/dRrWwWJ8iiOjNBi1cIdtYgCDq36pmlKAIWzv38iBjbL+JnOqsQCVoIqt5XLFIXbYtJT2nQBSdXosJmNFphdn0P2rMxXkRWdZPC0N2WgXMt3xCjJ6Rj7axn9QaGiKO1z14zMmBJ9qvqaxgiNVoAmX6W+EPGTsgBNrOPxhgdbWRe6xgmtIcLPVPb/8ATLlnBcuDWoaf9eCxoJb4o8XHZCmhIpxBDjFaxOz3RB4ShNZPE3Fw2QrkvRJ55OtE0BnVYXyyxNQDI5Olkd9UZAkt+6TJFdkAv/PiBAMclZFHHbWJky26LEibV/E2XEwDHtpm7GSUN3QJim5UkRa7blADyqRkrG3rj9NYVvZMiINw4RQ9to3BLZLJEj5f5jWEwdljBrryeqMDPj6bwJFwiV+utWYNkXqUL3GOMzmMMIL37s6f/EahIOoIfFCT/V9p5AJmj/5YOWdM5WnVuVhJpPyghH4xNG+0bJcBi+mkZeSoZE2u9+aMOWGFhIncuf6NV3CIBWnTGgh+KSwll2fak8n79NNy3qkQLWlYqOlMELjBAkSdZdMVkf6WNCW3dY+lWVkN6Juf00Gul+nugkG9z4LdxXa5/LOLZ0zwq+SYPdFiVnO05ZWGT/aPGKutEEiRUwgW4t3Rjvc3vxbR4q7S6Z3b+Uk0BDhLIMdQIwT9VFEfvpNceKDNSYTXAd3bHJsMkzOpAuTNVpFw90pTxHLyGvaXRdinHumqihPB9FRk8lsFnk4ZIidqjbOtAMXhaAJh/qIdMzKw8VjtaRNaJGNNEVFW3st7RiInrcdmk6VWsZNQtQ8ZfqtPEmId2ZWqGb6121q3Mgui0Erd4RBKDdmSRnih9A1jwusCAJ3dpQlq5JeSBjbpBKXrCo4pgxFZhE8pi4v/AFknZJAe39GgRdahBb8PlDJ7njy7sYvLKZu+msI0mFrXmC/1bxsocPSwjaKDH101B4eKiKGKJYCskpILEhNnjVZ1pBPsggxV/fksoIGF9SDbbB/fQMqygDWkv3REviDxaTO/jxkcofrpIkybMwiSb2j79UCogzO+XcbUr1nWJnifT0TGptLhbkb+Lvjo3T1U/TWA0vxfuU45G9I49PlTVh5eimbTa4/tq9eTYVQYi/6tZmr5XJNTmYHF1ojQCixNIF39IDJb0dyPpDBH30xFBEVW7o5QiA1ycNpyspM1al63EXWoDGr2RLIYiNgRwZ49dtHELGxirYU08toWMQE9c/tj11QJFpgPZFNLPYpITlAMSEdIIE3+tyGqmW3smDFLvR8kCCsREYw9Scx/W+kyTTX2bstWAXKz3fX6AlszNvc1tLVhYTpd2/EIWbjkz5eOcBeDd1jPNvkg05F9fVHbZu3jJAz1k43rRvM8loMz/wAvT6W+0uz16h7pCDvppomP54eCWBg5cRwPTdoaGa+mtAju0bC1zIL8NvVLyGIlTEypPjFsTk266RW0DVVOOQ/q0eSV3SWG/KSdspJMaRJ24NyoOOMwdT7ofcme+IABkeIs6brCpQISGrQYvYqxg+pGmstvRaoMnR/abYm8RtlgRgc76JJJ2CDWYu+KXkTbEZZ369GU66wJ0SK0WiDqbynTfZUFs1gTd/QU5YwQTAKGImIiEljBe1kXRp3Cm9ChSbTsXDZGbfp66NI0e3vssAYpYoqEFsM2LSxVGHWqZ0l+fksKVNEqHpYwx2gHouf/ADqpNhZQQATBEpC4rJERA7wKMv8AV6Y408eqwG/ymOMqzue2p9sh3nx3dtaSEE0hv0SchEQJM1GZME1qgNBZIIExz8kuZ9xUvtu+sT1fr9dYkiO4KgTjRt8h7mQqhmy3Y6s/bTS53ZU5Yza/qkYRElJG+UwMx1y6TFCLIFqEo+39RmA5KEQyERH00yTVv1WqeD90fbE+IbweJJjk5BGPrqANC3T0QZnWrfulyU8RiPAN7Des6oHXjdGWIFQ2ftCORiJrZjAMxEOmkSVzJpq34ownSJZI7ED44pz20iplY0g7MpOXFbMkz0JtRHjPFIftvrAgH+m3RUCCK+L+lNVmIlnlEm7kKajrtqhAMlFLGzsgpLF956lyJUGosO2k2WEhv7QkSZYOnJfpF4G4jWAMc0yRS8vl9LIM053yL3lWtYG0GtLKDj2iRDbuoxCGTEVCeja1+mruKUOqoERWyD1xPWiSCqZjOkWpKxp4PksCCNE77GAkiMf4NbnUqSbRL+0r5YANwNvLEIChek8b/CKTwPV6JeQ22z2lxcRBE9bjVCDemiwyH/8AQ2SdWYlJmV/7fdGqPG71VUI7Wz9pVAmGroVIuzGc6AJuoINjSX8UQbJid8qxNKDZ/wBadIKAREBLy4niiPIJGpYGGCGHN7ddQKZNspjU3b5KVgnKZIqZwQTcWaoCT/P+ZfF+JkJtYt+SFsbS5zm8qv0jVGPBBGMcGyhZy7eJJUyNbxAuipHE+6nLGkm0t7IXXFknHrO03T/Rq6XDb3U0/wBP48knMzF3ZDyDbNYfSNIfq7laYsacH+qUKPkKXmd4u4zPbV25o/1URL16JTMQRO8ntDKjMSVospoaEVbsl5ERB+SZi+UrEk2k/fTjJb1XI4gGl78VNImCOIdekrG1fproCI0BTEiRMpUqYoxDFoxJ+Sk9dMw29FMU0nw+krjaav7pg3jS2/vkZF6GFzp7oZc3iggaStde6ghVYXZb1VuVnfHjyvAbcRB71pERF2+qjIEc4UuZ43c/ZZLl4vGpf01eJ8SpvUmQHY+Xgpwx6sVJdzP4nTWyNeT4okm7hSYgVvv+UTAZCRzidYeT6okihs2OuynFPlVkZGX9F/y6vgNW3Eig4Pr7oNR+JvmuS2bNXrDW/wAN7KTiAJIo39qfM6xZ7rC4lEjIrG2nEkWs3y2UeiizPS+nltewBMdvXVZECukVH2iAB3apEG3acceRBNQCI7tWaBItc8VzyBia/Tso/INcphPEIEx2mfaRWzrphExu36KDQNuynyDOVkhmNiwZ2+7prE/8gKCCK6a6NhJDDM3DtlqyJjiOCcaBBNIUZDepcqHLjSsNTBBE3Yn+udWCCa0CiRUC1UoVCARxM1I7KX276rumt2/hRlWjfJR5RBYxDaNEJ6LU93WgzBHk9VEE5QL9fIqGR6xObN62D9NVNK35MvdSRY/TdqKfPjD2j8vbs7VZnV45fzxXPISJAsVH5J7m2IjyhMbia643l+fNQcY2j4XPyITjynNcm8WKSR26aQdVJBPXqp8uMn5XE4qqBKSIjproBWq51FrqHLricdsxAEyOrNrqSK0FNbOqlz47sPKcUbhMxtk/50Aw2+C5TWP+S3y4KMGxRGMJFrcVH310BNtH6oOOpuG/UKTxnZzXUCMl0q3GqBF1xMkieqg8Y5eMRAbG+Z5Th6Yfrp05qSCObfNR5cfIRLCP2wxvNsrqwYNIXKdBu3qotkBFiZ8cYkMnrsaocW+S55Ag8VLmKZaiP0iZmZNdMTWmy5GMTW508XpsuflsTcmFvHiHKiCNdATHCVzyx/qjfD0UfkDkEtx9ajyPxiEzsakUypZvj5LlT/Uc1BiA9YXboPFriTCa6ENvmoyvHFT5cRpIi5jkpuMpJv8A21YmJMrjkCMqKLxjyAlI6bYiW8a6SCASW/hc8gZn9hT5cZp3c7YqO9aoGcW/pcjiAZxm2nu+GhXKzUQVNsYbwt1qp/8AlJdFBBt7XUmFgfGVmJiORmNra76ZJFVxOGzeyhy4quJfyibxXl2i5GtdBlrWG/xciBFb6au3spUxE1NM0xBuTG/XVkbv9XM4fzBrZjgp8uK8jiu0xUhtkk+2pxMAmKn2XMgR3WUHj4yP+3S7QOx011OQJjVRH8zoX4pEZsmolhYouBYl9P01uRZ8lyyxAxiyhy4x7gUupMUCSrMT9ddMSCe3Vv6UTPVS8VPdJ6zJHcrjEVrpIkkXbouWQM9uM80nLjJHIBOjHWfcrvq+6K4l8v1cjHdS76KHI2j1C49QEf76vSsTCgipyxvyUges9LwcbYvbGk8HxXLLGnDh7u6ny4HKzPoxAd4TPrDq+7IO70XM4mYpLcKPLi9RcQhEROXrP6a6A40yht0UnET9qfjFx7ojANu7hf6dIym5bcrkcBkK2Spi9inNMsV+M/bVSdeLuuZESBPckfjDl7ZmbmFBGnAWavv/AJgvjupMkSbN+6k8UaAKzLXZtxy/qtIymmymARGrblJ6H6wbZ90SmqgXL9/xQRD8fBJHJJJSIqipFkEg0yG/xBx8evut4T7pRxLUkQ/lm6sjTxFlzgSBq/tfLiwOmUZIjekLrXU2MaPivljGRJTHDP7ej7oxFJBl0nImBEscH4ppMG4fFMcOXVHbjDZEpdMuiYD8loJpSU5xP29ZwSTHjMt8hP8ArXMm87/qYrPBw/p0KFkgKLJImb21pP8AmIN1YxpW8sJnjj2wViOsbSxb11pqrxNa66p+IBKOJLPdiKm1+uiCNnQJG7fsj4rR2BvZDtEJvvs51UgGv+QuoECj9t1bjw5LDCi3O51hzBeoOUYzWyRfUN7crqgNtLOYWD3e4JTajUEWL/eKvEUvA9Uxx6IOW8x3iWPX+2jI14LrjiRED+bUv7uifiAzn21QdAjyhx3J1OVRC644jdW48RY5ALQEHSYlWAz31JINqhX2QaN9FXiGPFZD2sAk00pD/i9cyTUm7br0GJuW/wAThKMXvaMM3AQcv0nVX2VAQZExKtw4PtMFh7kxgniYr11OWQ5ldYxAO336vgrcSdkKONyzGQKZ7zeoM6/6Df4qAh+vEqnEVgqR2xjsZj6/TUEwJuu4EiDeFQ48TEdWuhkI6GfXXPLIlUAO2Lh8ut1YJCIm/F5EMhWbLM64zIl+/guwAt4J+PAj2r35Rgvx21JJuRVt074gRNIDhXPGBnqVW0zdkxrn/UwLN0TiCan/AE/r9VQICzFGdsXnp31MkZVsu2OOpM+Ctx4vIhZhMRAZOox99JyC6gEVb5K3Ei8BD4zQnGfUieuoyKoCU4YqCWCFYDpmY/TU6xrC7Yzv9uVfjw5ScnNQILF4mEmNHcLCaqgItQdVaph+8zO+x+rqTsf9KwNBdv5VOHGWsG37SHr/AF/jUZZQKXXYUr7KxBZOZxIcQh2/29NbGsg3810ib6jr9qp9UOsTPl1YKh+ujKldX9XXWAKm3q6LpON/k78U6yYlL5P9Y1yJm4V430n0VThQssXcQsYKcz66g5EmkBt1V8BaG+KsH4mO2GCKFJ4/pWoNKv7fW8QJkmDL4PkqnBaz+KzEf/RUel51zNCcrLr/AJjEN+isURG1ehYZ5ShuaiPeV0HcT3aP1sn4jRQtTBEcoULJn6b6kz0b812r1d/nkr8A/cQbyWwLCcpCZn00EwDEyVcVgWCvxInsl4JDpIcT9a0E6829V0EyNKPx4p+Jy5Piy4w7yRNf+PTUyMf/ALLtETSjCuQMGIJDMDGX3ZNTM1N3snEGeSpByepdytMVOOMGc6xgY0uuuAgdxVuJ7YQSroiISgX7agwctHRIjGs1/VQDlBHu2uLzBAMX21JpXRdMf8iD5PkrlbHjQpP7UyYrXM1r6vxXQCt2VbieUNx3KgI/c8Ye7OueVki9H1eiqV/65ioJmq6yamDT9V410o/Z3VeAPWHDianAGZe2oykmB1TccfZVLtgmuTcrDSYiI7zpJNQKvTVVQ00eqrxmSYQSLPptEL9dRIBo/tdDjNKQqEtqLHJA5SBx7JnU0B2CrHH+tYF09E3PGsnb/wDHkTGt/wCut/8AT6PqrxBNlbhxOT5PWJV3X2kPR6xoJ/5Fq6K9ICpHIhvO4uRiLipi9RSY1VAk22fyql4ETxQ5RgSCZczW2qxAuZqrxvNJTm04C6fJi1MbmZ1jlSBfo+CsX6vQdVaRzXFZw94myRdcsv8A/ZVjiQZpzf6mKS8Y9220dc/p66xqICsSbat2TnE5z9N4pKvpynQcu0Vs+S6EVoNODfhZJPQa3b/G/Hb765ilVrmBcpuID5E73ErcRR06Y++qNrVhXAtpdPxJu0J3mAvOfy/T01jOpSIEFvwVcLGSJYsIMyjHaDXOCaSYWMk1iSmNqaKY/KJIgxTombqrCVThxPKYYnxPLEwlS4BjU5ExEt1VCTG7fumeWIRLce5uP3FR0/to0kXVG8abP4TiS2xTFWOz+6MY1MbXfykY0rd/ab8mAEiOUPW3EsdtSKDu9E3uf5bCqDxohjaceMYJYmNtSbzZMkkGsR+PVNxr2v5K4UImYS0Lg2hzrA+D8flUMadxbfAh2SI/KVrkhB4rLOHXQmBBiW5V1I3EPVUIGYcX7WYYxQxL6dtc6GAqiBXTVPxF9yuIsGZrAs2TttrTWBd78EjeK/DdFWMOInbBtJu9dRImBUrDGtrvSHujfjiA3WGIiQIgDbv10T5q8QORWBli8r+JbGBks0SYrePl/SsAmg6t+FU5OCITaJ5BEzJXiN99BO80VAY2H0n48ZwR/ssM0Oze3pWpyJFd2/FTBysTKpEyKNRmz/8AImmNTx0K6CMaildPj6+sz/b2xTsXcRGtQ7KZOjb3TRxIxcwBMhNitf16aCdRMKwMhe5OiFrcmK/+kklFyRDFabN+6o12hPxjKLJODHpLmd3SK4wKF7KCK/zo35KoEV2z4xMzKSwx0dHO7fmkCL306OvVEHl7pu/dx7W3vD31INY04qjaQsYlkGbcxiCptPvvpNTOxfBFKRE+jqicLLZnPGruTMzHTbQcqRpC6SAJuUVg2ShpNhlshZ/86RMwkAaN24osPLpbD7jEpPIxH00Cg3HJYTbcU3TnGyfGyelEMmT2x2zo5UD3VAwDM68ZVAKCaxER0dmmLyzrEFQTvqtEowTMQRKDCAlR6xGnTVV/UxomuW0V4l1O5gG/XU+EKwDCPGVZTyMQ/tahwSD9da3Jv0hJmwFEJcCDFRx2O003ia+utzZRGIoX6PksBIsDNRsOXeFezpyAAgN80CMqYt8FXjUNklpJI7Hos65mba+6uk0iA2ymP+OP2qiBviv/AJjWJpS8oJi1xV78EySxcjSQGIO2dYGpOsIFAYj36rdSjNTJE35UBBqbLSZrs4fBar9s9QrvM2VV1/jVYll81YBiTZNLGyF7wRIZJhjvOuhjW5Vf9VNFkWYfEwVJTDCkYnUChrM6qYxuRR6Ib1iqMT0i5p/TT6prFWy99HumUj23CRBYe5I60aJpH1Xx+04wSqPKVhlk7t1ABVfWXXPuJM6N/aoYiLNuE/HjapKeiyNl1MlanIyIlEzeUT7+2PIdzqRcT+mg8LSgDU81tpiwmeWbYCO6a2kCFiDjzfylyO6uEcbwpXG85dNiLQ/NadjV/aaJa4pLdNvuJqh9vrffUgnqsKjgjXJICqoqWZiUmxfprSAOC6YA4iDd80bN8RgsOm2YrWAm0wVpj+Tdvgh0VQV8bmDYnyn1/TQKNvqmkABv5WVna8eL/tlrcjTBMzJ5t+CLA7+D/EUGGDMvWoJjI31npooE44kGoPi7+CfiC8ZG4uZ6TLFC99QTSkK47QODfJUieVQLEcoId6j2v201beigUG72RvtJNAweXQL2nvqTF9d+VFhsPVA4rdzvJW8kHJ22/wCtJOguG/1IHQJqSJicmSItvtqaXuIVCKDR897rHkMs9rDiMNgfXOtej8eKwANpB5LV0odvaCdBWe//ABpBl+78U0JIN9vvwRKlXk1RNjv1mI7hqTpsr7QSDlCNLc4t8qhQEuYjdM61f8hvmk8LJh9BYCM9oAqJxTqYo35rTpfg+icAli/SLrFBKLnOpMmApJNg3f8AVruNipFwybbTedcyQOXg5UzStm7rR3l7xkhmEzLmDSTRNDfT4WF8UyRyGUowgpOf7abGSavyQICPKtkipiuvtalnIaKkQfXwfsmmoQnl6d1SXf8Acu+8a0CxspJGNY06oJLaIuwMiNNzT/XTaEcG/wAVaRAsk91kslTMK7VDcVqqUUEQIpAOqBVT0aduhSe7ppN5CxgiRLsnq2evIhvebsCCO2pB0ikIvAnRwsQGb9vdik7DN+hrNnZNBTSqxYgYocjFZoZY0km+rfkpJA6l/qqVcEiF24CmJvXKNDaDZHD/AJ8FkrC4qUmgOkOfrpuZmrfiiR0CUQjZZctH7rNoPpGmpEGwWrjogwZBI25O6uVmfretWaUqm42Kww+JX+sHjZM+kxidNuPwpoIyN1QqBgk/Ran6cpqzU1M7rpjaj2dPFYggmAm0g65ZtxtWmZM6pIrzR6bEFpWOiR5bf0amNSmh51WlzEhmWLGG7q3Jo/k0qC3x3RrIfNa9yImnYas61/jWMVqtNNJ1QtIgkmJhMbRxh+22me1svgkSL+S1v69gm5/IxqSRiePipIMQaShyJCckYSkvDd+uiSf6WMEVdEm+UzJ12VxyAj6a2lFzqBW8bJ3j1OOOXWWbmhilYnSDG600gPxW8Qj134xJNFmUdYyTwhMkiSaJwqd5um8NzFARqZxlvipP+qWqmJJCTCyiEZ91bB2OugEGgV2E6VWKYiRD0Wh3uZ30Go4j9WynRjohE56WFXCzJJ/4+miRYJJDcvqsw74Wrlj6k46XGqrLfwgSL24vw9lpn20pYAAG70Ye0amgRlBq/lDantSURloP0+mqgEj73XMmROj6PZC+KF5najvUBX/GtHkqO6ZKgGlzvByu77aAeSnWuz0QkGJSUtGZA26jprzhv10TBvCHlWTH5XGImKIljTFY0T2gCfBYQlrMEYPxgMT5Rnp20Goi5fNYmCwjG7mUzAsQ8onKjGmpFLeb6ogT3X180IklhALvH9w0HYXTGmr4rVMnFjZvo9+hvrEndHAjVvxWu6Eqi0ic+28z6baAcU6xqj9GM7MkG0sU/wBY1oAtAL4OUGJ7dYWJxdQCgrMUuyxGdM0k6+CdGytHIHxU5QzTnG7vGdEik2fpstGtAJb90ax6TkpIK9v+ukVBI3RW3Nv8CBB9sStMTI5v6awMV06LCRMQCVp2zR4tX7ukRLt3jTF0wbiiDSbj9upcscZNAFNeSDwb1Wiqno1kM7STHTSSLrSJqhLmIuYSZiiYJkjtWinFAFJ0Afsm6cgICmdo3htnvcaxmwlaOgLdPFE75FY9Fn7/AOdYms0iN1UxZvzQl6mWlzPLuxEPTVSdXRF66IBx5Pit8oJTpLEMsTm9V3UFoCqYFLRuh4QsDZJUT3gckP01Xdp6I7iNtdvBI8YuKxBAsmYq2NNzCwMmDdaKMjLEfiwwjxnv01pIMqhAPF1cphDH5EE/SmIBf1daJqbJPdO4IKW5fGncLrDAAbR30xF5RSN0ZriySCt21NSY5JP01MCa8Fp3WuPqRLMxA+rX11QFa2UxOsx7PwWu23/2gesptDPfUiIgUXQCvNCbPdg8axMILLFTcaRAFIR4w3VGWYKjaLe89O+dYnwU1vNCbuH1WHxHlD6VMlyMvk0TetUmFiIKwMVDOVpI9OUnGZIjSTAqsQDRvjxohMcSwImj7dfvtrakhJANBMS9kZeRmS0e0pgAaua0CldXq/VH8zRaiZwE+UzmysqaYmB/0t/ybyw/xBwMy2jsBShAg9tBEmBRvVUIWtglLjEDDgqC4vWEStJ8kUneMoQ/X2wCWfbQI6KQJMgasvRLEEswEryPpRS/jH9GrkzDdVBBJrZ3WwXDMYbSbVkn6ampNG/NYD+pHjdsrWGDdCKQyMUT2zpoaUfVEi8xLuk58QiW1Cs1Cu5adv10jIyQG+aqa8ktJMPWP9YmQAKI6S6aTxVGlKJDxIZhjP5J/rFVM9NUJJlYwREF+9PPkmmWapw3JEcoiAmdrdYkgRYuEwQdB6LQkrE2PItKYQU8WS9AM4rEk5eyIMTvMYqZlSzprEmKVDfVavk37INkh2yHHOfJST3awAF4WmtJ8PZI5IS3apm7Xo8cZ1Y/zKTUVmX8JYCVlxcg8RZ3SIjbTFYGj9/BSQRepekLfiTX0ziaVd6xrGMjXTwRNpu+CErS7Qx1Ysob/wAd6CYsKLCOjfshRREzkwxD7i7mM6Yx1Wgd3BzHrFlmwj3V1iJniQbH9OgEXFEwAW/tbxzPEhnqvTHSXVHI9syX9fa3cRY1L9PVI8U6Rne49ytbVpFdFZru/lK04sIPKCVviBfQ01vx/VzMigNHCE0cpnLLtFYoIMudM0Jb4LE/1Fi3AQUWWS4GuW515R+U6wEbLAzQ2fBEowmHq1DC/pKa0zO6xoKWYS4SJm9sGwrxQIO2sZIE3WH+TLeqDxEbhrEzPH21ic/rp7jSlIQaWoGVgc7ky2TLPooT2OmmRcrnrB0W5EbUGVCeM+LjaF1kggRD15/KNcqiiUhupNisffR/k3b4WWAINIlLymIEv/Uk2ZnEbf8AnTB6IMGomfFI0RRNvlxvMsmZZqOmsOV/hTJFIq/ZDm/UOnG8piTx8Y/o0ga1fJ+CMa66JZ6VEwe1FwGZuvvqqOn67qxjIrHgjQRRPUoMbROgVrdY7u6XxlyydUrBREwx6aoGMY0/VJFJbfIXyueTT7mgzmtoia014TKKGtOj+0G1Yzh6ZOn/AHvnWkkRotW5h/aIzab9YfRDp9ZjW5I0frule5GfFYmCEYhiY7a1uTCnLGs43b/Ercj9cWMvb1kvSKDipBJHw+KzGCt2hjlfjK5k+/30t7LSOkN+KTnxM10wKJPllkhZ2dYGkPgsTNTMt7Ke8jMRUuCmgoXWF62b3WkdvGG9FrFbW4tSKSKj/jUxSLUSBNrI+66tADaeUMycQjE/1LT/AKNHpVBApGrfBIg7AlsxE11W0xmtIPm7KBiR/Qnt1UZN8gg03Fy5rf09NVG0drfXmrE3A2d1q/OuO8EcptyysMffVTFOixpID8v1bFK+KRJxsXKOAJOmgSTpKBUw2yhy4juwjdMQ71/x/wAskHiH7fSmDiYH+Yu3qpvR9xD+OMx6Vqh5qhYjZ6o9AdhxuySXMX9jWJkcarQNW+SkEQRUsTJcpBCs51c1klt6LmYxof8AT4I3LLLtcH/7NvbGudL6N6pMGtyp/Icm4lSPpICvq/2+tYED/wCq0CJ25+Ck0V98NY6QE3VaRB6IEROVnzcFGs4czssxRhV++kzpC3SiTDE1WxKrWGC2HWEa3+G9YNq2RDPSAZxWxWJio0kmaINo96qDPGSGMuJiFbhW/wBd9WKmTZuvojGoSpAJvI3Vi8ZWYY31Qkk4lTlJNaFhyg3+6aGksKpHkGOugRPFvRSbRI5qbCIlhs3ki5/GzVgkGroomMpmp91JlsiLrpTK7MMda1RIN1oOJjVv4SuLIctqyUFlCt1q8bxr4LnloRQ8P1S5cTxcvIMRT1a30g/1wRGmr8lNkjisDBEQcYxUinkZx+mrAETq37KYmgmje/kVTAswZhomBwehpNBwXOxiKypbxuzERAMLlmF26asgpyEcnwokTKQpd4nvamZ2/wA6INipyBFTbyUeYHY7Q74JubMarHImo0b+1oOV9lPki4ejbkZGUDf6aoVHBv8AFPCkKfK5AaKISuJl8TtqhcbLkQNXvGilEckh3iGAFclEAjvGqvjOo9uqTlOqTKY9YkwMNIsTPWM6jWdFHk/JLyIaQ8qmGPrFTGqxmLN+y5EZARVRTxWYC0Y/aTON77+mumlK5Pw4qIBuppGQkooiQYVeQwR+u+pnay5jGaWSNkRMzOL2l7M1WkHaZ9FBBv6rnZxgNzkBiKPS8T9tdZErEDISHPFJyjlxIhI5OyAboVAa1cZJfu9qrkRF7DZc/ISYDxzhCLUlwzpBFJu34IieEqXLiomZr91sLMqFfZ1YIBnqueQ2GrfFR8bhSJQMUTmotL6Vq71N2/hQbRo+Kk8UuLJuBRj8pokjXSgpr19FPdSDcOPX2U+XEDYI9zdYKdge2kU3oueV6XfjzUeQDBhqiSYSypBnXQEkTYuH5KTfipclX6bpCegJPFfto7Yq91BAgj/pthc3OpGBnkXy/akFZB10xJJoufbN/wDTeqmRikcjDCzylLLrDWrF4msv3UZYiNY829lDlvc8VYJKIsaoH01cEin+gucbXUXj9drOVVM+6yZOmjEzVcshTYMP7UuZCR0QAwxQTn/rV4n7UdtD5N+SgkD5bqge7DJSt66iCaNvZccxFqU18FH5OH0+4ZYlmCU204Enm/b3UVsa7bv3UU934lgQd7eh4od5nVZeTfguWRNxf3eqjy+O5tNyHlgSs78v01QygMLl3f8AI0b8VF6RFzB4x6WU0RroBuoyGuqjyOSct0ueSGG+lavEgHRcsgBfyb6qXK/KPVezHICIY4uL1YK5nEd1qN8FHxeRy8u1oqERypIiad9JgQQ2+HLIEHjyXO8aRd8dAnkX5VUdI1uIejcwRMEWMN/CnBBUvFIX17r110Ei9iuWXSPBS5gTB1UhwLHoX9I1eJmBf7+vFczMAnXo3qop1mKibbLFjx31vSa+F1zOMZPzUmeWCzGYzc4JY6OmSP8AVm/RciL8fhQ5FJXEnJyDZnpJ6gM/XXWaS/pQcBzCWL5cmxG4IQqXM/SiPvQJMTR/K4ZAUAqQo8uKCyRbBFYwIqPbV4kTBmXspOIiIMKCTFqFy9KsqEj7asGeBO3uoyxGgD0+EnIIgFxsjVLOXlPSq1WJF5q3dcSCDx9enP24KLxtUboUuLuHB+mrBBE6KIOgH2kaOSj2GKis+RW2dOw1+n4rmRlrZTeMgLIm+24lddXidRu31UEG402UuXBIgnfqd7O7OrxzBC5ntN6DdTSK5OU7rQsBj7euqrJKgjW0JXitE+2pIgjvVG2kFvwUHEV/EjxGfxSIiTFE37vcO3+dWCeM8HwXM4//AB8wpPA5fuu6Z+1Mn30ycUEEQErxgeTxBPE8gvNzFk/fV9w0L8kHASMRUuyDxnE9PKYiGUIuv01u41Lr9LRFqgO6+acTHjMpdno4DLTroSaEGq+H2zYUR8cER7plyrmY6xZ01hIGstzuunbqVvGFGBxU2WO4+hmdAI4rDGP81xTky4gYCMHTO/8A47J31b8VeONLmz+fFNxWA3yQ5KCbYYPTUkA+nynHEx/Ng3CIRJyPLEzE136n9VqjSouulCKVCpx4GXHksY/LM8mRE/q9Y5aUfBVqq+HEgx+2ApI5fdl1yORNdftV2iN4VOPGbO0DKWRN8STGK1prFvzmqAAOxbdWDaOWIgjaRJqVn+r1NZlsLsMRO/DknLPbxZGIK3uv/Wb20VBqZldO2oyy2fNV4hI7kFJBmMQuK9dcyYMaO3ukSqlRhti4SYqJmZfvqTBpboumImSf9JgYqFgKbnrFHjonGI0q+fNdwBbdX48cclegQ1fRLKD+jUdxjtxskTHaVUJJY7dWXEvWtT3gEzIL9KrpiADGn15p4DMxUbzbFRTqe8isV1XTHEzFZbqq8OGMWQbnkzLPik8g6Ooy/wDYbCV0ibT2uFX670RJ+Ppcrf8A1rneos3+rrjgQKTLbo/EZgkej9xxxY1Jm+T9V0xwpIqyug4oRW6tmMGSGfTXImvFdMZ//lv5VeOKMnksxK5g3x1zHrqakzNZ8l0GOmst9E4KgVEEidIkXPTetYWk3XWIxkwV0ceIG7mkyvSpfTq7amZo26q62p99HZN4/VLuKi6r2of1jU0N6Su2OIA4lv6VuAoIqir5zXeGfr00UtC6RH/1Pqr8cLFQRN9ZlAidu+pyNazLfJMcKtuVTiP4p5Tutf629axffGgnUXC7RWX+q/AlJPVMPJuJzgrv31xJOll1H/yqArhdPHM9Xajc7/8AjVioqW7KsRbzh7VVuATDFOxYrXVdvrrmZIm/FdcR3G1AqAgAT2JUSkT3bh9frqDGps6WfRdMRB7jQ7sq/E8eMNXCJBVsFNf21GX+uEKgCcq2VQge3YIRjMSwmuc1gXb913xEnu6PZW4cUf2m4AMIV/7f2jUkzTRWINrqgGPaQ1eLfLLIPHN65mbjb8XXERairwByETFC+mYuo0RJkzJVASCRHc+K6CU6qFcYFm7fIkvUnKDwC6AEWuNVTAWTuEuJwdp76m9TVdQBNLKoDd+s0RluhkiNtSTEBVJFQqnANo2JFtyCJgL66Zdl1BOyrwCRhoi+J0HiLBKLGjIxe6uDAEhW4nSJc75K6WI/1jmSByfNWAJmP5fsq8C+XItnt02GLUxqMjIGJK6WjairGcLATKL6KsjFY/TUEECKvgqFhNm/RV4zEzFeSoshYxl8WdSYJjZUYFKN77qo7f8A9WzKAsoUa5nd0VwAP6sr8Q8SJqS3L0++oxB76pjtq2+Cof8A5XX6FQEKrn/nVUuKKgCN1fjxT2ss4UeWYLh4m+I1y1VA7ppIIgctEsXM0RX6ddF5BXTtOI1kpwgL4R0w+7aZIHPfViYV4/yNWwrwABuv4wNwJsrX01Mk5T6uioaTdtlPHidPLNykek4PvqRJEbKhWm23lKfBhxEyk8m5PIgicfppABoLKxSwq9H4K/E8QpYgm933ZHesskfWCZ5Kqk0P9SmJbhys9IUhKZ+0akkFdMRoI8y/pUxsyRJSb7OCtTTeG/NXjGlDq9FXhwMwyxVR0LIP69NRllu29VfCBdUB4yFnQHiX6EB4576QJjdOIpJodLcUblsiu+fdyMZO399VP8zunETfno/VV4zxmtnlnEYRfFls1zJJYV5R/nayciLJaUc4v/UcTho0GZ4PikAi9jFk25xRPJybTMzLv/bWmkBUAYnQD8e/iqgxRYDE+23qBmeudtc5pO5RQcEwci5Jwt+iyX+Tt+miloorAgzHs3dPFx7eSmb2r1k+96m1TIDfqqnwr1fBV4kDupe+RB7JP/jUEzl28ftVMEceicMuF2kukYSFnbROgmX+LATQ2B9kcCmM7M0RMJoJyJg00VmpipqjISuxEsU9pQi9MxyVgGINR8JgWMxNqRV3NQfq7aTPbS/ktjGVdKPqrUYniRvHWf3MTf8AUanIEmNfpaDz04Q3VEGxWwnJlqal/wCdGlLcH4bK8RHNODHEnbLbCExnLeoJfmkATTXyTRECT2Jq4piSu5KaZ/6ZfWi6iY7d0xsxiOJLV2MzKAU50Egdbt6qTwVN7FG49vSYZZlzrnxFgqERTx8FrZNuvj1oobg1hEQLeLlad6lvisHkbWfigG817eVsbaxImU4iRfVPHR9kZNoZ4ze311MkiaMKu6lK1b5LLQSMPU2J8bOzdawxitSnYiZVOFsz1JJkrPjHul/XSa81u0xWhfJWqJN5JzdwBNl1egXk2RFt2dLIRBK1AjPKInjOJv8AvqtbU/UxSNJ/NFooly15TUcmG2Fg/rOpJ3u24V3Mx4dOCJsDn0siwgIOO3bWgf6KoCCtIJLBgabRhmJj3fTTNFIFI1b0R4nUJzLUU7xLcb76k3oaN+a6gf1NHCpwNg9fpn1b9NaQL2UZH+p9E74x/aJ/9tyN11jSZ9lIP9Us6v1TWuMJhuIL8kzeC9FAKUfyriKm6YN+3umpXjBTlPTWIpwVGKji39oExa//ACT1Iq2JII1omlqLf1oICA5ksxxWqLp9xE56aTApo9VqGl6wq8Tdg7sG5ZHkI4MOoyOmiZAxjZvjKe5hytwVHlxIxJG+0foSBbZY0F3CHSY8UxLlDBCl7639C13xTqYnu3+08jyiTobNOxJiNTJiqOINShESEztAzvymHMddaZfTgqiRWH8JqjEXe93BFcqrt9NYkzP/AF7Kucd2y110mJXk4YAIN86wyPUfCijHJ0QGeXYA6RbAEdq1RyMUF1UUgBvw5rEuSZs4n5GZ/EEZ66DJ4BI2F0xUdaaRz5f+1kGX/nRehtxb4q9OLfCiYIzJJAxW6McZmOm+p1jZSaiAZ5KiTZG3oFSyL9p1M0RUGkz1Qo4ispNdxIHN/ppoTGi0aQJb+UaE5RKs9Um4JIZNE7XfVNZhNxiZ92CGCjIFf+22NGm7+YWF7iOaVYnkM1G70ZZWA1oHXwXTSA/T0TM0SC2MX3YU30XEw/pHt8t3xx5CTVtZwVAYo6GtJNOC1OH2ytlyjiJux/8AYLe+/XWsJ0hYCaa04IwXsgE3yrG2a5O86AdVQA8EWB4q3ktR+kQFa1I/myqZpcJ+KcVHD1KI2iLj1/40GSFiKRq39Jvb7o4iT47RIL2ZTQZECWVzgmvBnxRKjyucHtksCKLE/p1Of9AEKxjSoMIkkQNknu2ps3/voIBoq0mtFjjma8v25pDiRPi1pH+eIRMcQsC4WpN22mHMGk/zUpoefi/xPdLyDlhlFmOURtK7VqR26WV0gIObpz4qIxaSfbQDiaiG9FUDS+6PkYLehWahJJld99CI7h3cPv0TwQ1aRAYZmkpBzep766Sg1PJGjJxmL6VG0ZWXfUXo2+KkCeXitjO3U4xNvnPUHtoMmmiI1Gr8UZhm4Jh8YeTJNkbn6aoAddUklvb0QI5InWDZMsbbY1JHhCDOoL8vNaQiImLzIx3MH/fqwdd6N9dGuTbolGcLbGSdrhJPLvrAQd8UwCNkfHMeXWsLXt5VJCf06xIBkwtS5EIcuM7yRGZwFsBEAzesD4SpOFZFEHiFx3jES4c9f+NV3GwUiZjKQVjBHdYM3UzLB+usOnVAIJ4qhxcoSMRO+1+p2/TUHIGglSMhb/mXZGcFOLixhL8ZthmNa1Tu2yTVvosgrTNW8o9CZqX9dAFJnyU92Qofh7IMEPq/uBSi6xGLNVUnbwV+n0sPHyIGIg5ZYuom6NYg9UGgnXg7/KLE52lx141H10aQYb90AWGj+HdAHlTHj7bwPSt5rsawOIqDVvj1VEf038qgyC5uMBulWuHrM6kikaqxSz+1iaCQ4xUK7RULB63rSIJ19EaxRa+mG8zUyEDc/fWgk8fx1TEcy+kwhLFIU32gWm1d51pBM3jp9JJml31ZQ/8AxAzKbwxNOF+xrZEcTksYJps3VGCe5Nt+78ncIPHq6g5EjgpoOaJx4zlsiCB9v12/XU91Jh9UZZHSh+vLimgGVmTyiaDyMXxpTWqYGK0yJN/3gk3AAnlGcegIffEaakE0Mhc/9XNRVGWLsg2lFw7gk/rog1I1b5LamJlvzRBVIg8v2+QSYZgSP860wLv7WvcvR6I9JxDni53qBrikV/bWsKWl+66A5GYqW/lGSdnCMkhTl/axGgf61hYClLxZAi7XlMNh1mS7Tr09dPHSH4IqRSg8OL90SL8elTDxkRIlY76LGW3ZAIAkxNeaE7ATOeJvtEyf21og/KSCTUU+H7owLE8m3ihC5Pc9L6XrVHMtuSK6N6ILDiKIuVJn2x7v6nVQTq/RQarJdlsVEfrJg0WRJgCadfD3Qoqp6KZaaklXl2nWNu5+61RSqEe5Zcs95amNg9NOnFIIA7TZaCbahqbQiIm1X+upcSLhadBd/Kx3cXDFZ9ATrbOtIBpZatoqFtnDXizG09d07/TRIBniqgA3/l9PJZ5RN5Wpj6EyMxtqZJtaHxcogwKIIzBhwjymI2nZntrA6lanGE23jieN13aCYUn6zoBrIWygiSZD+PJKERBheir+7qkUa0kEk0UwTqJe2yPGFlAiaab8o4/lam2k5R9eKrHGag0RULnxdwH9CC/WdIOJDftzVEGeFrpp47dMLMUkeNN9OrpAIrwb9EEyTF92+iSWohIYklk7AYXVUmDf5UkUmKh0f2zG9lsMzAfpMdnQJsblaT/y30Q5T4+g1gthJ9sSfSOmmawbFaaglCHpezK4ncKZJ7+uiX+rf6pNOb09lv8A269FzN4VaVATSQQO0GqwMCDd6fS0IeMdNp6RMo50CpnTm5TIECat0RsyYlhQnMFWZ/X7IMiRq/ZSIA6LbkTL6NbJBEX+mpFKGzfonc6fiNTS8oesMkkQIV20g8IKBQ8OSW7DfxiRzMGA/wDN50gm9KP2SJBkgIkQ3GZOQvkE00cT/Gq7q6Oyaxy8vBK8WGEqatfIrPaNtX3EmS3zWOVfPZBGqMwXBF1F9NYcD+qgQQSNm+CDRR6xMg5Yq52xrG3FIk0NtENoiVra20yUDx1UC+ikbDl06fKInHJDJLxplmYBnr30DYGi1VhkpoY9sJ6JO5jHprQDo/1bKhiViMA1s0TJ06d8aBIElvzT/WXvqtjlC0EXEhxuuICRpNRXVBgnqtVXIQ+WJlOr/wBzpMV4vZIPFDek6ll+1sKn6rM7msTSC3yTzfg/RGM5PShpjBjp30Xg7P6QaAWgv9c7M/Za8mdyCDPppIpVaY/qvn5hC8/lhn9oHqOx10XWMds0b+FqnygctMwZn6ma0QY/m6TOl1r2ggMrJR+LkD/OqMa1IWmRImyMhLtBcMu0DNRE/XU9p0oVMf8AOsohY+6IWGJmW4q2daDFaWWFaC43SARliRrPF6dekfbVVmhod291jiLmPlaUC6RVqTitFcR8gX/vWGxAkPwUdpB42Q5EtklREjvxelM1PXWBIjd8FgRYN2SWJ5bXxJmSMzF9NWCACRMK6EcHulZiPucYl5EkZxO2tJGUt7rRSmjfitAkAD7a3yz1BDM7abGf+XySBrl8IwQJ7oCpoJbbp+vpqSZpuiQP/q+C1FSSi/uCoy8eXTfWgNvzWHdrL6IRQYw8pi9oJtEP1000RNaMLckd7uPbCbUdT+2nGZpUp/qbN8fqcv8A9ck4nGkrM6owGF0IIWQVmoITezICYxvoETSqk4gnuF/J+CEYLBn90tTUgLZPfvpgc37hTUXfBLEo34yY3G8eRMr01Vp/+XugxaahvisEz7W4Iid1X6Q+ui4lv9Cb019nw2WXG0e53Zu67DFa2hCBeRFXxcoxEFIzkmJlxSxok5iX7rUFTejndAMww0DBhH9zMfpqiTbQlbTokSRfIxDmdsRHEg6dNPdQUkogzJlsJJYjNeirAZ4wymL1QgVsmgHwsAxIEZTxbqOUge69AIA4t0Wrc+780IMoMS1iMxLg8fv/AHTWouUjUkowEqVdnj/9b8eJI6RMQW3uiH5bpInj+Vw8ShvrsRf9OtORqBS6xiJFEOSnblSxis0cgd3W/mKgQ4URFKt73RiMM5FuYTkzPXi/rrUtIUkHktQBcSA5hntyCnTEni/paKSYiHdFl78jE9OpY3yg1IhY1pqkenIhLctUxED+5+mqqR/NS3sp7aybJPxmN2B9cSRMmNUINDf4VAzS/qhi+JJ6sfrMyGtOmvLokmkH8S1MJWJO+Mjt+mqr/oGqxpQ3u3uhV8SLiM3FhLx9K1pIrooIjIRRB+n7kfbdXDLKOkE2Iq3dTQ1iUa2Qz9FaiU4gDrVtqFu4ErepyxOBcLL7iFf+NJqH8VWju/k8EJWr9G5qye+J1gADLdKqDjFNXV2SxTJP6PUCjyoovWrfR14IE5Xuhy8dkXON6HkYmMsR/fU1s+Crhq91LnxBEiYFOMUVQJAM1pxJgg3Uj+r2luqW1Xc7jcyiIpido06UP8oGwNJfkgspUg1+X1kWrNawfTgrEm14b8Ciz5AtA0TJ3nO+saillHE2b6pOfGljlxhEBaiOPEIYbMacSAW95KAY5cm7pOi+W9B1S+8YmzVGNhEqhvSHda5I6PbiypkkBznWoeOXosLGdVo5SzjyljpI5io/U0/yTxb4LH+qEGtm+qjyG5ISY5XB+6Z8YifTVg0pbbwUxGVTXZLLb4i9IG5IMkx6b/doOSQSTZK5m57Q/wDtM+0Y5cbnSJ6Kbg6vqhmoZP3F9G8Nz9s6nIEWmqDURp5vzQMRMzM0+pU1nU1mYogiN/Loo8uIT+SOyLMWPSe2ugypSIbcpyFJFfzR3WSgmwYu3I3MPeHWBpOSIPcl5DHQO7JJ5Mo9p008UduovPJvVZaQBeOIjpeIYn/vrpta6n/7WKTkTLmJjaCawQR+mqGwfy9VGWJFn73U8z5R7g6QR0yr66oEaaJyA0s/WEjSH3cz+0mGJg1gaTooy80EEoxtGc5tL/rbSDcG5UZUqS91HkZpj2tTxNiGOMAOO+ugnLkiTECuzlIq1FMhOCH8ilm8UGmBrdv1Uga60/KJZS4NyJldqGkq9IEkt8FNQY+rqXPjCJGOrKSxA1e3XbXTGCJ2PhR8kUvD+XKTl7QiY3JhLFSbNUONzZQcZ5N9VPmSb3FpPigxvsGnHfgpAr/V1JTiT6CFkBHJiSYjtWnKprE7rCltevFS5HtkcQyGBxcyQ7TrDLIXFOKgDtMP0eqm7SRVcvECZd1mXa61ZyrR/SxAmEiGxyrJADDmvFYI3jTJtpCjIaj791LkWMRBje3PeSZ1YqCd3+KeCTlxZmnCXvMLISRPXQIxMWe30oygidG+aRI/S8TgJrPivrGmAoyBIikvj+KXyEAA8gDdSEnZD0dtOOxp4KJrTRuyiw8RtkKJHCTE9X66rIGZ0UmOEKSwkGYI6Mwy3yPx76wtxXMyK8H6pedzypMtE7VI+n/eqEO1Oak3IFmLKLFzCvbo3lzPH9NX3UXPtMx/yo8uK7gi/wDq3JNQT3zWoH/iZlvwUQK7qMHKo8TjQGaZhUI++utRxBdFBtVS58M8vdFQlHIjfqvf/jXTEj/NAW9VNYgAFvzKmntlmUC12MREw9tVU8FGRIvq+SjyzTI7fQmTO/XVgUl9FJDv9KPIuwk8nE27y3rpIvoaKTYh/TK5+QEnZIgSJBJbm5+16ozAK5kTipcuPkMQy12gwEEPEDH/AJwyg2suZjW/Xg/1SQRi8ySTiwO0avSA+qg0P8wJb5KfInjDG6lrOxlgu9WDFVyMiwq2Fzci0o6yM3ljuel/TTxEgQpMGctFPlx2Ym9ibghYy2d3SDiK1fB0C5EV4blQ5EOCKzxZeMrFT7RfvroDSayoInGRQN/Kk8RrGESWVndJjVA1pdcMhFcbt+Chykmuk0pJnotGf76qhN6vRBx1xmVLkOJQ90v49YcGGvppBGoGi4kCz+1zozcv2YGk5EUw66c4UxI/l+ak8ZuONlA4iJMhAl7asGDRcMgf+X+6KDxBWBFGvKZgWYmZH9ddJP8AlTUioGr3/FOgQ7+NYy3BEu1M6sVgmy4ZYUddHoovH2r7jlGPG8uPr9b0SAYJkSoJMzoXJ6KTSpA8pfqRZS1e2rmlbPj7rmcZjE3l3eilDEMqZu9ybc+OqoDVs+y5ZCRI3UeXF7o4WAgYsfdjlknONWINPj8XM/0ILd1GP/Y6lsGYPJuY+311IoW/lc8x4/D8dlN4vKEsl3kyS1BUarE44yODfRRYwZl8/tR5FDBOLWKQHYpvrrrjadAuRxFdm/dT8WsTOzJypkzsfX7aoHVt6qCBFbQ3ZS58S4fEC/aQw4m8ziN9dMcjbVciJs39KKQOYc9m3xpnOek66DjVQccgRaG/RT5caLYXkrBxY3aP6nSJ4P0+lyOMmTZ7KbwYnLD7Tkr7aze501QPg/BQQAKmu/moxchePyjDs7BOKj7auaVs2yo7DMm6WIpi8D1YiVbGLz9tJImBd/K59sWSPE5es2dukZfy1YyIkLmBlhYFvzUXjmQMwQJcMNxWNs6qRA3QRiJlw5SJFLW0TAGKHiZ9dWN1BE7X9frkglg3RKDIwhQEcb1pkQ2+C5nHWEDizJZioeMKTc19tJNJU54iI1cIPDjDJMMztnrd+X99V3GYs/hH9EN+K+TCOIj9y3s77HFzrt3QF8eMojRE4qM8YmamVLambH1g0EzVV26TbZGGHv1MJHFjDF6wM5U/VQFKBMcGalXD0Ntu/wBdIABgvoqjSPLn4dU/g0isRbQ5sK2cH3NJyAkWb6p7RiYMSqceHE7rxml35VuxGZzqZirbsqjInQHxT8bdoa5CGYIDjuh2zqTSmr20XQDawbqnqakJn8XlLGwYfbqSDE6kcVQxOn36e6aK7AQGYgN/KvSzW3O5810AGl3weqpx4ozFXgXMY1zJpFAXqq7TFD49VXiBUcSaXMskA1f9tSa10b+VWOJFN+j4KnHiHKSh91VkL2zjb9bg5fzwbdOoFKTxT8SoamCeMHWavjtqZGi6x3Hlo6qhxguMkA4+0MH99BImNFddVXiT/wC15JYQ6TEvrRrnOggAN0VDGRO791Xx6P1Gp/TGpnu5LqAJigMPw6XCr8fFw/5j3VE9VeuNRmQa4t8ldCKW4ficEFgAisJ1gmb8f01Mg3XXEAkEKnGW0htgPLMvHsr1xGioEy27rqMa9x1V+HGrhUgqLKgU8cGuWRrSYDfqukVrZtwqcQTi4Vj2pVDU8cY1JJ0mF0GIBnZ/KoFRBLE9YIq5RZdmtSQLrrjjkP6Fa+TuujxDiSp1m+u15xqSe3IwA3Kv/R5JwKueUTxCSiKtyxfprEnoW+i6441tZPx8qBjlc/lEplhnBPbUGLn/ACOTey6YgYmLH8XTxDiAyG4dv/ybf7aKxOr0h8kgjIxtxVN4CV6QYyk99FLaLtiCKhuyt8ZMtoYoYhhrJZqMrQbnnqrBsLUfmqkv7SOMdoT3W9LNQKCKwfxdMMYNLh+Krw4EyQhSeU0tX2DSTAg3++q6GP8A+jWzdV0ceIqWqcY5S2kBVkgfbUEkVXTEHhDfkq/Hx43yl8pYD3QYYfFLcXeoyMQDZuyvENl8VX/1jALf/EG331Bvq+a64iY1qq8OLJKMYFY8iSIWKTMajLIQYpLfsugnjPOz9FcmsC+MbQ+juO/TXMkwTKsGLVf04VOITNJ0mQ4kkj9NT3eF13Emk1hX4BIs+rckPIu/2110E0MFVT/lWCd89heiTKUmpuaq8f5xpdE48k8SoG6roQjeNBpXd/LldwMSaF/b2VzNccQAeQlPUcdjXMjjcpAkSdul/tUFmot6ycSQFlm0+mqyFa0AHj4KwJ/qbt8l0lGxMeTyrJKdZTOTXImtZVAa8nwTR+0bhLm6v/2YbjUzqaBdsbBv1XScSjbCYKu41BMmdfdb/quvsnOMuUiX8pD1ZQslzepJ83t4LqDFSrgA7bnKGmzvs9c65TJs7pqcorHkbJ/jJ5PJhDNEYSPyLmujJoym4V24KwBy8pCP/WLFhfRrfGjCoIFn0VRlTin4TKs5ncWfQeKz/wA6xFOL+mFdwrEkkPS4yj/+y9dtRaJcapAJMg/yG3LmfK0czipcbeLoIrGq6YioB5cfF6K3EnDG0rcUpVEa2RrB0VQBB1hXMbiSziWJG2KdnUWgJAEt+yPjdV2M7x1cLYaMYN2/hdREceKrwh5G5Q+3PeYuM4DVTAb+lfbSTdUmTrBIhJWc4/vqDIyrYpxEGD1q3RPxOhAQTHq0xAs9caJM6yul6lmiPAnlcwCtyyv22rbUmYmkt2XQA/60nwXRBJx92KCNp2lB/wCDXMATJh/akSb1fnwTEFSMI0inEMhOI6XerjaV0EzZVDlgI5RcNkCo+7phrOpkCukP3VgdtXt9qpb9bt2hsz5KvbUzjNLPW0URiJjKvBFPI2PbtAMgL2j66kQD23qrAg01VOPFi7piMsxkRip/61JNyaBtlVIBixl2TnIgWBOMd1uYfHxlE230WP8AO6wE0NpduXwm9sVMAMB0pksgm6rU/wBT3HVWLjdPxyZyz3uS9xT00GIlawk3VPGfGLslxEGIZiY1MmJ8G/VUO7uikP8AE5mTj7iSkYbcpW22pgxWyRA5aPZY8pnLFDy2ePIkhlD+uwK8lQiJO6PocmHIZf22AXPqa1zJ/wBOd1cDGuvjzV+J48YZtpShkWyUludEzTVN9vJvxID2w45VVTLTODVUAh9H5pxvd39LqmEljAZlBJsj+711JM2VAyLC/g/VaIhhhIPGNyN5YF3d9EzYiW7K8caTWeaMPjcnRkQ8d5WpTt9NBOv7VYcLtwrcT28X3EAePtJozcThfXUGuUaT8sLCbm7e6dhl8SKqpnq0F/41NqbpBkxUVbCEeUJjJLR44gGGY0kwYfiqjI0N/NOQEMDiHa/Ggk30VmiojEUSwRnJBJHHNYzAb/20T4earWlln3IeRODMkxER6bY/Qbb1W1jzXQYhUZmbliknFD6aa3irhBiTbtbvKyE8Zjy//LIz1l0V7TFkmQZP+UxnrttLCGIt9fvrU4hABPkm6MSkFBXpTJJqZuBQLoYEEWWv/Ufy38nMtRDKdTTE3Ps3VaCDcoeNkR+Uxh5RXFzflPp20SG3wSBpYN80weXLjjfZqWSArWiBrC6EwNW2Fbie7eCrkAkwsER00zT3XKZsU3G5l/Fi7ZnZHdjQdh9LC0G7h7o9GUIX9JUxdd9F+LdV0kCe2qHKHp1URsoZqfuOtBiQFgNBotMowts/ixMlyDT99aIGhomIVePDjJjNty2Av7kV9NScsuRL9EgQOKpN2RcBgmbiTKE6mDO4U11nd7pcNSTEpEztOFFMmt4XVCg7tEZmfJQtIy+UnuSPxb/51Vqh/qmIqYkP0ROO0tkR1CKvEmdRNJCccZr/AMpoWVgn/wBlj67f101qRA+G91YpXW6HHAETZZOGWPdYzu62UgSt3Ek7LPIsiI5DSpyb7H31hOhk+jusKc4QMzxuZ7kjUpw8al1gRHRv5WJ8Toy78E0EzK1x9KbZ8Yb7/wDWquuAI/zZ+ybjPLN8Vf8A+VKiIJ++pyoe3UfvVExVt8FSi/rQJ1jj0YD01JPRTJMdEUiXrgbrJf5SJtrSLbDgg1Hg7eqKSSdZNgBW5bgzoJIMCywEmgprR35c1hKYr9sSWWt4/wCNaCf5DfyuggUxmfxEORKROKbbz5YK1IJmpRSYNnsjKHugeQWLWcdYnVAajwVfyLaPwQDoQw4IYYblzR6ToFbmikyKiz+ViJtomsQnrEkjemSafa6Y46m1Hw+UTP8AfkxFtCDKwZ++jStimDgJAom5B0lhVwFA4Jn+8/TWETTRYS36fKESoYxMCduJEJM60CBqkyTW42VePEQYirTq2ynKeMJ9Nc8uJ1b3UAZHkmKK5RdyzMRHdbN/voJ7tKK9tn7orI7NSWFTIuY9e2tBuG/lak8FpetREhTRDmNo0X4lvitQUNkvEnDDACkVc9JJdJgbEfXFaKwPrgnI4iMPInyYvbMAYH6ddSY/0dVYAt7re1KIuwiaTYiTrt11JyOllqh87P5Rs2XH1j2srDgn/OiBonauyINIQ1Ewo1G/+J0TXTwuiDUCwCZKFpyS1ZsTBx230AG+Nm9EGCYLfRZlohJOLPlbbNyiJ031YHi6IEdXCJGRGiGYC5ZuYDlXTWyAtpLhA2F+H4tGV2hGGIIvJcGg40/8lU2L8XVDxR8gvYFiYS8Tv/WZO2UwppodUTksJWcQcVZcTL/3oiLpyi01/FgbE33xORJSr6a0m42b6KTAO5WVsjM8rmp91rTLtrRI7rv4WFqzDlALrCE7MkeNWpE9tbwkKpIHdoiA7BaOOU5U8Qd/R1hQwUG03b4JzhxCCZI2cWEbSTXfU9xNzdTz+kVYiIc3cx+Uw0eutTS/BAArt4+q0QVG5dIYhbZd+msKdUmp0s3xSw5c7W2yYBkJK660hvx/FHaTUWesFZnDxWGcmxH9o66RMzu30Qb1t9efQrHrDQw5khtti/trVFwpAEwsOSwathqaypoNat+6QIoYm6ADyHyrjyiid4hgS9VU0hMgGDdUWdiPLHYinjEEd9TSZ0hdANakv390tZFWTEgp/tTxJfT/ABrGlIukkdETea9IStouIeu+sYFEGDX1f6jCt8UMBs2MzIX31z7hEYnRbKlr+yPjim2NyFpiHqTqSZEsoPSW+eyYi4f3XDE5gudsamZ/+z28CpMkQw4Wieuav25GM9WtMgDtsfN+axm1JRmKgBDJ7f8AX3T2DroG+V0AkKaS7M7eJVVysJK/TVCAIL9VDb52TuYkiWZZxcFM3GxGtJIrdIxAmEsD+7cWeqkxUJfo60kG1eqvGQACDDfmmfqqV6RIodI++imjcrTY6fj5JdlJkDbk9biYAjWAJ28vBMEHtFS/b1T2zBfFjf8AyL+T9NtBgViiZQY5GYripMl1mIHia0GaVL/ED+eSL+rW1Rv5Ev4/2010s31WsAD/AJWm81dgJ2FujRSwv4KYipcdflIzcMMVFjnlU1X11Uat+CMQf+t+PRZYYvsTDQAWEeU/1toBE6KKAyandKVY0GXx2Cq/1Jz+um4WB3oZ90a+skKlvu4vKRD9NEkVp9USBJ4N7rEl8gxIEiZLeM4n9dadfdvyT4IY5KS5Lms/RJM6kmRWgbcI/wBXmHz6ois7gQVyiZMhKx/1qaRXXk344GTMUWy0CzJchRcLkjpPfTw0VGSJNCjlqyKZ2hinYjrk7aNAC3yWFTwJb/E4H0N2IX6zmXUilrz6v3UTalfPmlONtEMhvJ9oc9dUQdS/lJJnfXimPbIUsy8YIcSmPrGoNTL8VNYhvf5TTEhiZvbZ9rkk1tJ19fCFRvJiUCU7STO8RZW0aa40pCgwJ3fG+6DxMdZtVnI3Qt4qNdJmuj5pP88pb15pXi9iu5EQmPU/qtM01dynHKliX1W8YYuJonDgIWST11UkidEzAO5QAILg6ZGi8scSn/nRcTYLUIWqZ3YYIthKmv69Nbl5pxk4wErLEtQ96mTI8V1gCRNJWypO6KwkgOJGJYwS+NnfOgcKt+HhiSRCxNqRLQSt+1u/xXrWqygU0ZW7Z5/aKRmJYqFiF8oFj66mSTSzhTAFA+qDsy0QsM3AYJ4u8aZq3CrSUcYYPInabV8oZ29J0iZQdqfH07opUWPKaHeAhz1znQMqjYIBPVaigB5dIqVCKPKF++r7gTxZWArwC0GbMRVfiYBiZ76qZMXb0T3RW2P7+KXinSIuILlZc8iN9V7JGXcKPwSUKNl2Ry6TNwklVnWq/R/ao2o6fH2mMTy+49KIu46/9a0GeK0SZBMBHiByYq7wxT3Oj99BIiT6rCTX2fVAJ3wLGOSUMgZL/wC9M1psFuJjt42WTfZNwDaoiR8c6Z3vwWrMeqwZD3C7xEEmZmBKrWMCAVqTNZb+EOqxux5G6XMOkxEumiImhDbCa1IjxjsB7eVjNE999SZFk0NZrzWeRnG6g+MX/cbzT9dBBJiIDha4rJHgtNX0rKJH5bzVeukCtNfJ6rE3gaoQYqyPxVpDd8VPX01MnV04Lf6umQ6GZmLnxJSWv10g17tEk2IqliNogiehOwzvpsYL5qa3MRyl6a/CL1YWkjGTaRb1qkUsqAi1pQjDaBuvUvjjDivXTiRpFUTFeCK+66uLZiokA2Tbr30GDOyk48o9vFS5eREFZTPjFBVGPpq8QIgXb3SJHR8Ek5KwfuzJmbl09vqgT0fi9kZwnLA1GVmo2g1iJEZf6VEQa26vzRd7g9FhF9Omg3bsi5ipp1QiLCfc2YAtctzx2jetOkaQ3yW0rs9vVL7soWXjrQJHGf7aaYhuEmCdZbCI4kmd5Dk8mFsgIj7miu9FrdH5pOQZwEsyznfyiJjGrBIxrduqw7rG8P1W2lxOJiZKIxQ/fQQDQX39VVBQmrfwlTykmpGEnle25M/10wpX8WI7h/WiDlJoW7cxNkxE7/20yQByUG/H1WmWn9s1xcyZzxeVdNtYRcBaBMaoxe0xdAX0iqK761Yk2QaipQAFhh64GJckSGtepFPNUBAnV+q3JiiRYYYt2mfcv66QDM2U04P0QI3viyZIgLnH+Z1tJC1O7jyfioxhW8vu7gGZYi843ddDFtG+uyTjNQbOXwQjskDR38ZtASX6Z0yDqpqLn+Z1R3TbMStm9RcmsCaHWW9lm37LSzZFx1zc0nTQbXq36rWudECXrQQe1huP0a/XWoIWsIF2/KFrS273P/pEh/vrGJosQCAKgS9evylkcQNW+2IBmrxy+uqNLyQogg1u3pRAcz45J5PTxAan8us5dYCs6Q9lpEwG/wBRPHjWJLS05HUKY7310E5aNvdEAVKV4+W8qycgScLWIX66oEjkk/8A+zf6kSB44l2HabLz7dIymp2b8ER/Us6+iEIX3nKn5N4GJ1gRlN5TrFEJJvlNbQHUWWLx/wCNYDZ8H9IrNaURnPfZ5B7gxxnvy6/9uw0Cxkht0SUAUlOwpA+RvX+d9Vjubhcz/JotNRhqrvB2w6I1uFgO6rcIXB5BbQtROHO+nlWAkbAW+brchQiuUBIJNwwf+NAgDg3zUwMhSjbuoSyy3MgwyEeLm09dUSbCJUUikpQg7iXAkoRPtiKneP01zOUmrb4sm80TBgJajeYO63nt/jWte7d0RIiNHGily4+NhyeLSUMyiZgJ1eJi91hIoTXjs3CG8iMzJML9osfW9bSDZ/i1YhKweUx6cQiFQGpvTsRrzWqb1Ie7C1M5kcSxKh4xGOI/SdNZn/lYkxBgh+K508faDCMT5CJC9Gb76uZk7JPG0+vitFFfuFWZ8YZqrrWMTpMNlTM5N8XUvXcqZg68bQYn9dblZJAF7O1+ayCb1PZYNph63JptUXU5TMa3b8VIkpxV57Z2/LVSLBYwTQ3Qksz/APpivE6tReNa129/ZNQRJgP1SWyQMVEjSZSzy5et60iKqSAMpFYfJwlh2AoHDYMTXbRjBpo3qpMW06Wvul5RKwAsrSQSyhe7c51sbQnE9whRRCqhPbDMCYJOuulNLrCg4pibQ2jyzL3wKma1jaZuUEyYL9YhhLAXgYf/AFcLvmdM6Cfd8VGVQ+D5oEJxnvEyzfUGETresaTDfwg//EnZyo8uPiu4MvpL1kCe/wD3d6cPhSD/ADFmx4pLicGc2xGYql/61QImDdYgHTg5+VmOTAxsUquYSlWe8aKgUUEUjVsJCyXG001DMSRLHrpBi11MRbduniouJiQP/WpmbGrNdRNd3otlU015t8kOQt2RJgwCkTEFVrAgTFy/Ncq8G/1T5E8XyHC2WwEwksXeca6CQYCJB2bdFIInyewKyx1IZYX7aZGnspyBNNYU+XHjEz7Ud5AImQnpcXqhGsSw/VRBxNJInk3dRfbxST3YMRD15KMOP01WX9bkfKcjY7uz8UJkhMLMrjillQA6kwK7vzUnEz3C/wAz9QocvI2ZqIibu7eO2rkXDeiBUf8Ak9El8vXExB1BhDDFaqorow6+yCIpxfml5SiGSCNwEXtLnVaybLjIBjRuyhFwq0JUsFcWJSuuqykju0WJE8N0ABYlKuvFEg49oDbRU3juUZGOSm8a7Y8vxgHcQWtUL1uuVrRBb2UOXEjlOdlhcsNBerk6WIReVPZoJgCOQ0EoOY1NZg2XM35JEehhsxf9+V1iXTQcZb8Fzg2EtjzUOUwPRVyUD/tcQ3076sQOo9eSImqm43mc2LJUxxhg/wC9aD3cG3KjLjA3bopczJ5ME0b9OpBFfpqsSLmuT/VNJopMcusI7Rc7YPbq9I2fFc8hGUCCooFED/7RMbmZ8p10FtypOxtGijyJtMsE8mcVcYd8aoR/nYKbHtP+X+KFGxyko8pfdCkJ5VGc66zWLLkQQINuSlyIugnkREKmeQ0/ZjVCoisw3CmCQDRQWAPG8FX39lMb+ui4kWU5itbP6U+XxxERnjyDkRRtfuiun110xIIr8qDeDJdH4qXIxdEzRN0x0rtGqG2q4wo8jjnxrcTcxNSfQ1Uk0N26qCAOak79ptizCsO/99YkzAXPIEHbxfqo8oiRi7bmJ/8AZyB93V1sa0+dnZREf0Vz8s2rHIit4Y43ZO3TXUGnB+ijICaXbiih8nEzsHIqCr90hpmBxXGa8XQKPj7pCaMiYjrkx11UkTO6jIV13ScuEk8dyW4mke5M6ZApVvZco7T/AF6Py9VDkdo2muJeVyl9zXUQRefP6UZVoL6PgpcoZan8atsNnlMkf9aQTbRv7XHIQornAyvuh8k3MxxEmddAJu35qcsYoG/RSWt5KaVhjB+WcaYkEt8lwyBsSOPp8OVDkZ60Ayd5zjSKV0Y5qYi1lPlNH1unlm4+mrAFSFzyEGlwp8uM5nxONy3/AG4nr20g0oIXGIJK5+XBOTbC7je8TMftznXQkZAZcFBGzqp+MNjbG0VI4oGbxOsMpbfRciJ5P4dVJ4L7uOx7uL1YGOpQaoZwe0/60UVBJ0e6k8UJAiXFvbcmtXOhP0oMcfh6KdtT/wCxU1C+Llz0/wDFEAXGq5HGYEQW4lR+TirQZ8ayyiwCPFSdXiadptCmandS7gu7dqTEEtZ9Y310teqjs3odkviYl9FmPTeo9NaTC45YxW1W9OSl4e3Ezdr3AkMgb9dX3VvELmcQKEy3IU3i8faIEsTvJgyS+n01Y3NVOQ82/BTRhgrpyt2aloevfVAkiv6ueWEGKH28uaVEvvIA1MyzcsVj/OkQW30UdoAi/BI8RnETZUth+JQPj1jVd0F+qkiBA3Uk6C2inGbvIVeqGUUFnbZ8kXqfzkgjQwmDkwlhSAVv0/TVC1G/NSbUuhBVJZjHuGBgqV++sDso7P5rBDfJfIL3XNT1qFIhhkNenH+b3Xx4AkvyR8L/ABy1LE3Hil4Yjprc9H4+KqlX7vmqHDjVeSRY9UXkGZmpp9dMwbw7J4Fud0/gCQeNU09oy7101M0p+rAXm/FOE3mUb+iQxu53vQTFNFYHbQa/nimOL17nkYmI/aG2pOw4WXTtNf8A5N/aZnZeW3FDfpIhOg1ERRVjiReH0sjxLC/EQLiokj3ZOugnUNuq6jHIVVOHF/dMtw1cVB5RF4/8anKIoG3ZMCD225cq+6txkLqBq6m4Xt676jIV3MpA7rTDfoqGFxe8s4azJProNTF12ib3Ydk/AlkAtgU9cQwT93UEkCCZDfBdIAuqnGIYLcwzBXEQm7+/fUEmYDfmqBnmnjlf4zvTkiVEkPrNaJ0Mw39qwBQGpLfgqeLLdl+XjcQCxO766iYPPTddgDFG3SFfiQZqRWNumCJ+uucwYIqac1QG8OzoniSImYJiDy49aCJ/XQL7BdMRabJ+ON1vuyjQdWeupJnh6OV1GOQk8XVX4nEOWcHZwXd0mc41zrOk+70V4iTSCqcQlxsRItx0stalwGNSSTb6XTHEnl9v1VOPGFQZZXrI45RPpqcqisS+T1XXj9N6q3Ey9eiRW6wx9dSDtKuP+f8ArcpwY6ABMZJ/1eP7sWa0j8VjGpbfJVmYY9WOSxAd4JB1BmPDguuIFIbqFfjxYxeECDLRuT069dEzy5rppQ+LIVP2wE4kHeWX8i2H0jWJ1NlYFYVuPExsRNHlOyyWyu+dRJiRY+i62oYt9K8E9qJomPWKl1FYrb0bCrEQIE18mOKc90cZLK6RykSGbInM6k7xQLqKXsG/xdHEIK7hU8cMXdLGOmpk2ps3PqugmZlvZUOKxhnxlz0XCNJrdwk2XWh0o9H4q1qOeMhBvFjxYMY765GQIF04gTNHdUDbxyP7RYb6skv6aku/wu2I8b67QunjxxWLbJarDs101zNTXVXFQKyqRFwb3+MRX/7RWd9RMnh4uy64VE3LfJPwmX3DfctceMl1Z/fQYIG5d11yHaI1ldA8ZAZGZEzFrcBZnGiooJEJGM0L9UxajOJImGZpEcupInZdcSIr5v7VuPGqkVBoKMTPu5EXWoyNJOlVYBluluCrBPE8Qm0OTe+N8aMQAZGi6DbxV+Bc+PicSQrOcxEHfB662R0Oq6G4CszmLZo2fGXFOuVqiyrEEkk2VeBnl1kNojPVxFb6DA/kbrpPqqwzJbezGSLtCfTUTWKe6oYTdW4itpmRSePU+hxA1JIFlUQNixZNLkmZlRt4ziBhUN6jUZU5+SvDGDwOi6CeIcS9mMzCxkmOjrmamQgVEAQE/HMbwxERLOFJJh20yYq3Zyu1ub8lbjxjiccrEnl9d6iaxqSSai0pJrZ+TrRVD21Jf3uDpNfbUEiax8KgCKDdMSYZlCIz0AxN/TWABjaF2iwOrKucUAmI7S8pZ8omAlNani7pMG06p7IgII8YWWFmVnIXvqaZTuntn+ZHwmtTxjuEGDPKRmHTjE8V2rAB0K6OJLVhTEt3AQVqCY5tuEEdwKcx7ZMlhCnGp8qitFz3Xq+K6WNE3iJjfeLkjjSTbqetIXSgxoq8eMcW1oIWMY6R+O/6akkkjZthNv5F+D0VDiIjN+NjJs7ikx9V04zMt6K/8jVUCYY3ysDlCunbH66xkCNVQAJ1gJ+FgkdDrRMZ5TXLU5QOL6JJrWzdVUbnvhIY8Zi8Xy/TUGAI0jzVCY4aP1WtnyrGxFSSKO0X/nRQNvgqAgzoHyVUsPTCtBB1SjUaHafV+6xkiFSdorYEZGZD2u2TpoP+ZMqgDrbzlEMMHXynyj8mXEzOgkWGiuCZqrcSAW18VjISbnfOoORiBZBEmJgP6TRUNuUKhlg7mczrGtQqECgMVhGCqekSywXEzLLGNAJqQmATAo+L8UwSyQUTC1ifT9I1NqLpN+Bum4jTddRqO4P9euggViZ5pEViI0L5qrSRjMdjebW2bnUCdaZWb8Fht/0mHaI8qxVFfkeM/XQCQeEN/SsUHFv3TCySUvkxHibZuI/T0NWaGQapxEndGHHSt4ACpUJen9tagFYqz+q7GU3AmD6+QHGkXukxoNBIu34LGQYNRxVgnY/tvmJmIZO+udBTi3qkdo5n0QCLIpVR8ZUdgYX130k0gCjdloMwbkspsET40bpxgvvNfWK1NzIqrFBo26IhZmJMsHF6FEo6Ce2iTvqjJ1CUymYit9NQE2rdNxEG7WL4udoIGfWdNDUg2WEAExp7W8FWQAZNgEhkONR2/TRU8m/JFdkKCCqj91e0YvxDa7xpjU26JF+4PzTG74rLMTcwbSxvtuakmKEqgAL3iqMNmXEcrCZSGWgN9tYRMGVUb2ei0eKYl3TEMJnb/GtkZssYNTRvXVPQpBM7XgyiRFtak1AOiuCACn4juPKH0Me6RJamPXrrADRvXqjKDRPMqTCBYEBFpmuvWNJpyK5ioE2b+kZ5G6TaxUqEVfJ0UilS/B2XUQLQj5EAJEptdmSqj0L1gNgapqaatzVAalJi4Db8pgjHr99GsfjdEW/ynBMxityRZRUSjWJnq+vwqwmJF1Q4xmhCBmSbBYzP9t9TUUC16jfZGILiIuaY8p/TtsmtcxSW+iIO3u3xWnaZONMkSxf1S40QJrrCDMzo/fyQkcMdJG4qLlhiJidI30bukAkVu+HVhPDQDNLY+WMWCQ+mp43Oisbw3ZGIQ9zkCt/KwYC301riBE+S0me4oJe69ais1HKF/TWk4h+q0iOIl0RoIUpAwtmIOsamJW5V9G9FgJJA5EpDc7QtR20k1kGioQa3T0uSSokkJJpi+WM60mH0VUn+bMpgw4zEFqsKN/iOotSavRSd6rJE9o9cyt9Y2Na9K1K2sjd2TAjIvjnlPR6+XZ20U/8A6TiJFf1ODt/UZhq2P+NY0L93uqof1ASmIuBLweQH/nQRoHo6Isa2/Oq1kwXPc6xiKh03FdEnIDm38Ikkjm5uauIXxJx66JpTVEH/APnoiB2uyLjvjyfrN+msSOC6dsVLt7rFwVS0yxURbbWI1jGPJJE4wKIEb8eiAM+n7ss7GgkxQy3umo+U0COTePxYLZCGR+s62vBwgSSW3zRAmbk4x2ksqVr/AB10GW31VgduJqFZyMZst6B630idRwlvipFbvzsg3kZDNZH/AOq/tra7Pk6LARb1MI4aSeu0ZwCvIKJ6aZpMGG+qw4PgsHiswbDEsdC2NT3E32SMTElvxWmcA1e7OIUKX6an/VNArAGN/wDT08N5WikKGRlkqckSJOpn/rXwWvabI/UqqJlqlsGV0RWrdFqDRu6PDiysoEENlJMWJhj01id7wjIgCAqRU+7FflDc5pFn6acYNdXz2lAxIL21fgmBLhbhLBxOxCx9Y0qzjWuyAcSWJJjbIIOUcuOmt/qN39IgGgFX6Q4TRU+IxLsw5YabQitTrW6nLHWlLpKwwlO9uZkYKTVWMzBUxYD80RjGF2iPGtkGKZxrXpRv6RJmtpS/YcVx65P9ct41BENndVrx9UIZfb5Xj6coAWI1tJsnlQNz4rMHGDl05OJ2OicWTRB1fygEE6ppZlljLMin/rREE5nWpYUKxIFREt/KeihZ9oqsqOIqTjHpqZ40b81F/wCjZbc8rISUVlyelbzWikUukxKPjMYiDd8QC9yEf6rTSIipf0txmBP4ilnKD7CdcseMTG2gExAf6isOVjfDtsBGDYpYxrEGJ26ytpq7vmlWKY2Jjlm9mT663+uUqO0i01SlIMmYTFxPqzpMkUlGtKhGrjyEiS7zJ/qjOmN0ATXSG90DrC+Sy+UzEza4g6d9Yk2mr4KhEwRWX7W8k6uCgnO3QpZ71OpisC78OCqARBt7dXyWfKCdonLGFYO39tByGMx/qPFaRuBSjunOLUx5ZeOGY+l16RrnkazxUk7GNNvFGmN5qY93jEtQVRoqCtAFqRzh+iOUuoyIxgu2c/TWMASfNY0JFZ8vx7LK9JssiCpCL4wLrRJr9/K1BUXbslzN3moMzEyVK6ZomBFjDq9kZlSi97lDcdnUnfg3ZSIgf/L9S9IYQInkNS5zBXWtVMm0hMVtduieLxY2RMEXFOzjUg0hbc6BDdwxUXUXG++tGobdViaRutAM4kIY23lmQ31UyeC0DIVs7Poi3yKanEQxsDknGiwvR3QDQCgq+SHeGYJrq48qjjHr/bSbP0TkZFLhAYfxww3PiVB+sevrouOEN7Lbl1WJu2OkvFJmyS4YvWAkUv4v3QT2wNW/VEoRoGJz6jMyRy1oPjdME11+Una48SvyWw4v4hJpisaqCJMmh6rYoWZ2jap9xDPXWodn8LSbRWPhuVrZdjokO4IV7Z+mmAipq/NbrBUv7j1kkYl/v21HcBTV+3utOhLbCF1s7kyjNg+4Kekz9tSa1NQsMRlyWkzEEk8vdcMYxPbN6YJ5pAsNdJTZ8hmGY5QwZZHodtFqhEiK82+CIJIwDionB+5mNt9Y15oJ1DoU0cUiBxFQcvb6jAnXU5TSEDaktuETca4lSrEywS0mg900I7n4I/kARfgg3MxDgq5vMVL+v20zBvVJBAA0Wn0mLjlNDMy3Ud41uNQE1Fdn8SixIykRuOSPQO1n6mgVFhLbBWnuqtE3MEhmXJ3nc1hE8Aj+ogXhZIGSSszPQhZv7VrCp4omTSz9kW56x0BP2jv9OurxJFDMevstMiBR7IS1LHtlYhjeSSetWdtUI/5i6IryQTi2oMEcoiF5Q7nl+v10WncFYd08Ejxj2jSocVyerC/9aul1U+P0g8DLcEwNM4ZLPqugZQNRPsqmv81bdjh/GGGA2noqA/1Wkzc7t+qTUxqETGGsGbPTpU399YiJBsW/bUivdN0LikQAiJoEZ2yYK1pMVb+kggmhQ3zQqiLBVRt20nkiY58y6+SINNR4wMQjiuM1i86AZog2l85fislHRhBJjEXDcGmbm72WnWsv349Fm4x9If7wiH/h0WNLvmtjA4rTG0LC2jvOCjZf8a2kD6h6JEX0WD28ZkYuAiWZIjv0rvq5E1hYAgmiHIjBGISIZgGbWz7aRpWiZ6mqVmLHF3FuIbxi8av0fJaki93+dUPud6IBx9j76CSKK70B/Y4LRiOPFl3SCWSO8v8AWdaJvNPj6dFJios2wtcJd8eWzJbVG0etawgWbZVESO2jfJZQO9OFYzZEog6RMVq/ZGoP/Lf4sMVctEDta+usADa4QYG8fLd1qFcQiJLUrshv+mmut0gk0rD4fiFEcpqIZfKPyYOJUM50RI17nqsJBbfiz9pggiNiTGXtpt0RU110Q/aQ2TsV9FZ+mpOQOUGxTBmdULnsELPHF/kltOkkdDzQdeCKWRv5Z2c75HWJrXRIJ1j8RhPbDi/TeN77Gi+r8FiA35pekzlnpNXvA5rTOzbC1Ees3T1iq2npomlKeC1cT/KHKLWMzMbd0uk/xnVi/bpsq1gxCjAbx1RxLDLMv/OkTEbN80wByeiyS7FxOG5oivKNNL7vh+rnUIOPyIhqMenW9bGRfzRAmTfnqtEp7aWSzywQ4mCe1a1qjRJ2F4R3Elpgqv3TDS8mmNadD6P1WkihnuWVkUd5UIt+0T31gBcQkAaGnq+KEipvPVzMET7Zi4zrSIkXWrNbfSSQkYsnJ9d7i2tV/Vgqib3K2eVNztNfjCixt99aKQFpAPHilS+NrRDNjPlMQO0xpBIEkN+60A2tVLEQKl+0bIjYpQ9fTTAuNlJFINm/VaEmVoVWqpwciWPXSTQSpqeC0IvtP/00xdUXc10+upJkUTU6UY9HZHBMTn2weJTIRW8N60kmJQP6H829/LmgnPYNpZ2nlmp3mf8AxrfxMGfJWNjMIcQrkidD3Td3Tt63+qTSG51Rl/8AEU9VuXEUToICoR2JOukSD/VW/BTHBv5SJG8wuXkuCi23p9dUKnmgZid+hv8ASTxVMkpFAkCsuP8ArTI6QsAIotFzNKrkGmkv6jZoBjmsDPEJicCwMFUhhjxiUc76TBp/03ZVGuvyggkooGKhqSCc+msCRWzd1Ef82STEhFEhbazNAQzpivFFzBFZWemVYjOIYZUVMDrY7m8KcRJO3g78EDy7NtERcwRbDD9tJAA1lUbt8FLkX5XPjNH7oeOIke/brq8T/wD4ytEvbqt4uUkugAg9JWY0AgUDfqoJqRUV90IASaYIxNY/cqT9dXerf0magauPhZ9WIsXleAf3MXqKjQJfu5W5WwdEEa9JfbLD26kaqZsVMA0pISzeJiW+QpsXLZ9NHbSv+lM1qgQ+3jxUl4sYwzEUY1oipiUWHRvzRyS8SpgbuulYvSAZkWoiYPH4blKz0BgFj2+70q1/tp0kVxl3YQbyDRu6XdFch2iyasanaNSYQL9wbeqI9HL0ioNsgrWg7Vhv7TUVOrfiUIN1vCHK6VjFkG+2kkgyEZAX1HyoIyxExB7vrAgUDtq5pAsgxH9f5RxRH5CEpFOWx9OmtetYbqsBSdD4IM0L7c3ySlSI5Y/voJIPH64IpeIhsbIMcqM4BOly7ZN+ukFvmmDU6w2VFXH7gqSczWYGDV0vNG3TGhnct/K0kJY7CQUzTA7TpGMP59VgRP8AJfw5WDZlmeQLNOcRXaNagjg/xBmOIf0k5cZmJfHcXeuUxJiPTV4kgwblBiZJoX7FTsf/ANPk5BIqBa61jfVCPh/CQBNZmX9IMRI0XA4pmCWJX9NGVB2t/KJ11qylZYcr+P0N/wAbW71MxwCihMWf6g+7igDEhDx9DCA+kaDAM6N6rA1paHV9VJ8SOSi8bwDiGwSnproJ6Ks6jgXs7rWwbAEr7p3/ACuP+NYwK8W+ikbEt+CSFWZ+vjMqxgamsaaUpXm+aMhNY9UMDKHI2lH25xcV0a1jxfFSTVv7S8gfdvxhygjBMNMmkTI2cOymkQawpTxzU9AzUUJ7iLN4/S5qsahLErScfbSZ6DM0JvH+dPHR/fFQR2mUOqkwrtbJ3xyf01jlaKU1bKnMCJuIUYaQQreiBlopOzerxOzdlqxWG7pLmkm5do6xYNzb/wBXUjg/xcyMhQ1j4fKUvKSlgSJnycbhV8eWdONyRoW+CmIMv7UeXG9o6xAwkEr7q/troOEzV2+ETU3Je6Dxoo5JD3wTyJhmTbSb8FGROUxMhR5HGa6xv9pJSa2NJMcn7LCLZat1U6yxWcreIgFTvpNDAlSf/jEH3seCly48q6CZiq2YueWnEx12URjMSZLf4po0ixkJhhaiXbsmrpFbNhYgY3+ku+WCDiYwgNbzp5WuoIMcW+Kiy9JnHfvED48fTVwAJy/yoyGuj+lO2yfakwseM7BBcanWMrlvojOwOjul5dmN+uHMS+ukeT3XPIE1IkhS5h+UPtxLCjZRG7e+ugMfzoVG1uK5+fjusuxlTajZvtrC9FjvFUEpY9yceQDMrvuxW25pmCBcLjlWgtaqj8hHuhUWjMLUe7++qxM0FiFNb0gqbJ0wERMzXYkS/rrGCZXOGyo8henLEABO5M06caUFurd1FP8AORp6fuym+UxBW+cvuzGIfpOrBBFbKYqat2UeYTMpcwXFKMDUcTuVqhSwboucCARoPFR5cb6KJvFnYMB31eNR18kZWGRs4UHj4ymWJRjuOQD++uszo+qkxMixf6p8kxPVnqssLMUasf8AyF3Z81zMTUX/ADZ+sULlpiohRqKu56aAdYhT/wAxFTqpJJ7bzv2OiEkY+mq/m5XM5eIXPSVhiRNo6xcxF6uO01nxb5qcgYkCVPpnkTTe44jieQb3roL8dVxyHJR5KS5YSW4QY7P/AHogC9ApIkbZKTmEkbVIXEgIEv2+2qEVM/0G/Nc88RMhlReKSYGblKhuG959dWCIXMi+/ipMdvHkxt6tyQXrpBJp/oLiRNdfHr7rn5cIySM4HyvfP1jroGWk18VGUc2FFguFvdB8mp/acouHvq50XLIajq+Sjy4mYYxAMw3iOr666jITSpfj8LmQJu2VPlHtjlDEVRRl8sH/ABqgTFvdQcTJKkmWTtjFQYEa1fdWy5kEGS/JRR9xlDeIKOozadMasAGIoFyIII3hvdS5cZmDj9Jp5FSxCx/f7gEamFBvUHw2XPz4A0SRy4jMkGV5V47+vprpjkYnVhc+JqXzfJJATyIWSZUwhASVdaRP+Rbd+a5HHe6ly4VtUzycxBtK766D/wCOjf4uVI1APvsuflmQYClhx0++NG4NpQRobn84JXru1H5SYswcdtMiK1XGCenwo8jl6RfLqMX7c2TqpAFuCkClS3upoy3PGEipk3o3nMf41ciJAq358VyyxpGkt7JGc3tBjB1jDE/8asD+pGq55CL1U+XBksScRHXeC6xpmBa/VRrJ22mj8FFACYGrKrYvxnjed9dZmtwoIOOUf9JIBxve75XNi3Gm9vjouZF+KkhDCBiS8MyKyVyz0d51XcREtwoI/wDjXJv8UnjyNllCialdiT+sa6dwNBYqDUTw9bv5U45EXmcws1ERX+O+mhDbooI7pIEFv7W9eK4RIUYtYAENPLRScdbnohQ9Y9sLdR0pK03FdFBxNxYvye6XwMOZd4JoY9J+/rpOUGik4xa4bqk/j3Hi/wC1PGm8k4/XSCbKog1XzIqqu85ZQGWjia9gia/nNfDiAQHzWAnyS69HlApFIs9PXprSbBj3VY4GxKKcskXKTAbSvtLE0TWv+ocLYhu/wj4+M0z9PHvJNnStHdIb5qxj3Hi+X7KYHAmJv8bwydI2qXQZtJXTtETldv4TATM7cQcE4SL2NTIiOHNWBIlMcRK9XkXAZaqCj++g93Rv0VDGlP8ALe6sBxBhAln3KTEznGueRm5f2m5girhU8cX0qW045i7grR3U2DeyvtNtXTwTYbJrtFSwAVCx9dBtSgVCmPFUOEs+g0IFybbfbU9xFDRvmuhpQ3nw9lUPG2cDLmhlZO/XtqMq0p2zZViN7lE44peX0bZvMEJFlOgxFfVdMcSDGv2nhnqT3SstET1/o0GAKzZdYB5tuVbjwATlFZm2tg3L1zOVaCquLYiz6Porcb6VD4/TNudr1zPd1JbC6gSK7UVKU3elwNVPeemooDJb9bbLpjiZpcsqpxgzadPGP/2ZbekXqTlJpu3VXGgoqBJFzB5JE4BgeM3H0jUzBn8YVYgD+YoFQFhJjjOcITvCQXqSfErrjiCZxs9H7qoKeaSS5C1jjMM5+2gVppuukdvMqzKPeWkX7SZzoqK0luWbxFE98dgV7tdfQDpP20EyKeq64Y0jT9VPj4mU6xiYSd3IddtRkTougJmlQ/1dBBubbUcnFS5+vXWikAmW/wBSPUNnlon4wdNutQk8UOkf86kgFegCB2q/GLgml38qrpvHXUEyFQHd47vyVP8A8W3FeLOWIs3xM6iCaG8P4cLpjiSIFVbic2GGH6xJUTc3nGueRE6fns+K6wD/ACPoqsJlCIJYSeW8PJcXrTP8kN/asCR3RN2/VW4G8g1Y1B+R+UkP21st7iG9VdTjAu4evBWHiRY15T+Rvlmc+uuXNvorA3t7+itw437sZgmZnATc/XUkjS66z2gGDJVigiEyvuSY6O0hGoN4sHXZdMRO6JDAVsssdZVWeszo9JXXG8nQdfbhyK6OBHFvlKHoyxJuZ1BMmSPFXQmf+bMqpLO507f/AKRZHQSLat/a6DGnbq6vmqhEQ8UMvt9o+6ajAdNQYkOVYxBVzjhSW8tUTFZA2+2pPgVQyymkN9ZTHCP2244ytK7kJ6zrDKW7LtjMRYLoAAjBd+UicSorln0nUEyeKRBEG/q/VU3oYnIMn+2Fy9emikEzVdKxGvsrlMBPEMjDAhluvW9c66/6l0V3InV/CfjCwwBlYluyZUs1NgSqmLiVc2OMEIPTyyHEfT765xSSqxBORE0b5Sn4TLHjXWDy2pGJ7upyGuTdFciYfgrhcRcTtYWJUHLtqMhTg+rhVjAE8FXieSICE05BXB4hYxpNB2mlG6q6WL91Y4x7nte4iVUYXOoF/wCbv4Tj/VtW/BMJLeGPVxETbHXUhdADLZfWvx+PkK1DBIyCMr1YZmtJJEgVKuonZ2VbaISSp90UD2YIJ/tqZrKcbTleqYqIApNpDf23mf01MkVK6Yim9U/E9zJtSRL9EhgD+jVACJCuIBnSjfgr8RCIgBl36zPlcjepMA8y9FWNTOod1SFh3ZybmZLjE6kkRSyrHG83b4+jBe9SGYmspOP/ADoqTAiV0EGCL7+PBWOMvFZYhxJcsJ9TbXMkCmqRKYX2iM0THtgZqoO041Qiu3H9VZSD+6qntkiSjELUdJgj77aTOt10rEXeyrxpgzMXvyyylX0f7agkt+yIJrPRHjaDLZXfE+lfWO2pMhu66STQBmHzVOP5bb1VG0nLeTbUEmOFFj/IEb+irxGf0nbo7kxM9/pqZFrN+aRF9Q/1MhEfQjKSyJgHfR/U01SK9ExxH063iLqTlWDpoJgVb1XQkAQb8XoqT2Ynl2lFsjeftGpmjf2gCvAPwd08xk33zsim1akieun2qgkRJb8Uws5TG17IJLl1O+QCoQBO/D696IcS+QgkMUzt5FiwrsVrEn/TKsSaGolWDiBUrEcWEQkJ2l4vbUm9eL9lj3GmgTPHdeO8Q0LLMxj66JD/AG6cY1+2PBFiYXpF7wQTAQ6NKK47TSzhUJQmHLYAsvSZip1gYpV3+VYFP/J8n4pmmLlRCwibq0TVAg8Q+UrQLjR+eqfjINT5LNRGRKXOfW99QYkWbdEgXNi26vMzW0KzMisMPjcZxo7RZvyWBA/1f2tZaWSBGei9sYnWNcZo27LawmuS83DUy8TrGaj6aL8/1dJkVWT0BiIZlYvyzZoFRA0dvH6WNB3B9LfCYJlkm5m4s8iUxOsZGj804yTLY81hJJlu96viAzVb4vOrExwZVnd77KqxmeRs1NXPlZX9tFrTP6udxGibjlPdn7ZvYSTUyBWiRhImtm/ta7oZ4pEvXfymNag/zR8FdxGj9EyxxIJhIhSaYh3vGjWLc0VNaWRjlMsHG4AtKgiPcE6Dwu/NViARJGqzxXe7DA7w1BNfbvp7ovuqOQiD5t8VXibjcRJxz9IkHOgUpooyvqC/NUif3frDFMPIWSO1aZiouXwVQMal6rUTLZYj2JsIlH+s6I13fPRWYFRdCoQxACsRxwLNE/T/AJwqJLb4FNG5ehqYibd3jHKAQaWU1qjUpGxNFTjkwjxij8lHNslRH+NSQSKFt2VkQKv3TsyyC3g6Fy1NmpF7wN+ai3Lzd7fKN2ob7Mf3aj6OsDNNOiB/NMaFt0FtZLY3HPrl1rzuk0HNv3ROIJvhIkTLYLT6FaxORkqgN7v6TKOAnyMU9/KYYED1+mgAGpTUCS290M+leKTDiGImLNaBfdJ7jf2RqahhYJaqC+JHFSa2nWr1fVAMiYosKMr2UjO1dIxoIxtw+0gdwpQkppqZZ5XFE4nNKWzWtI7pFl0kTBd34LALCxYYje+14v7amYoLqbCX5KqN9JKe6TslaBFh9vqpkRB/0NlruivJZhmo2AvtoFBRUACZ3f4jDlDecxew7SO16xGl1RApSrCMiVGCOqTNMyg9o1hTKCa1Rbklg63nIoidYSevetIKSYMiJhvVNxJJlzYWcsVLiAz11JIBVgGZ2b/U0w35QGCBlLlqW60RNwsINA29kVOTc7VEZYpQGknWFtEgmY/fxKnWCBII4qeUboJWtyv124KhSoT+JMx0VhJtJiZm86CT27LDEx0f4sEMEdSJM3fiwjvWtUiDL8FUDGZDfim4l1FW5IMfpnGjIEgTMFB/zJJqdW/BPfEkiWpnKyjKjl+mpudUaToGyt/Yd5Hplf8AWsb97xAI7lqG105WWeu9LhqWJ+hqCZFExoVmZ3vDBURLBeNTNZ281U/9B/SByqbzIZMCZIMP9Q6xFYEDdyt3GI1Df6l3uYxWJLpeWz9dYgnaXsnt0F0wL2G5l49RmF63oJ/rjyb0QYGt1Q4oGBYNzxM3xZIO/wCmpnr1WA8QVanGIlKKZ3mG1ek6oTFb9UnwdUuOjd3DvvjbvpJrWoRBKEyUqQu2ANyyH11gBdNSf5oEfxHkC4BXEI7QhHfOtINCX1WF4OrbCTs9qtiEIvH66Zj+tFzrc28H4IwxuMm72zmvtrSNBKwjurZCTvU4dmrvp9tuugisiEAxIFkIAqYrIxmAqN5k1JvS7f0sCJrLu+qYLvkWAwbtu8esffbQeAWnWJ4JhvHFNqaDrNFX/jUmvNTXW/v4dEeihIsNccSrUu0aCBFNUAH/AJhGGZaDE8kbUi1yax0hJ3jX28/RBjiqzGS9j0WWdJMjimJM4xIWmJLWZuambuI92dq660HSyiJFLoSTRylkJIJ41N29q1qxWgXSdm/O6bLOFD9ciRI1sa1qGyj+TSae790kS1tvQRL/AOsgH0uNYX/q72RQXRkfFIgguirU6qdNaxqYfPxUiBI32R436NBtWZhcPfbRkRiflOPG4dXKc4U+XjMswVP2mGT/AJ1yms1gv5/FXfWA+iN/jExiINlit4P6MFKlSQTUy3VGjfi/WguJti60aahhEaiIjg2UGDsREMb8Ve1ZztprMalYGiE2KYMZ5YJiVYrTPGqrSeL+beCN3MziZWGCMxs26D/4t6IoFokWYSLQnE5jZ/trW/kzD4rc7Pd+qFxOI/X1FP7/AG1uAW46001fymreOURPLbjHQCpdpzog2Fj5rDlD9kHKMUQq73JfEm+Pe9ONuM8/Ha6QDeq0cRxTf/0xA21DOsZlTE0GzeiMBsV1HkxKzLKLPXRUDoqBkSEry9s3QxB+lXFar/qNEGmUV5N+SZYvo1Ypnubfb11OkC6DQRohiRXpJVoPLlM4r10nc14IkC1Pd/aXdkv8qjylWHeGJ9NJpZOWWIoFn3JeylMxA+KnXrnWAEGYoW+KK9EIsGcRE8p3ZnqnprTStKuinJGTBOZ9cO141MxVYCDMUDfHRDjcpATy/KL4x2lCd9tGeVK0WyOh4Sse0U3gnea5EvRH6a0SRN1vGrdFpzdxxqktYWs8Z+v21IuCEitYo/ZaHH6RkVpmZk276THR1+1JiZfkn4593IXsn4pOWfxTM6m4pXHr+rHhdNiKsISO0+4Ddzeta5oipkH/ACgSrJBJQ4seShv00A0kmqLCt1qJpifIQWSeSLENTrVml7JvjXVaK/2cVl3Zwx/bVTGlH5uy1hGJjwfPVM7CSXLtc9FeNJqRC2pg2Smf/noFMBvKe6P0rWMRLd0SYj3/AB6WRc+jONi93SBSRWUTSMhWH7+yEVsT+5fKG3tDAVt/fSdEwNHKGP3UPtwshDHicjf6ukCY3f2sTts/RFqUYZuGFjNlsnpX30dxiJiidI0bcLEvaMqu07iDEb9dUTjafRTBHhy2fBGSdjJJxi66cYztd1qiDa6da8Pd+aJeRn/XG8Ytp9NYmvDn9KYGhghvilSV9kLbFZA3RlE6ffWGVpqF0FK6S3ukePuZ+iHXNT9PvpGW2j5/awyrEsNlYjKUSWEReAmulOfrpPq2wkt+CHj+5eMzSNzPkLE5itaZPLR+eqeGSzMQcrWo3ZpkbrT/APayCYNZl6Wu9UZzCMqw/uDJKRD9wjRUfS163DfNKTKLVGYmSCMnTWOlKtuFjGlm+SJX7WQ9H8mpiQqc/TWiaaPim6x/85tnMXMhlgxppc3fupIrt48PhGAEDxlgpj3M4d0NAJuDR7c02pcN+aAjnk5kxsWNzyL+nXVYk2ADfXZOVUORcHIk3DiBMeKxbnP/AI1YJFea03mz4v0CJyDbiXEqBv8AitJpBGmvu3KZrIt09faEOW9SS/kb2kYkjrjSAKSU2qUMsSxFsdGJg47hF41qDH5SY5t+K1MeSQks+JUm5Qv/AFrGCZ4+ixqIFHVMH/6UpMAWLkQXWkkTHj+I7qUfutMgMQbuIruYGf8AnR2xcJ0JEylXGfW94nHtSs40xPNG/wCIlIO+4TiamMTy20TQRdaJrrt7rVieRGM9RkWonOkHWiAJGkfSFxdXlXBAKMxePTQb8UmSSTZZYxvtUQEAQzbWkCTJukbh+SJ5RMBlu0zEeIsH1zpkHXRTQH/xfgtHYHaU8pFlmmY0GQKmqZBMmzbCBCFU0lkJMvIlqNP/AI0hEiZtkpoYk+4MJI1ybnl11VxIHkuvdDKzksfTr/8AtKQ9ZvQKCghuERQnKZQiBhZ3fpB5CBJj6Xreyk4+B0dUtwHuiUb343BJ4wR+mkibber87oA8E32jEqxmmbD/AL0aQpIJHF6ILGwu0RHe4yJ9Y1V6D/KYNRs+vysxcxhJ5Yz2iaP00QdqLSRQ7fDhT5FnLkLN1ATM3CUh/wA6sGaCIVYkRHD5ZShsTJOEmWbLmY1UieB+lUD/AEYiStBYMRIN9ZiZ4mX6aNpstT2+fZY3K2GJsTLAlRrSIkII0MRD4oQsv0hEYnYc5d4xprHBvkpNKaFvgtPL0zuM2PJJigdEa0dt/wBR2mgD/UKGyx3/AC8lzHLMnbbVQY4l/qCTaaN7lb2+GDCZIiXOROP+NBJmdEyRTis+PjUXDkr9tWskaAY5hYVM7BGHfA/SLmFTlnr10zSl2/Za1dfKqXM1SQjMdoCGnGsJgaZS/bZYgHdJ48ruA2Pdx2gwYj11dJ4Qo74PBv1QCJFaLkEP/wBW2mSbARP4kwaaQh03kdo3hb8WcVWsI6BOtLS+CEdxeQHunrcK7H0rrWt0kD60SQekVWy2Fok2ePJIOqrHXWJkQNLt+ykgRR3UweI4EuXrdlSP01cSoPDQt8k0FEVEMOCPLNBepmlE5Wq9FqBm+uAUj0IPT11tdm/JBvSmKETKLjKyM0DJAXXfTUD+rv8AEGePbVJykZmON/tb/wAytdNOPaRW7fwpEmmqnCw9XkvlxjlN2WMYnv21dpnZUTNKo0iIQ4AhhV6kDG2tFX7LQSIkNw4QeJEhnaP9SDL7Zjprf9RqNVEyJIH6l5H0PVmeVkeWC6rSDHNEVizeyMVUxHGlkIJGs9bqN9E14uyalt1W23uWPbiGIIxcf20HuxHGECCZKQQ6jdOWghD9yEakYmwhTBFTHo4/VtpnBECfbERER/U7Wopy5KaTqS9lpKnfp1B/1uK1jaE1mn+fR+KTkPlMwtJt631nVY5A0FgtS1SFJcxH/wClkDi1McoZvXQaOS/1TaTotg8r5RikLkpd0TtoMWEQqNYWhiKirWEhk8UO06SfNBInb0ScwYTqCMYrZnEmK66ceaaw3VTVMdSdmDpMM39dV/MV6F+PmiAW4WmJzWJzNTi7n7OkCki/0i4jSEKwFWVD3rjP/t3xoHdPTkpyFq0Fm9FJqxk5EjvC93ZNtUK6JMUlulUtObDcPGpoa5WfStMmJb/EzISxE7PHdmXuMZ5Bs6nSTUnwD5LnEVRSd+R6SIFNr0dGJoN3C3Ot1LnuUTiyR4j0uZjVgk119lQEiYguN0iQIt9Yad327p9vvq4moupBr/4wsy7VE8W5w8gbprRQnkibRq2yl5e0Jo9w2mR2yQfQ1eJk8W91OXkVttwMhW+HpCdo1OsA1bCOIj8UGp4hym24lgUWoU/qddakSS/z8REnd/aTku3LERXosl1nGtiILdViBkLN0QtuaWPdbcYukn00ZUsCG9JUUijokT0oqIVYIj3RDN99GJGt58OqiDX/AOLfkp8i9rRbZ/SJz9PTXoEdsaBYw2wl5G8zErfLxrPGSHbfWBGty/tczzok+Sfby8ZiO09/xmTpiDTiQKefNSJt5vRRogZndhMMVBBJ1xrqSb6VRAFJSco5DxCs9G6ALNvpqCTjnJiPh6qADgaKPLLPlLVJ1/Sf7av0SaVFvJIw3WU2snKOx4/fV1FN1zyFyLNuVGm24lWpjjynflDEemqFKhY5TRJBYQUeTvaOT8vbjVVoVzMTOSTkfukthmHoRNshP31eJ0QTA4vrtopPGHl/7UhMuAGyJHQa1rRvwRWZNKqd48XMTui5aGI0X1queVyKQ/dT5NR1HlkeMSyZudXjAM6rmcYM18/p+cWClgxKjMyk9IgdbKYnV8FiNKxH0/lTTAv2T3XjlHuWdIMHiuRk8CZfVDlsMFXBB96mPS51VzN1yIkUqfv3tooc+OXkrxJo9pgrLKnpq5JEBYxkIF0iYT6bATMNR0NQCNqLjkJkiH9rn5BfkTm4aiS8SF1rpiTNNxstxCTlxJZDdi+2fE6zqhlWNH8KCSLQuaGQuYiPcEkOUpkuG9dSQB+N+M5gCQLKXLi9GacoXEi8bGDXQGLXe6itMTQKcsxUig4q23enGqFpmQueQMHdc/IvpN2FEq2BIR+usABZYikGrfnCnyPdKksZ2hZq7NbGJEP9XHIZCgUUukB5LRL2OXp/Ua6AwK1o3xQRFBZv6Uo3kopIXEHWq9NXJ1fJcSKRP9Tyc/Cnz2Y4y0z1SqSQz9tdIpGikDGJFX+Ln5RDUkEkpxkIhqqa0CSZF1zOJiDZS+TioITDTE1LKp7Zv6a6YwDw4rmbUoZ5KEPEtq+mA9oMknpE66Cp4wuZxEUtKjy4yT5LmIm4eRMLNzic6JjLi2wuRGk1ZKkgSy95ICYzEUpeqrMHyUZf+Vcae4UnjA1xuIZ3I4y04nVf9V0XPIVp6O6glxBIpm2I/H8vdHRMa6i/BcyAajw91NiRgDxlT09GSWu+kX3r7vmuWWO1RZT537i4ykFKwxETX3zroKUsVBEmt5dVDlxSGFJsoC8xmCNNwQf9eq55ATarftol5AwSo7JRFySDB+msCYtVczQTrvK5eRFXxfTef24lBrrroMv6vK5msSP6d1NOKKYEuwSLRoOnaOmqBPCFzIKnz47ySKyxClAS8V69E1U0gPwHgogCmhUUH/8AalZsFtvyf+TWnXiuZxI3f3+JISKxBtXuIreS9VM1DdVyyxr/AOTbpHlxqeJ0qpLl2iY1YNibFTQ5QRR3HNJCyU+7anPGCp6Tq6AyJsuRAFRduVFJcPVuHlI3C4U9NBmJ0b1UZAX0U+XCSSXJuycliYQY045EPXkpyMCDaW/tS5cUJwKEIpAvSQ+2uwPcY1HVcshNb3+d0tSfkkrHLFzBQRPffVViDEqSNNmUqRFW4qGqVhOKk99OvB8FzyBNNNXok5cJJqwszCBZHHLuaRkJHioIIsKKTxeLMANiBn/2nxjx/vq8SI7Z81uXJaLTFzmJm25/5zpoakFthciIpt8JIQoHMlfSZYuM3pETssQZ7S3wQ23e8ZiNqxf11rilFPbOdfjZ2XyjhcltZnedqr/jXsGX/JXxgKAPf9R8Wo6EL63xJFWr0yIqaOqo4m1p5IIzEqQqxMkY9zF4rUzI7iFXbcNsp45VHlkYWGMOxccvTWJxGlIVDAi9A34rI19ZxALa3P8AeNFDO6oDH/kU+n9KgMTj8YlSe1GydCcagkDKRU+isxFVaDiHS8RgLlDI+mgyZIq31T29xkt7piMxA1YkQXEd36aDOtV0wxNwmCbCLmxmYYhLwZ30E9pk8m+KoCbP5T8fjtCaoeszELU226k5aT/Xp0VQYpU6t6qxx47Zwo4ikW+JYaitjZ/KYNzVNCVxZmYzU8ZGWT7aili2911AIPcmiesnJbgK36lH3660kcl0xxmqsEMeWwTGWmpQeTHpGoJCrGv9F7uFWOW+LgJL9Av3O165ggWb9V1xABnl6vmniDBLB6XU43z/AH0EzT6fBdMbzlfRv2VuB4SxHXLDEslW8b6/455GbXfBXQiFWMhBTIs7BILBepnLR8HoumAkwRd6VTHFal7HcZFQyEemsaaUXTECDaPBlUOMsyotiBN8iC5Wa+vfUVjtH+l0/wA3b8FcghLGpSMJHQO2tX/IumCTE1Hun4TMI4YY9o3NGGDUngusQJgyU/AJgSoXYKh6ODr9dTkdQ30quox0VwKqp8pmnIG7J/fUXIrddBIp7UVfyLMiFzDdT6n020m/Fv6VCNSq8SWUNn25xd8Ri3UGghdtKXh+SsFT7ScTKsXmbYrv11BF4V9tQDFHKp4yxCSkKLO3Xd/rfUm3Rv1XQYjEE0lv5V+IcU4zFJPLIPTl5bGoy7jURHBdADHNUBhDcuMy+nGc5f01E68V0gGugGv76q4pxwXiXszOZgI1IPce0aBVjeR/ot8VQIoMzLgiZKjjNa0zU2hdRjJ7dDCrx4u7Zc/UmZifcffUGo4WVicjTZ+SvvxjOLGdpyPXP/eucmugXTGYq25T8Zk4sXFjvINQyz231FL+o+12gClW+a6OP4uNonDsT+1h+2sJ7X7JxE5RsqF+6FBX8oikYJGM+s6Iikt9F1xGp1VeMZwby/8A7ScXNdNcyBoW6KyAOL8VQCZN0JZrr2iv8akkxwXTEUg/r5K/xgMwf/jnOF3T1221tOLblWSCIkBVt3mhY2bZTf750WMhvkqxANdBu9k/G+gJGIGSjv8ATc1JtS6qw2L+1f3BMK+QWZKmVN2hKYoxqDV+zhXiAJVOJAExWWSpz7m56agnImYVVN7T8O3iujjtJE2lZIuPXqTrmSTZ8GbKgKd2vNU4gAoHl34kt94ov6+uoJgxjJAV0NNCqEBczRL7pxyJghpvpqRfmumIIxAFvCX7qvCYWk8pj3J4vr9jZ05DVvVNdE+IZAN3jcyRBGQyf9aIEwHddBPaIYVIfKUkuIi3KbOcRjUcm/NUASI9X8cl0BAMZyNXjdyZ/toBpAu2ViBoNPV/Kcn2wPtSmCH9H9P01jSWF1FKYt8wqUTCDSzX5NS1REbManuldABYVCrwIhVFQtLA5em7vrSI3vpq/VUYx0rCcg/1GFSYqBqAxouK2bsrApGr99VTiRVx3R90TX5Q3itBIJrbaF0GIFTcJwBmLtX/AGx9pf7anIzTTRVhQSNfJUD2ykze6y0s4jUn/UWSLyf8yn4mNzsTBP4ldWus6qKVb2VAydKKnGJn/VBQJUd0lmb9TQetVWR03erlWPI9Ik2V6uuZi135oOlaM7IhEit9W+nTHXJokz/O7e6vGplV4qhDnJ1iOKS3JGSTU5ATWpfRbKtR/miepgASqqBZLmQcxqDHRXEDg6cU3HdeM2wAMTFY8ZjRlsqpce/4n48a5W5NjiQEldBfvjQScolvyTlsToqk94IUb/15JCRANXqDE1uU2EzTz8kOL3V8WBuquhbdbLdUJonkJS4h+mxEOB+mdSNn+qx/Rg0R4PcYcywnFlu8sbf9bIHS5TEY2orxIFz7azCO6vTFGomdisbzumxAWyD0YIiBCI/tooa/9LoJGOyEIHpt4zRQS9L1pndbWAA3dlmB8ukTXJywMpbX30Ak0De66UAi9EYPxC3pMbYqYjE66VFzR8USJ/mvgr8SDiAsA3xZZXy2YSf11zMVJstIBoUaEmXG83ci+rGtBApAfo+Ca6RBo76OUeNbVM0zGz5OUCr0XPB2VACS39os4L47Q4I9rnEm+pMXKoXq3sjaP6Y7kwxEd8b6zft9p4EN8EQrY2ncknaNi9EgkeyqsU/y+CfiK4q7W2drZqNM9pj8bsgmlxH0nu8SXCErusY4v9Omk6w2ypMDFtlMGGy1oj1fKS/XRrKoA4mCJbYWKmCcVB4hOCBYU1qChVCDdb2gyZWTyghYGZBIft6a39XBo/haKdo1TpVK0pa47ntAnvor0l8/VdO6kHZuyc8geUlkVgxduE1MDuhBg10D8nwYyKEL5TEoRnuyXFarGuNLoEy/T0TxHGPHizJB64Jmv1mNEzEprZA4wWbjGMd6oI/qdEg/5tuqME8EWLk5REkkRDiZb5aqY5oIrsGz56ImPEn9CS/EHlTZqdZHyrxkidavyVOJ0mCCFMXLBXLOpmaCHRGXCjfVM1LMcm3jLsBXtHHaf01MVg2fk7KZE8m+KNlFoQvkxE8RMJQawF5K0gmdUGFVx9NqYj+p1uB0bomoMat78lhBmJeSmO4lAqkfrpF+D5LoZijfgmn7Xc9QWLUl7Rok7Al/iSCacVm7nixDIqPZiII69NYED/7BYW7Yq38rcjknQrymYQ++fTWkf5UitE5UZueSNwAsDW2dEE3unEDk3xWiCJiWpOJ9SN30n9NaZN/d8f1UBXi38phL5TRMOZDjLZVJ1DU0FJQRu34JnK0hQr+TJ96/rGjE/wDKcRN7J8JBIHWIOJ17OpiAZ1VYiRHqgzM7SrSMvRDpvOnSdgmgMNvijKkgz5fpk3kiOu860Rb/ACtc1ts/hEJkvks9RJinFs6knUKhF2Uce2ZUnEtXmSR/XTMif+X7JJF4pbTzei2eIuyYJw5MP63qSIMat+S0wJFAmjkZxMTUJO9SNdNVQmNfN/CKkfzELADaL1DDYYe+pJpBsqiLXnwfoi5CLb8uQExMxc7d/trCBJN+D6q4pGkLVsRfGY3RpkAZ0StB/wBGuSYkxQn5JM7K7yJesSNb7SwgnahTkTQ+OYxjrupM9dSCSK33b9VMXqs9pLlrbJIMZf8AxqTlvWQV0oDB+2wtKlTDvM4CiXZ1Gk0lv04v/XqijjyhIjpMs5mZ8ulaI2WBgV+UUxDxCZGKagIkMusCAeL/ABaYE6oHIUMTcXe0BDCBNf8AjERepBQaAnJVoA8WHqS1c0L657xqKk1WxFAfDxTD7oSJrjGaETA9/rpxi8WbqggiNoWctei+5WCVjlmYPXXQA7qsRSNFkmUA7BO2ECoTN6mZoTq9dWFpMQDRu6KM13CJks70C9NNJ4APisBSESDFsvt6lmFlJv8AxomtKB+y2tZbhKtsWRM2bcWMeKTFbaZkPj6Oq55RrRLuv9qW958bo0zQg2SYyoEbryMkfdvW3ikN2UR3c3wRCa5QiyWnaOmfvoPBY5G2o2fvRHlB0qyASMK5iX11EQRs3pspfsmrdBm6nMnEGak2dtQRcv3stWeFUlsAt3EkQwpNmHpp7QTWEmuJm9kx/wDMXcs8aZqZHG1zpivBvktBA3fsizaTO1ZvrDB9tSCAYWpMmJ5uqzQyw3NuAOOYm3Dk0iLizcJiaiW+SAyy+PcKZURDE9p0RzUxFm/NAekRDU0REyzcT6408S3QuUkzM+i2eM1mTxw5QlsANauJKDGWXFuiHiftlsgiYSw61OpOWj+EHHKYNt2/NU48SmJrljBV4VJ3r76iaxxQCcaCybkbHcwTUE8XjmJ331E66rRVt1WtMIwTK2z+LOa2TfW0gJntIJQ905e5Zj/8f8aZxInTxutfSr5I25lIUmRHjMZCV00ApZPbqKHrqsgRAUtwbl0ssempB8W/tTNeK1XygJ9GgHd8TH/jVTTinXhN35cea27USx7YmcSzUw/U/QilFIppYLAS8jCO82g1PX+u+JpGV23TSYm5C3ebzJHKS6m+TD+msf8A46LOPDzRiZZhmXymIn1YZJ0EgmDaOqca0D8kLZLmElWp6hiA+uq7YPCi16aN/NkHYJxHXqBJSz/f7TFdikXk9H4IjFqzuKhM9J8Uh0ga0haZseLfog8iJUuclbQSrTqCRppCP+oK0pKmd4gWCMKn309wNn4oyyEUdX06JYiSxh24wS3sdL0ZEmDoebK50FP+X6LHGpGKsnawpz5J+msSdbpmusT1Rh2ajeXLCb2vpGsYFdeD+U2OsoDtmevqbzmvvrEav0WKH+0RNSMTfd9qze86QLb6P8SaGl318k0hHqkdZ6hLE8jUkTUvqgiTJtCaMzBiOLLOJqcg/poExGgu36KcjoAmvYgJ6ViIqNv00U6vqpMTuC3utAz5x6zt3xfTWE3xqiSK6IRn9Khcq/TfTNTt5KiTbHRuFoYyxceNJyXEw1j01gZMCH7oOoojJcLlSI8ory41s/4rWsYWk62fulu4l5HGPb48mf2z2jWJBqdStE66uX7J+rGIqLZ5GWrprWAE0WnQ2fNIMGJDpOJnyuIADTIJTQgw+abrBGGYRiQR4tqH3nRAuXdIAIrZ8kHjUzJPlBBRNVLlidE6EaPy+1iI5IPFUuis0LXQ2cVOt0u31WAGt6pluSGzpmZ2Dc67awCk2OyDPX1MbXUyX+unTjwcLComJjn8Ot0z1UB/LfsxvjauutjlC3Kh9EJOTGBwzXSTipcldu2rBEAiZb/Fv6Jb5o0QwCDUWjURMFtd9NevRFLEUS4Xy4/XjvYkuEk0xMELUoJCwcWoifXrcJ+Uxo4hUCRlOvXhulhlKb6PlMEPIuM6SaSJlvkqEEnRLCdVjEs9DBS+sVpobUq30TNZpJ9G99lyct4my8PJyD9b1j/I4PTksLwVjyzXj3bpWIkW3B00niihtM/ixW9hEEKdWFEicaxJiXdJrQWf6tIOftIu6cmbqeusCY1QZI4IyOcfkR4wgbxNKOpJIteE1I4luEqi2QxEDc9wicfrqqgU/UeScZmocTe4NkRl/rfAxA0UkaoSVCN74mInMUd9dL0P2qqd5dOnmsw0kVS7VmV2i9AkGkXWkgy2+aMk5w5xSQTFGe+qxqK/aruFgf6bHihtLAsC1E4ols/rsgwOSxAJEIuQm5oM3gSIg9I/trQYkRCxpEBKnKYzMrILcTkpcfXTS6YEUNWzyRV8okeLMxCzfWExOpg/6FMkClFpLQ5UPrPrj++mpuaLGhpA+n7UQIai/Lscv1SRD7a06iywkmeCNAY3k7rJG87DoFW+a1RJ0Cw7+2JqO0EG/Tsa0YxVt8akQZn7fisRLLEFE5zvCxGmwpZ/iKmpWJvjFRcnXdLiXt/1iKyTQLEC5s3PVFmAtm0czDttMawAk7LC85QNKW+1NPIH3KxWNvTD/fVCgrHVV/JroFO6BJVxnrExfjO1XesYNTZt0oRFbI8i8sl5z0olt660ia2b+0ZWjR/qCjiH0oEnf9YdWCdb/i5nHMbQ/RCKwTFFxDOYycvtoJvD/FidSEeUSVU3BdEYwCY06RrC0zxfqjENTF5ONtRsAzoutzgN2SpyVZ9tMsftiUkP6dVT/wDrZPcKbN7pLu3d43HTEZJa1gIE6u6bmNW+CWJ5UVhnj1tAqqxek0xg3eqrummR06rPpxhj2oQesxg761QKokcaN0Wy/jfltPtO3kjLNv8A50G+yxAidUG4gEhWuS0nQ/o20igjVY4gf5WgXxtI73yYuHFeusMiK/DfJTUV1hv1REWCY7zNmSaMffWHH6RYTRbJ0PdhCZXq36uZ1iIteQ34ok4yg+U2l8rzMHQAWV1riaLA0khZmT/UmxuVj9sTASRnQdjeOLfgzAQbYhJxURHbux30gyJFvFQRSQwp8j3SFR7uUet5RUL10H+YMtvXYmBRtlT4ozMReTjNmfKakfX6aYJqFVrv8P3VPAEZqCYm3DEYXpvoitbN+qJMA8UoXITeRuaSW6vOmRbTRIGWtob+1uTAMzh5RMRCSx0kbuNYCRGhUmbXo2EsU2yyRYsBBLT64/TVA1po+agHEQCts/kLcRyoCCTKf8aDFDQtyteBFFoJycaSbqbfobEBeNallp00U0LTcZ3lxLMQGLjVCLo7SH8ztKQCIoiekIxM0OTVSZgXVyBAFvPXdB5PUHeSqqF92Xvrdo6N9URStkYvN+UdvIxfGGf7/rrVmd3y8UzSBCR6kRb7uTU0xU0aoUEG65ZYkG4kv1/FokieTMUzfGZwqyLqiIM7Kai926o35EWIdaDc5BOuWR3bCrtGNf8AqfZaYHMYlkbhyAFugwUQC9tFMzEgTEseU5C1v/jSTSRUqMhBq3+rSA3n/wCbI/1wk5fvrAVbdFiJ5v6WziCvxchcLHkX020ASFgf6Yfgo2b7XVo5xUuddY/l+pqryFO4Xf4huCwriOJUZ3LDq6wtT/I5/qgnTQN+6DNrVLh6TPYFz01jTmiBYCnomTrLMnRiZbAUg0TqG/JJqINvlQ5UQkkO/KbpwZ/trqCN69ESMqzRYmPx9YpVlhjHFnSYOUGJ41WgtlB40Y+0zBPG/cetaiSb09EHUG4U+WKZCGKI4syFw8YOjrpY1KnGJoLqcN8fKbizfxK/cfptqpMzrCoGkGYb5pdypDjASXXIiNhOP31MdK8eCnKvAlBdo3cN5WTxf6daPD35os3680eRI5rFu2QCJn7OpECj+FgSDS1W+SjykmbjEEy4YmU32NdQBobrZYm5rPJacWJUjZKqdSv6NYTPFFdAx4IQ0nuYIbI3DY+860ioNEZARAoQ/FCY6l5Xb0mM99JqKvn+KAATNIUuYkfuwyR3aAme+CNWCLIEHGVPFSTNjMNDd1PTTEjkmAf60h+3gkaiEaK8gzUSBg9dJE0gvmoAi811QTYeUsxdeKtzvj7awoeCkkX1lTTKWZa26hbdn9Rq8ZNm7oxqYNA4UzNqxEni0k5g2jvqzadPZRFIo6OyV5CtdWcU7OAKf76wO2ijIZAwbNyzHn/fG0OSpBH0xqhkdlsgbnr+uqRwvEpF8px0IHk5bI0n+j/RUZCMVHlxDvIePQjMnWLemqmsaA14uywkggXbokM+NkjGI8XAcdsxqopM0XOANm3VQ5EU2MetccMDEhca6A6i4+074u6CO8bgWgO1VHbWG4lczQ1SXvEBubkOWldnVA8JLe6IEgi6jyd2fEmJrDhknaHGqMxa30pPBI+4bJ74hhJmaZn10TBm65526JeRxtGYSl/GJoR7Y66qq5nrKjy2QWquLU6LxSdv+9Y2pdR2mN4b4qPKDlcrd5wslhcfeNMSpP8AUQ3ukvENpYXazJd3/fTAApGq55AEnIX26qXMCKL8YGZKnpitdAdK9PD5U1Nre6kkVHEiL72mIYQv+2g35twjKSeakjimGeX33mXfv3vVii5mRZt8ZWnYVz1LmxmJ2zqxNhQN/inKe2v75KPKP+BIKtjjhmO+qxk7N/qkiki4d/xS5A01GUC3/wBbkb1YMGf+VyMx3D7XO4Z4+RHW5n0ct2dddKy4cIMd0v1U+fFiupBJRKMzxSNTjHQvzUECebfuoRxllZK2itunuZ9PproLTR/DupIx/wA6Kbxk5WqynKkaQ2d/76QQYhv1XM6HX4UWidypC43oS612FLfS5kSRkEnK6tyBDM0EhHt04m2ghv5XPKLi/wC+fMeq5uVU3yLNr8ZIhLr76ag2ogg6WiEiSe6IBIRc2Zh/ErWJIoNTsuOQJMm65+RCwGZM096u9412FoUZCRWg5OvJT8RuONDPEjxmQCfxqNasQfRcsgcX70UeZEERP/tUxsjhnbppwj7U2EaKLkrH23DiPeM6vExXTy0XGBYTLfupopVO63mCYO3XSDGi5GAaUF1BIV7jiEmaZ6uV11xJPNuikiD26PjuypoxGV3RLqd6lJe7Gqms7N/a5RXi4UOQcYMnKZipjOx/3rrjJUn+hJuODeqmxAWD7gBzXjGcrqaySTULiRWtfFS58bXodQgCI3Xr11QNOBUEGouW/wBUfG9oN26eqvQ6Y10nwfBRmKV2blT5UTQLtyxZ9CIb76aauXsuXYCK67u6g8WJJ6zaDgU5CXg/TVWMWDfxrJGg9vVI4iIahRhLAlmG/vooy34LmcZMCiSBfuRDgxbaffO+rBgbfa45f0CRMqPI3Pypc9yROov0xqxQdosiJO0vx0U07Tu4h2kUSR9NUait/RcyAP6xP89W5SchDb8inD5VLT+X9ddBgGDaFGQq34qfL4xKD8R2YoqWaw/rrDKtaGVEEWqA7KSOMD7je0iQP0Nd8c5obqSAf6xM8ErbezAeV4ioRnSNgKqCDJil0kSrMbMvkR3BXGPXVzSdXwUdomEviIksvXPTamI/qNY5RXULmcZNAGPBJy4qBhTcabIpNv8AqdOJEyKqY3SPFX/aFmcA8BajP110kRtLuiBohHKGN2VbHyiIXjEL230Wg6vq6rAGYFnf3svkR1riJzmXyxSsJLMGvfINR9L4/bWjbumgmEKYioYF9BnOpJJE/qDiJko7yYYhNuoABFaJPbx+lfbNqFE4skT0zjxztc6CdSrIAP8AT6qpxgsW5fyTOYjoX01E1geT4oGkaI1SeP7VlvyzKRvMTjRwbdFfabG6eOM+6JVOMeO8rxgWM6JOkrpBrNS/VNxDKgpMVO/+q10utE0iNX19U9oN1XjwP3ZqDcRfTykTU5GR/Nm4okT2wLM9N1QGRYBkHobRWZrUTIorFRajunR6MYz5TV1Yiff7akkmJiFeOO1kxx5LNxOBmVqSscsEaB2inRdgBp/luivx4+JBdSzL7omJXL2Q1zyNZpwWAGQkaHknMsSENQxT29NTQH+r+b6rriCBWrf4nBip/JyPWDdY7aDx24LrFZN4+3tzVeHEI35IdA/WEL+moyymZ/y/lVB6tlVMhANK99kS7n9NRpImVYxIJFJTgTuROxMkgxnPPH9ISYD81f8AXlf6T+NgBnrbmm1K0TAOsN7LsBStF0cSCNgLien2dR/MyblNJkJg8iV8YhuKbMgFxpJgUqukWJtp6+SoF3M0RGQzmkU60ag2cLqMYFL+bdlXgQWMyTktzAe0P+e+oP8Aqns3wV/zpdUAuH9q7zW21zeL0jct+S6VsdFXhn2mIkC7GFBRb7XqcqVpL6vmugA7eS6OMh+PQSN2ZbVP+tTWaWVag0kv79bJyZcRliEqESaCT6f2gxFF1xx0pAfN0VuHF90kLMeXLGxh/wDftqCaw/PkulJpps3wVeEeJLCk0LASH7cmpJMroRlr/mftU4HtLSEMPI4vKZipOmpyvzXSJob8G7q3GPb1OVnGYMkbG36VrmP9ECYVAb2fpKqHqcqjDW3JA/4dJnSy64gnH+bN+q6PGo4mAP8A2Sf/AGJsI6a5ydGVYrfdUB/IvH7r3xBYWf51zIgdq6DcWT8AbnkrWOMyRPiYn+321JJMA2XQUq36roIxu2CznMhIRH/GmxvOKsDe74VZTxxQDx5YArpXliIf+dTJGi644mY/5XRxI6J+R64GCck65k+L9NflXiazlZNlPJYJ7RiN5k9b1oFhdWKTkb2f0ujgIXUsuTKAXMwTXeNBgmAmQDq/LinOMcd2byiFCqw0Bol/C6ADuikB+i6OFcQudt5qNqi41yMyYh8yqpPaNPXzTRyUqezLabkSIF5nUkgA+r8V0BEwKeuytMe27bn8bmVUrrgvUEVkUO6aARoq8SUpmWbnATQwVqSaGTSFVRsB4ezHVVLYglVEK7jtDH66gnVsLoAbaw31VOJjjEqwxRN2TLv20Yyak0VxXh4P2XQBRxYgC4vYTLtHSdSSIqL+S05GTpKcyciHsqUkRhMxc7aIgdtbLoON04SnHrcR6ZGrjrqTkIku7cKxQTEj3VxU+q+7BMxmZ1oAEZavoqioOj/U0LQzWZGyMVMXjQbSQumIBvo2yiP6blTDEXseUzmTQYii6DTcdeAXQX4oVKSLYEix5M57zoxst3DIwfBOIohG77Zi+RWCX7axGUPgumOJNBVMA4xgAiZyELJ1O+jmrA2v0bhWAjaGLDaKJmk6YjXPI6LZAk1fSipy4uBgmoeRLnaY9d3Rif6n38VYBiDZ+adk2YWZ6RUzch/26qa1s26dQD28U/Dk5SelnEkCuiS9a0HEaf6QBJo/33TxOzLRXGPFJ6ZJxOoJE8/VvVVO7jm4TQBDCr0g7ENY1iapxtXQN/C6OIRMS8QqBZQugZu/XXI1ygG5u9EU4S4WpPck9DGIcO0ddav/ADKsaxZN5b1idx/cgXlrH661eMfi69p1VeIsTVRJEeUMM/li47fTXMwK79H9qa701VAOsJkjlajNLLN6mSKXKrKQJDbuiEdfJ3BlBJg3Z6xrGCa6KwCBGiKH4zdUxiBjy8bfXU8q9fb4SbTDlU4QxSHFksSSZliuUH/epM6NuVZsn4+V1xUIhhMRjY+mojo/FYdtxZ/aPlyhZjrhStiYtfpqqaX9XwVgCkXT4hXdKlmoghmT9dSKkt8VsR2n+UVMVxIJzEWzkYudGJrf+grmRJq34aoxdCQrINKM1XTI66Bt+CB/vdv5V4KQnPUYVKGMDvidcxtYv48VgJ5LAXkr8jH5MLG5ETvrRWaHgsCdRD4vyTBxaOV7WRTiYhgcaCSDRt8KxmSSIK03D1Gox0KY40zvWkiY7Yn7VgiZRzNyno5Nqbg7akkcgUwTlAfo6ps9oGmiORGRLY9NapEarpMGpr4qgB9BCZu5ksZX/wA6mSG3oVGR/rmjhnC3MvRWJYiY/q9dAaRVYDTTZNHdiZv3UWk9DrtqbVKTOgIPNYLy9DEOQyTJPprVuqNKgU5PhrxTAipbGHZ7HTsawFK2bqsBNRumNlYhntBPHJKKf31GVJi6oWoE6tRxyFEGJtrO+2NETa6giZiG+PJOXiPdHti423TyPt11QiJGjcKsSeRRlIoTMBcxkbmI/TWArQ1i7t9qx23EIrJRQVdmIGKzVawFb8VNqTXxQEPS9mSWPpP66DMyFX9GmhbjxTQR2gFuViqbny+usZsb9FYi9uCbiePuMN1SysJ367RoyM00WJ01b4JzoYZSGiKROhmJ1NCK3A9VBEiS+S1dSKgjHSYjf/H1nuFKbrTWUZsGzvxekMEdD+jRJIp5QqxxiS/OiMDZRuod4qzf/OictZsugJfyk9GClvPuGKkFO+sbceCmNbp3vGwRN4jHKuNxnOtJBroiKUsVreU5w5kFpiJPrUGt3jW7firxxJAk2cJllcMOcRVWzW+96RF0iu8LXMQi2YhM5ycg/TTIf0/NIiIPwx6qnEhiD9Su0cfLB2vUZGjL5qTwT1dwbySyo0Vy8YrZ1MzTVUO2I1RiSMjbB0bM+OZ7GsCAeMpkzJ8Fi4lN2YiCan3TmZnSdsf9ImNIkvxRJP3BgLCAIoiBHvtoN6qsREy+SJ02FJmFaombZftoM31f0rMXF+D8UDlE7lskkztEYr006yaKctpNkQKqZmgNoOPIQCh0GZnQJABTZSBkuULxmoz00G8FX2xFIKZAs4xBnrFQqu+i9bt/aeDHJ/YqMpnjFLLOJlGY1pNol8CnK/8AV2/dCaMW/jI0VJvBE6rWTWiCDMHT1bqrHGYPLpnrtPFVDXPc6Ikgy/lFiYGIRIE26Q9dRM41myuPDnsl8QQZlALqi0MXGemgTBiyRkYlvomu3kwkrRiCwRCtEwY0KBaBZvRHvDbvv1kr8fpqRW50WFKBD6QYNo9WXDvk1QP9cXZGk+D8d91Thxs5RuoVVwfRms321ORH+BcoAm89XZOztO3RiIV4rMtai10ikjL/AEX0WbmOVxLSnKc1O4f1emLTu/dMS36I5W4/anWR28RmSddK4gC5usTXks9CEXE3FgMRQjrGTU0IDh/KK8JhAZpEujyneVZTP208ViCDwfytjZxnEsQNNJOgwfFuiZBoS2FtoM1HpuX+N276ZEyKhcomkUCVMZa/dMMTGONcgK1hWuj4qtzryTRdzEEGLIEouOJqZkxq3LMcjUt7JiMy0KNgVOa4oONEmYfuptWkcnTxTMTO5GxnYupZ3vW/ovT3WEm6XK+MGMntSCMVP9zUVHJIFX+rZiCMpju3nq/9aIA/1+vl4pBpW8pt5dozmo6r1j+p1pFhQnb8UgSefNKeXk4iLIJmHJmY06N+CS/F/KO0TLFF+NEEd/vZ10SBoisRZCViYr6bGZIv/OtEBlUQDTTdai1Dj1m73Fvb9dYmA3+ItQboRUs318qqd4VD6Mag5SIFgtuDQN+SeAt4vlDTZt079ft0nIm2ikkAds0b9YTGCBHMchkkgZBLjU5AyT7oudG+KEEHRNqQiYJMReqt09U30R3Aglj1EbWEcQaKgy29ERR+YW5LOw4igqWLYKd+msBCa2Nm/BaW5WvIknMSOwdzQBrqgiotL0+kIY2W3Eo3MSZ5baSPFv4T/WtluIXxcwl9J7QSONtM66oJMSA+S3tRquvSI6SelY0HzSRL4/W6ZiqU8jDv3NuMM9NFbDZH8gndJf4mIet4ShWtPHVamVQdXomuK8SKl/HomYe2sa2RXapWXkQxA5e1XLSgRe2sQJb6Ld01s7oPL6EFtTcQBDUY6frN6Nvlp7T3XL5z+oEJMorJM39CoJ6xoO14WkXbCHJMzyHECxvu75zd6wvFJQc5FbIFype043eOaTbWBApxfoiINZWqZGYPIvoE7dBP6ogxGiw2NxT3utJAtJBEgBk6mTTWwJL6JvTQvp4oUVtGKsvd9239F6QKS/hFR4/F05xbIayHEjOfG6z/AI1Jjq+SCej6JvFoXk9biqydIGMPXrrSDUWQctt266FYLG6OkkMnLrMx0jRWK0UyDjMVfNM8pRrfxMwnp+6HvojHTx91ompb8kpnx9oR+McouvSO2+tIub9LLGlat+6MmIOUXElLdvZ2grbSQZpRIFOKxnfdMXxuJcQ/rvo/rt0n0P0mwk3fotLm8YYzLs4frrRo4RGr1WCCVcgkhtFYlJ++kmTAfREmRx/U202QSrWIuvyn/jRWSOKwAApEpd+lVJfjJRyuan76TTl5IJ/5o5RCfaTxJnfOYhjGgmK5P1TlE9oRcQwRNq10U3a1qg90aLUApXyS29O9MsWTvJemcYQRrJDL8kXtDUl8uXQQ5FkLtmNGmxTFW/NBloHoRIbJSZi9PhAD1SZilGwjMhN3iKDl2qZ/vop4ez8EEajQt/aFTLLncvoyRxhOMf31VbNhOUGtITUNSrMcesEW929SCRdt8NAP9cqv0S3XQiLY6swRLqwbh+aLf1v4+pfijnuzbKNIvIAldVUHYPitQ2QHZgi4ViSmO19T00RV9JdUGe2lvN+a0DCQwlgz3CFv7/bTPN8UkzTV+ayfi/l+Q/WAT7WudIJjYpxkCNGUnI/HkK9ziMbsXcR66wMfysMib2fq9EQCLG5mqmFZ9shkg0kyIL+1QvrVCI/2ybxOfpvjGg8IWFrUb5o7TLUs78jLB7TMdz006xu3VJpeqQzM3YMIUmJYIz00xNA3Za5pZ80SZKA6hy/vvIMG39yhuZP56I7hrZaXDvU3xzU3nrWdbbktalExGSKVjl5OwxPJkqtq1WJtv0Umbh+yBdRnOAtsC4YPTVmlSKpsOE8FsvLjDnyt6FQs0J/RrSaNym0Gwb6JEgWEHBIghP2DHaumkEGmRqrBtN0IdnjUUEkeoy2dtJMVynq3ztjFSNeqEskvEJlwkNl/c9NYAHoE/wD1utDEjI28htgys4vWBrOyBEmNraeyL7SSErPdmnsXoiTBuX9LXQfdvAkz27QDUZvTUU1WEaWfijAwbRuZJdvFJl9dBBin+ka2b/VmYuW5bggpg6V9DTQVEQgAkcHwWjKzhys9KnMpmdYk0FG/hUaCDXo/3zJtLFEQj5EsDtU63KoWibMrViIqswmIlmFGPTROo16uFia0NG9UjLM07BDYTUjED99VMCPFjqtOvj9pEmZvrnlFIszMwRpHiqmUJzcFtX5Sxckqj0t1W0CfZJ0Or19psttPGIdvL3bRmzU6mZlVlW7bqh45Xta4u5gzW/6OsbUs3y4Lnq5f5VCOUUJTiE9v5DxYJr1zqx4oNuiJEDZnuOTiLMdO2ptzREmIWkiQJmoy9T11QBmpotBFBEwpcoJGIzGxaEotqS+mqrougJEEXb4LXyk5McYPEPbE2zI/9aJN+KKAwbw31Qfd3aglfQfIpTprAkX1TFOH6/JCI3sIjiyDimKgcVpkBvxW1nVMQ0WSN3vBK5w9fXQP/lZz9LRGyEYmq6JcsU7aRxEN9FzJAtNW/NChIJkbioy1hpZ/tqj5I/qpALhjdBCxhRCGRQHAZX0/6wWmAYb+1si44rJ+NQG0kAf21qXWBg1/1VF5ETd9fcT6TV6Ig6ei1xSw28K0Q7RMbQJW0eVY+mj+b71dFUgXtNEsTaEmOVRbtEYT++qJjkueQkSHo6JUJI/GpCBrjRULttnVXqkGRsUtz0yvaZ/2CHx6DeqIokQLXQfIw4Jgy4qXj+5fvoqbrDGk1fwjIdC+VHliFfLjmp/8a1Tf2WjEl+CVMrEcjZuJgnlvLBpJMjZcyJr/ANDl+LCJHkEtVMSERLdXoNC290ED/wDlZmMu1JMEyRJI1G+kU+vDdJodFPkWwd4cSxExyk1VQqB/lvxSRcwxs0kN+6q4n3jVX5PzUEAD/wAUBWf7zOJvCcSDph0xWdE1mr9zotM0lgbwEM9pASNaAP61DfBbIa4v9WileVPaKuIXebc3orOreuiNaDVIji4ZxM+uQjbrpFpPJT2wf5iVp2mSrKSyONTd9tQdyotMT8+SDGMz2SKbk6uDppBMwaUVVmNPpFPKBnBDVjMTtxlzonts27INTpDq5qhBNBw5AQpPkdRHD99bxhc9CcrIMsbN8dtsUjXkaqRpzqqtYUDfCVLLJEyEFepJZBnVVGMmyoneXrx8ftYusHSLI5BbRh20g0jdRzb5rTtMMDisS/aNHaBVaLECYb+UMRcKRE0RvBXuH+tkQZmz3RPGW/dT5E7wsjjyiAi5XVY7XKDIrDf4kInHLZry9wnK9oPTpqudU1ub+nzdFqAtqr67nJTDo14PZ+qLidEgVEBddJiEzL/XfSSDRT2gGSo8pZM4B7VyqTlyVjvroJiUgx4/j8luXGiCy6AlBmXIV+mpN6kx7FHcaiySIQkwsSeOGF/K/EnWEdFqROpR3umRG5UpDxWSNFzR6qZi+z4KXIFkJZyCxHKCMlT310/5jyVEkhvyShLluDciBhYzx5JrUsFNOr8HZLGIlzEnuBcE9EiHprUi9NX5rHjQtsoJTMqDu3mNiTlvqh/nRRlM0styGGOIrPJPqwBH5Q6wtN23RasVpi/JRQm4oYnxqHt3v66vE0hBMDd/CEwmwe0qaHredv8ArTSP/K7+EZY/zdJJS+UEpEvQR8ukSkawkCAFzA/mqm0yiE994mCr6z0vVSDQz8t6oAAMXbYUk3iVuVeXuJBL0zWtAOSk0tau314JUYHcgxMjUZGV7awAmH+fakid4fkp8uIkmf3ciJkRAqZN5NWJBpdAIsP8t3SZ6BkFuzyp41CZzrTWdfhSaUPx+qfP8WYxvTG91aH01YuC27UUAQYFPR7KLi3sClzYZjlVa6S3VTlekN2/FuYkeqxUOQCs26wII5qDjB7nwXM+kFMYicx40dN9dZM1fikjEgTdBXo5Ba6SyKnGDvrYrnkBkI/6fVQaUZcgtsSAs9XrjXQ1xBFK9EgE3UvdOY6ULUEB7tnGpgWUG0GwfDXyWiqeJyfX8hiskrTpJE21XIyKXClzGDpITMIW5jkMLqsZnTw/FNP8XL0UW/dnIkWXcjmTOixgIIgduhb3SViqbWCYy5YOWc6ZM8Ib3XHISI1huqTkniPi1EDfTfBD/WdUJsYbmVMQKNvRc/K6slibjvLgl/XVmltFzyNKEQlgN++y43VbzvoBJHaVzygGR4vhwXO0kxDuzbOzLNf8a6Yz5OyxpQX+FN4PEgokcUuM/k3ia1eJrLbuuJieL1ZUGp4rC/uerHuZiTkE7xvroBITBBq3Kjy48lSi1irhg2idIy2rxXOaceL3pyU2glJurBpafHP6/fWocoUn+qRBn6XO8QmD6B4gOWVZ/wAx21c8kf6qLJYAC0i8HSO5Tqx3TxXLICRkKO/upJCVA3MxMn32rVjIEVFVBMwdyoscTfizfTuQP+uemrrO65kEjSzcKHMy2QpMJUjzn8rn0nVXGk+am8kWDfmpMw3Ln8VtLIrlk9Y1ojl9rlkAeTfoo8iS+WLUjyuPLbbOugiCMVAFYNyxty50UlXaQm5jBFFMvTVAAU0UGYkN8lFPK4lpCd5DD2dttAIxEa2XKINv5f6oxceOTDFSX2qD01QO3i3CgihBvKRLOQ+3ylvop6e2N9WMoH9UMLll/Kjz40yIbRRtA+gR6asZWPiucGDu/eqk8QLk5ZCYNpKgc6uagmy55DeJUuRJ1QXEy9KWZSNXI4D4UGQe4WXPy/Kd5uN5qymc5xGk34uyg4/zWgKm4736129RabdPaTtLfJciJEFS5hmkZVnAN0GK10BpAuucTImPRSppOMSbERA0NQ5jVUFVzzEGdG/dIyhN4M15T9nv9saYFguRxPRuFHlwbnJRmdsySt+jpBgwVJAOMEQHr9JEZoyFIxvA3NLJ9tIIiDUy3soyESf+lLkcerN3k8RTEtQfbVTl091JxN9W/PiocyIsDyibofxwsSfbXTuooImomSk5E7hyXDy4sson4oMb9NaAYFYXMyBxceaRnsTfKcNWG1r01tY0b0UkYkzjfr05IciCSgT9CQVZ5R/1rCpuZXIyTWZhS5cWZ8ewgdTc/K+zq8cp4Yt+61zGqXxMYEuPxKhF7JrtImbwx6rnljN52SxCkV6L043iGfpU6Aaybuig4g1OiXxmySVwSywRcsGqJiJvTk+qk4V7Q/TndDxEREJ64wv20yRXXZSQRcPhySpxZFqIhOWxMZnaa66RkSJDb3UjGLX8nuvhxRcwEsRUR07MU699zBuftfKgYmtfnwfFPHSYoM2knUiI++jSt/x/SwxAFPkp+PCbVIgBla2iSMak5aXKxxIv/l8U8cTuyqWevjdRm6vUyYrejeicRNH+fSPE9227A2TAEw2z6xrSDj/4qwJFbeacmYONYY2uzlVhcf8AeiRMk2VjEAadrf0m4cX/ANXaYJNmexvnUkgidn+MqqiopqqeEfkeSJf6AFRP99By7v8AL3VATAMBuHL+NvJsPJMvKy2pY+3bUf8ANKFPmTWjdk0O3lUBmY2BnNv9q1JMvqugrjJb+0/H3YzANMrKQI4Di77d9B/mohWMQLb2f2r8SCmqqE5EvVxPXN65zJmFQEwDQN81QAOh+36d2bn+uoTlJfwumOINS/R3omM028YLI/dC5lzOpAjT1sugFZbsqcQ8pQrBnbxhqz3NT21GUgdoLb2sAxxeitDSs/8AzdtiLtGdc5AEAwrxx0N/tNxuqJxWaEOnKGdJvFYC6gaaN/iJweUm8ExxjPXjeDptjRQVmnN+3FWALarpOOCH8i+kbL08idcxORkwrNoFgnNti5hha6y9O0aaR3XV4/0YFm+qpEjUccM1/t3O3WumpmtF0xHpzfJV4m/+uFsHDGFgP6NSD3V3VAVg6N6Kw3LE+tvjm9rcRrmYuN2wrxkN9U4cYth5TygulAvkMBqhM0FV1xxVuJiIl29XFufX69dQYLfkrv8AyqgXJulYJxhllcamtNyumIJANymOC9V7UTTdS5nUHIRJs+K7QBf5XRjI08uRQSlikXT01BiFWOMmnVu6YhuojeDNDBcPL7dNTkDrd+y644zFKyujjQbLkEkWvGmSuM9Ncyb3er9Ewbi/lEKvG5jENjeTEe2mtTNunmuwiL/0OT2V+N4h+6XNQySRrZSKWf6ukRzb81WCB6z1uJJuEHfYvUTWQVWAgUVIi2kgqQhNsrh2nQdhZdgBQC3nKrxUhSIvYxJU3MP21FBka1VATTEKkthbVRGLlaqTLu9tUQJlt6rpgKyL/Kpxz6m5Sj0/J3jprmSYbfVdBPm+iuT6EzEM2ZBhkjXM3nWywEWqVTiKBI+JkR9p0LCfrqSQDzr1b37GltX+roApwQoDkuTYsT11gaaA9E3PbUhv5VAFKXba0bXxqknbRQXu3xVij8n1VOJ4vlxIidnNj7VM+g6idC38roACYllV4z5EWTCRykKj28ak/U1JiK3b4K7i0MiXwVeNT7iuMxtWIkqeXaemoyoK7rCcjKrxn8qIcKPXf/4P11GVofyqBqQbt+ytxYab3GLiLMJ/jXM7norxAuNoZdFbgX2JPVjZYCk0/wDNLpnemyrxA7YlPxiIe3Fjj6moyE3bd1YoO4p+OJSCZXO1yct9YyTEvoea6gD/AEbzs+ipwJ4ygwdRxJ41NMmpymYxs+QV0jX85qoAbiP/AFmO330+ioCtBR/LKeMSRM0EDfUejopoJK6YcNPFOcVe1JbXqLh1GRA08oV4mlKqxibi7kWkkkZmD0+2sItqVgK8W/1VGFfKLZ6LB0jr020EcK+n4rFAYfl+Jjeoie3GM43r7GpJ8wrFSaqsdMxR0o/b1nH31FBeyRExbd/BT5Y2VjfO50jbb01hadV0BIsG3uwETM1TmARxjjm+mkkiJoPJNgRZ+KpxNorEgnRzgL7f8mV+LbpoF/t1Lsn3uOVnKqZ41C2o7TGpHgrqbCjfmnD3UXgJhCIzET9TU2qbKrWKrx5d5mWPbBDE1szqY6uycQRZ+apfkgKE00n7sSTX99QTqW3wQKVW4yvtDIRMq5cEUdb66xmJNm/RdCBHR7qwTLFSYU9p0LGQa6ag5AHjCLVKJNbiBnk3UQ4idBq/FPbB5P1T7gbYnyILYnGNs6m+M1qugFO0tsog+vIRuILduLDLy6z+utEUNJerunEgm+irwNypenQuH/5b1GRMdtwG6LZGTXZvyTj7OIXIT4hKELbdDjv31JvJs3+KsbRutVfbATTIsDpqdKc3xVSeR5pqPymh6dkTytCNBEkRZ0XQARTZDLj3HYmPbOOUSzto7SD/ACS+iTwIf4nM8WcZZcEwVih/qdXII6N8E4SRTdW4ye5jHGJXNzu1BvWudJodSEEViaS3VEiYuJYnymPKZDOFzemwnVBk2b+00OAfpbRsEw/XRN6qyALVTLUklZLq5x66w8m+iZAfu+iA0tTMYBRnimOUZrQID/FQAvjVND5cbZlehdEMxnvWi2Ji7/VZgiNFSCuMsPEM59xcz+V+mgGTJGrcrkDSFg442zmoCCWLNtWZCoQBJqfuqp18op44meuKisZ0X5N+qRTlVvpdYQ9peMbnrMEBogH+n4Jk5Gh+kzXGAzJATLEAqdD/AJ1leIImkhNxmVPKITioSNC4qCth21GUDmjIxUpnkivKZip2LC4GPW5+uiBEt/C0ai/k+ipxwijykzG72pY2NVeLwPFMRbRYe42zCRE8lwBhJ9dMAitAkmRUQ36csEs08WHoRLVXtpsePi/RaQRW4WpSCc7VMbvSWfXUnwBVYib2CYt2YeLU0lrLI8vX+2tNIN3+/iuljQt/abjCpFRBkmG9lafvqcjFZEqchqIJTyxiExNZit4e1OuUzcv39FJpBpC24BFwxcA3619tA3VRLq/pZofyIKgXKFPLF6wjm+Cq4AjRu6LyBYScETnMIWL49XSAB1WJM8Hw9lpKuGEcWFUtQf40SbGzK1ZmHx/Ed6zMsHH16qy/roApRbIxTRv0W4kSYiIm8WoEufp+mtl5LoKCtpb6FMkTDEw1A8k6ENVrCv38orFdH02WYgk/E8mSF36nX7b6PUp0KrxIimlP3PXyCZmv7anuNYskYyZLfzzTbymWfs4pYZB0ziaCO5a9qiU0KJLtAf3l8pk1oAyia80AE3fosEw2HpM09WeRv31p4tvawBiSDcWRVmmSCqSiBBOmmwrdIkmTfq3zWSGvFtIC8KcDaNAnuk7MrUto/NYJ5B45AUZZ9cR7e8RrEQG7eqwEWvx8tExB7QpJ6MuZxtoj/o2XSDiP/KXdH1FMzYuNq/rGtPaJn3+Xqg0yMTPRA2VyxnCkoG599PIPmkiszBP4+Sal9w1xiWbJkesy6BIiy0HTqn48blqqyknkxMxByJ1JyoRdAqdZb90TkTAJBMxb0KKvXMk8/L1dlZn/ADx1fXzTcb8oiZhiEKsneTvqMjoCUXFbIMs4qQYjjMGPdfbSLSJSCbUQ7x0klSPqzPJg6zrSdEAxWjl/a0Q7zll8YbIbQmF6aKxwWoYHRHicmT/9qZrl47Mqf40mAG/VOOIAnKz5K/HBtcRbxaieLEMT9p1zyrJWOsLVNWZ25Sl0RE2V0+mkSViYqZbZWfWjaJZTEbyP3++iIM3b91gNRZbyZfKYTPICIkMEzL6aoGRCDakhabTDsGIBTGzH31QgHh8vayo3rb8bCF+7B0E4yJ2E29dH8+XFEwNAVmhCAmIwJUlE/wCNUJMKDlSAW4Qe8e5CmNt1Ruf6NblLf4gmlbh+qbPIkATaH1Mlry36aJJFNG45cEE8at2TizBEDEQzIDOfx66gQDWuvBu6iATOj81lPXKWpdZxLDtOkyFp7hZv7Rq0ZlJG8ExbyJSOmuZPgkUHEId92FUsdmpiP8aajki9HtT7QN84isoseQ90NaKQI3Wgi27f2iwLMT9ki32xsfp+oZ6LA6Y3Q6WIlS4Folj+nVTImzusTM7oSMUXZv7i+MMTCG2gUrqOS0m4RZPpEWpbLBknl6T00SISTruhLyc+67hiK3YB1NJ2W/zhS36qeM+jDIbJlep/jUcBdafPd7IgNSzEzsb3sxojK+lm/RSQZto36LSx/wC0DMo5EnASRf6aAInZ+C0TZ+Czs1BEPlFl0xV/rpGwvXRSMec7LdKosl9IY/ckY1oiqSD/AJC0wvjfXozcXJ/XXWnezq/RYUu24QIhgBq3xB376bGMuaxobP8AEfH7V3IcwK5xoJkVusCCeCA1PolXyzi593epdBAiootNqwB+oxC3Le2WYKGkf6NJtAskcn1QzEKQ/iDVbG0bdNYyP6NuMbrRaYhNkWVggmZJ36x/xoI8SW+KxI6PxS/uZldp5UxLJt/iPXSaxv8AuqntJLbKyo1BN3FxUYYk76nLZsIJr/RmimsKSSzgh/H9u2SNYRNKkIIkVtKa6IGYzx90QE0siFRnWN6y3+LRO92/FCM8bUArc2nyYYd40DQPyQJju03b9UOtLn6sxGXpsTppN9nomARW7f6mDATCwQq8Vixlq+msCboJi5r+pzjnM24n1wdO2ZnXOa0sg5SICXxspjeckzdNvLA40yYj2RJ6t0TZmJh4r7gNhQue7V60HzbvxTUmdbIxutYJCY2iFmSsb760mKj1b3QDFDdFb92ZcwEgRvJ7euioM6efF/q1wByb6Lb5ay/tkbGE6/prRBnR2ZRIAg381okYzh3GujtvtOsZxMALGbVhu5WojaAfbyWIYrjDcxfQ1iRpZsrCRxQLuo3yEWYkh+uNYxMQR8o7Tr59Efb0r1ZqcMCf96bni+axqYmlqoMHKs9rc4oCGdEAgSKpH/iiOZeyv0KWZ+s60G4utEwHo+fJAkhhiW0iA3kys+nppPmsImRs+iMhmiIJ7wQZiBg6aBVvgkwbNuyEXUk+4vqIIzffrpBNytOnBz9IxS0HrE9BKmjGtMmBd1U3sXDp5oATLU035ETTaMsd9HHiqqBBvuio7y3Hpu4wRptyQAbileW2i2C2qrplybh9476DGQtBTiDlU6JUkrFRR0UsIm/10ht81gTPGrfijxnx9xZGRm+uR/t11pEwL9EGutGVkqLm5LooLa5S/RnSKCRp5vnRYHHYeXFY2OUDbiCAnyRAU/o1QzxNlgaURn93WxkFJnO2YMaeE2SBTj7oriG8E8onDurcakS+A8ECG+KDBcdGeMqTMZIlmOmqM2KYkLXvVu0TErJDbHpGsKCTZTyE19W5SoPuC7JhMVQCj6Y1qimmz9UiRV71ol5G4VvBMR2p9vXVclQyBpLe8rcY9wkAL3P1HjMnrGsQZ+ljMSSh4ze1xPElKImm7+mkHQpOW9m/dY8zLbDOz6rFdu+se0/5T3SIhNlzmpne6P8AvRZvwQL7w/jVKXskzxIeSbtkisTrV0WkEd2jsmniM9gY/HFBL3NIJiIq3C0SZFlpj9Tle2XCC9euulMhAb3W/r4m7/EGoWZzkOKPGJUycZzo4CyKkQPx9EE8pimwxCGOVeKLjqOmvRMgCv8Akt9FMXLbfTuJXF5VJtnT6N8F0EkRFOL5o9Bjv6pPaV0mBJF268kXE6efusP+qDBUT03jF6xqe7KvVbhCDFkDiPEH6MthvvrCDfXwZWO5L9N1h2wAnSoihfFn/N6a68FIgGX6eS28A1fIYexQ+P4nUNYTc3VVfj7piGWJOJQSkXUtIjg6axnkd0V7q0t4rVC2JMdC/rcujUDRv2WEkSb8PNYZJrfLPSq7d9ED/LunWBRlCFiWd2en0zDtjWlad9vhIxMkVW6doSNyanVSQI1f5t5LoDpoX7pZ/wDYqM957jbt01o7bCqI0N/tZOqL9VIl5d51Ug1K2Qmfh05rcW/bY+SmegD5Mn5djREGt0G0RXzSxBfGcR4k11noRjbVAwW9VJEGvx5IYiBfpEpCRBun11UTeluK2lTrui4ln3PUBtuUgma1EwYowgUrq36KfumCE8r8l/8AyGIJZ+vfVyBQPlyVj/Nb9EKgPIgcsBDKKzCnTtpMEvkkG5N29q9EvEYAhRyjb2iRprHXTSumLfNYik6pok6zDLiI3Nvc/roWmL6ePm9Ea5SQ10reqUrUxtZ9PVbSTct8EKHCtEm0lKK4060siQaaIPEE38l6ipSxCbYjPXWxkiopHupyAuKoV0obSceSBVETprETWOiin+hLeyZHMvtr1qd5MvrpEn+TdaQbWSzC1JC2z0GJJB/s61YrdUJNAanj4LTgMTCzvfktuf1nWE4t/SNYy+odaoQlLVQW2BcFR661D4/LoqoTS6XxKG/yTPlCU0BlqtM5ALmZxypdt1lyNvWc7MwzW+uk0lvh0VYj/onzbCM2ibTcRueOQI6zrASKRCwE1DfJLNLJxa90HIqbLGCOm+gxPi/tbTomzxmIl8sEI4smZz+mtS2i06xp4+KSMAPGoysiZl3LjTp/4qDAymhRCXLilWKZmnBX9OkzYKZEP3D5Wm5l3YCZyJFxU1Wn/wARNlYNKX6/KXlfu6eLMrORieLhjVVNKwk42BcfW6VIXEYhxHIr2gRLn66wrTR6qDE1e60CSx1AuB5HLjIBGdF72RAFJiURmLcYAxJNubPrp4Q/tYgxGVks9YNoi/UZlZ1iQNytegshxWELd5PHrJJBJ1xqKXFufnCk4kckCxaOiVyhcnTH/c6xJB/USBcvT1SkxtOwvXEVRnbfTWZN2+i01oUUgehIxKEk2OU1pP8AzduinIa6rBRE+qjxsCCjEZ05E3Oqmf647v0UUzymB3pmCe1I/fV6RqruARZ+6GbyXCEdVL6KfX66Ocy2wi9PXglx1Q8hGCBeyDJ1xqr01XMkTavk90ZqWOsQu7Mw+I3esbxXb0TBhvkhTBMuMZYKb2qd9IEVFlP9ci/JQa3ijl5XMkeuX7fbVTNB9NhNcqbLD48aZtlpjirN2v461CYrQJ4IcuLBkczUkdeURLOq3FFJABgS3DCXkEm8M2gIEcsxRM9NVWG31UgghSeMhMFGRnyja5kg1pAqLhXkQDAlJNZIyMSEvuiEif01MjmpMzyeyy2Km/E9PWTkKusI2b26IisA0LfVI37pUvFykhhNn+trETGnskE/5mSRyb6ps5Sa9CYJVqTbVQTeJWiMpD+HwQ2GC8IvKfyV2wuM6xFdeKivRuVn3E2bsRG/VhY67aLIP8mY+X0QJnp0mwioKI1RiOTcoAoeIUOQhD0bQ7RZxwGfXVzSK2TkBcN+iDe4hvhSphrjv+mtyFR9v3UgSdXyScSOc+O6Tv8Aeqk0DLE81zygCLuUvJ6zKJMEBsEPG6nSTWlvpSY0dLhSj3MHuN9mU3Gaqu+qBBuaIJJG9EhGSKVJYqyLVgjoxOqIy5qTUdfX5SMFbduTm6ZvJm60gRfdRBF9OngpYOVbY91nS7JOXpOrF4Or9ljQt3Sot1KQxKRGFgmRrfSLTdv9UnrLbKj+1RwpIBUekDX01f8A0O63i3yU5TkAf1JIlvSfyiWKgIiftqggj/mih4geLgkciR+n13nprpfRSdgNm/VJE9XF8pKrebv6OdVr8KCIMG6ny4nlcQ2RAxswql/+NUMv5idH4oxMSpwWO8VQcWOWb8gr+r1OsiFGUzxfBJON8KltfflMco7aaaXUZ0IixfmhylFKZiztcKY3k0gmNTRv1XPK/C3q4XNyjPuycZAeWIVHjmKxOkiTI5rEGZ0I6NylYDYkmcCoTmt/rjTB7W3K55SDAb4pN3lUsjBHoXLOa9NP+gOC45f/AA/5XPyieWIq5qC6u1m+2uojtkN/KCDMCG/VTh5V+MNTYvj+VVtOoEaWKgxDfVR58fxw1EdfGJlsh/X011wggmICi4Ixs34lTZ5DDCRj0httBZ66ZgiFEgiYoG/ZR5yT4xMoS9sBE1roJMTdv2UxIGQkBv8AVLliO34pUkSV0X7ugUPGW9kGTd+KhAEhJLQ3xnd5ePJF666a3ryev2pIgwbvxhJzjOWW4SCGFVcTU6cT4LlYwbcVzsTEwRmACIMxGM6uY8W/tGU1Asz7KfKxSYGaCIa8b4lMbZe+ulbGI4rmRNdeKlyN5fFDeJlgaAORH21QMTrl8KMhtd8+alz4y4jdhqpqidzV4wKEsqLDdc/Il6J3WcxjZjMaQIoat7rmRG1fV/CR41PjxmNtyASMwLg0i8TBbsuRNJBq/NR5SN5UuySi2r5Guggiun2pOynGStvdV0MzLnMzjU5UrrsuR/8AjUn0rvxUeQFZrpM4otWY+urEmtgudxI0fyoO4QKueTIssD0cVq6mmkbKM8cZk2fNxwU1UYhMRiv/AGY9I3jV2XLLATGr8VDkM7SrMQYZ6QvI4/RNWCKj/nipImoCTkXV9mf3IxdpT9NVjkIpdciJH9O45qHycVFOyiPjPoLDGkGTWxsoNKaBTQj8XOai4Zkq3WBIrOjdlzI7hLd1PkSPJPHoIdwOnu45qNXa65ZCBMgKXIDGHBiXeZrHI3zqppMCVJrX/lvVSQ/FomWmdmdv3f31YP8A0HwfVR2gckjbM3ZcHScwkunIUkLjkBo+v4udGVGZYBWaCqhWT7argi/N2ScoR5EMy8cmFgis9dUBB6rnlj/Uigj99WEgEcukQ21TtYP+Ptptbf4UZYg1q3r4qXPijMEMViIo3Qo1eJofhET/AF/0G/hTeEDSsZDpFwoidtYmYtCjITwL8lNixL93jNXXlxC4mOk6wqaxQLmcTFKN+aWCLiF/9aJLHoL+msDXWVHbqdrx6JeWFklgksuEHfHf/uscyP50U1xjUJEij2z+7yYfSTbXUZDLc8FN6i8JGcrAE2PJUWP2gTszvqhUxrzh6OURuINm/VDxIkxG3GM5h2EOrqgd2/tQcctL+aHjf4wkSwNAMPXb00Ajoo7cpq/ivH7+N4TBBkRS0KoLmf6Ne8GJ3jkvlmAZ1D/FTjxiDcuVsW0O30jGpOXddH9G9lom1ZFJn7mJ2vRjSjdXCYM0iNm+abjLmuX+ps1E3ddtYmDFEwIpbxpzRIB8ru4g37eW/Y0SZSBqYn71l+CpxFi0uJr13zynjidRIFqlUN276eSeDi0X+nGI5ZvOdwdTMpAkN1T30WMDxounA1/adAoeKsYiBrOn0qR6SjVkznqX9I1p0VgCAUePGbgonk7J5IBMRZ66J0F5XWCB/UdeX3Crx4kRJT4oRLAY8pN7jXMmb3bskia8fcpx/wD7rpj3KVK4dRANICsWBLfqmBuJ2uuTNMJUb/X6aCX4/TErqBF1TgTbQbMjWEJg6moJM7n8VQMaavgrkiNvSXk4jE+nadTSCNW/pVj3TW/sqYbiyRSS4raInUmDVt3lWMbzXom4kdbnGMXHJhDiGin6u8HW9m+PKvHjvSrQQfuiN32hepMXCogxBb+VXiZItPWJDYJn6aqvRUMdRUc/lOECMJ18S/GUEJrpqTWghWMf/jdu6biWV0UzkWZ5H9fTUGTQLpGJHm35K3GcdIgJMdK/tn7aiaU/W9VYHca3t1VQX9fGZFmYmEb1EzRdB/XJv4VOAtL0wvLoQ7e686qYtDYViL1nzV+PE3jANAdrVMmuZJ05roASYqeeqcCpGkKBhgTkKM8vroisann8rtc0iPhW48QDlBOxt4w1OeQ/31zJMkabuzqmCS+SsXMWyw0kD/7BZNxqDNhaF1GPaOZfk7p+E8sx7Y5Q7K2WP7sQak02r7LoeHkrE8oDkzMDxtKXrE/brrmRTcK8cYqNFTjLxNsNHTAIoTk6aP5Bl+HquopULp4h4/WYFlmjNY1PP2TEZQLP3T7jh6nHfaSf25zoFKLqMRcQQ9U/E5dL6wPdiJMFbaMjIg+DhdcRALfK66IwwrIl4rBsnU1GJgGbJAgRrrLqnLibYBvZCce1INJA4tuF2xGmqvxI3eSsRLncwmPSTXM1MWEN/qeDo4cqvG2Jo6dVu2Zx+mpIj+n4QumNNKN/qpwmVmawMRTix6agmT3EUCsUEGZ+FUXxsZgoIPSauOmpkSZs3zVCCQXR2VuFQxEvjIcc4CG8eudORJCoU6v54JwqpMchh8pYJVGYHUnca8lYxHXVv2XRwnIAdQZqYgSFz9dciSaCpTcwbthU9ucUzG30JqTRJAA0kK4yjjJ827q3D8a2rPl1iifchc/prnkBMbpr0TxF3S8h/IWCzvFxRouy/VdcTabhX4YH/wCesxOFiGXEawiI/HVJIIoy+JVGJhUPdXH9qyXJAUuosJF/V0V48Lo/QvMdxSNonE6x8l0A1ymGJfLVX4HicfHe1viKZgPF5Na507k7iwtuqZiOVO0SYF6Iw6ZI3oukYvi9052tnruPtpAEzv20HbRdABoKKoRK4cy/SkgS+m+osRWjbCSNBPw/FV4kUZkpZwVC7EaoEqoyivr7B+qI1GEspqWzEUdDGsTFTZvougMfer6aKhHGDxQmVH3DA1nbj6Y0cSkERuIVq8gJu2C2HZZMVrlOhsqxnt4S3wTE8kIkM8mHETISj/nQBEk3VTFdSqBfpcgSZpkxDqhEBWSfRv8AKA7IgC8ssymyrJ6amBrfQN+NW2z+0QU60/kbtCEKx2nQfXiqxGIJNH+KvG5vDB45CXcHLWuZmj906DfmqD47ne7yzMCX3i3RUydVQxFtLP1TkTDTSo0qDAeW5Wg0PBOIM0un48YMpJ1u4BqqnUEYkxchJOVzpo3uqJ7Ym3bjxkcyKHTUgCaWVAQOL2fsRnkNQSUzmpHEwa3K5WAk8vRP5IjEjN/lDaftof8AP3mk9tiCrEihvVYqfKIeorHrWP6vRO123C6YgHmVThRUq3FmX6TL/wB6kxq90TJ0j9TqEGxSRc5uMy8jbQBJJ/6fxuug3uG9EYGARnd9Zd0t661QKtuywEm1PJ8k8UdbW9z8Wlum9BM2VntmRZ9WUIZYhN4wZBL/AB/rOm44uiTBoAZZVCn91EVK8ZdyEdYH+XVUI7eKocoCtsyVIsqTVdNFz1U5SKkmZLEppwMtK1W/LcTYj00QNKB8vhGINzQ+lVo8maiWXjUOZLzO+psI1C62vB5vyWg8hYjpmAzF4Rs9dM0fiiSeabjxiZSUkzML6zUV66DtpLeqqkSbfabiClmxblh6jyCH10EzydFRjEcubvdVus0hKTE1vM/QjQKn/wAVzJuN2/tPFZTE+SciEh43LYdtVrN30XQ6R7otRLEedzItehUP00ATUCjey0+L4oTLtGU6yl/+pH30RqLoFq/5/XZOcrZ6w+LMEMFgZPpogROr6rrJPVuifivjjuR4pvuJOY0fzanmpyBJJBq+qYibDIQNdIk2CemirfRAqR2l1RCwzhYpli5vkIV6d9YEivBXeQHzRo+5jNHTaZdtWCTxMPn+LCcrbPRGI74lqqnKzg/zbrT4ErCSOKHCbJZI7xiXHeNOQ4BIFyaN/hTN+ha0wpAyUcp7amw18/ddKi95pL8KrHL3MWpvRvXGS76dNcspy6ckGmNjxVCTO2w7stbNyN6mBEinFRFaN081iWYColhJv6TMbddBlv8AFWMTU0dftGkTAnSV8QyLIDorq7q+0jieHNMoNjZON09Ms6TN9FMDWzbrgBjyiLCTaoFnWkmoqYdvhNYrdE49+SoJfd92bOQdb1iRCvSQKhvwR909d0lJOUmFrP8A0akQD4+yRUdz/eSAXETPtlFs3J6MZ6VrA0nrCSSYJR42gnFuSsWYYVU3b1jaaytMt9FTgUAMlS8Yimdr41+mjXgnIAlt6hOwxOYHbywpLJdT9NRr148FJ4f5bstGCFtZYYYmrIB6a2NSqvWyaHxLanHJYccfdmLnQRcN6K6C1vZGQSOR4hNMntiKWZ8dYTaLt6rTSl3wdFjIbMU0u2Y7+ur/AJF/ZaAec9N+SoTgjoszWaJi/U0EjWPf5V1FDNlmL91bsSFLMWXM/wBGkcRQt/SL1NUIl41FtkGWXNMZw1rAxRY+SwdmeUSJYC3ZT/RoBr6LRlHFYmWULnY3luOkfbWOQpVvgrxxE1ts9FU9GgvO8MwnT6a4kzc6rceLftVaaP8A9TD609fdrEDuhFjVGsMd5/Gpuc5xOpsNYSLSbaP9W9XeNvyZIJnlZnT6LSNLoTJkJiLaCpVr+9msR2t/kokTW9keJCY5TMxxSCsUq3nWNRbVUQMqKnxhsXyufxs9QY1OXROZyBgCCntJZMTkH1qTOpFLVRAJo2PhCRgMKjNOF8YzC+mNaNNW/dBHasvHMrvbDBbXleP00nbREZCnT7fBHsBthJtwBW+Fh0A0nUJ0gmms+C3Z6zTEpCKT/X01XcRU6rVvcIO23lKmHfYNp2jV4kVfmsdZjte63KZmsX5bxcvQY1HcLVqotaYWmGbI2yu4G4/41gSaUU8RcogMLFH5DJURONtNQ6oMgR5uipTMz0bsXGN4a7aKk09/VaYqLpTdltJes5RiIhxN6TNZQaiNPHg/WEC6JqOwqt9EHUExSoWJvNYTY5XYdYo7S299QLRNYfRIM4xqt1cpbxCEjyfvqtO2sFv6UiIpYIEkH3SGb4l3DfTpWtkQRx8Pv9WgHwWXt3bQboR9ZjvoAMGE2EioCCkHJQhimoUxLx33xrQAOMKa90Cg6LRhR2LmOLmdiGNuvTU901BXSbzaE3EZBp4zeSMkQS+LHpqYgzofNQTSRD5p0bl22NkgwLt0/wCNTOoU2MCj9UBkhn3RCBxoD/6tP00VbdEwTer8eiNRG6tQJ7sGGSdJ3IUmm4bdEPxPF2Sbpiwd2sYjOmZqdQsDN5Hi/nqmXtUxYQRKTZEfTUxunUf/AC5t2WlWi4J/bElhaK6Yihf49FiI80pmJRAv2pBVDeZ66NFjWkcfdYluaFdwcMXxQJ/qtJgVN39rEQIhG25EI+sYcZvsa0DqsTj/AP14PdlZtQYgiIYaKqMFaLQTVbE0pq3xQnCzxDcK/wDmZYTaNIJitS26sY6aoP8As8Yj3DDcDlmZntrVsLtwuZoYm4+HKXyivEGd6mEMkcb/AKjTpUrCRXRNFyR2uJUmTs+TNa5Xofbk/paYtqh1eWZzMA7XvTtpArGNEE0ps38rFDEXc+U7EZyRVemidH9LG8mzdvhHiZPKSPI4klSzI0ePiVNGsSIo3qtJFkwccOKVVQc1It6JJ5vkpknk34o8YyNf/KbjBlZnWNRxfJFTSEU5b9YaO0XMseugRbVMiOfwg/8AcJDsI2QSxnbTehstAj6fitt4pMxQdIqCpj1D++AMt6oHGy0neWSGyZhipmdERE2SB4NuUZwlEARj9o5IO2sOIM/KkCsfr+UI5LTiZM3jKGJ63662talVEGd/dacBExPK4L62PuCya09X+0YKZJnuQj/5jemJmK5dbrOgGTJnqpggVCam4noxFzckiX9a1o0F2/hacRybYQ4+NxtTJaE+nTWNzSqx/wD9X+rSVSy1cZnFsx9q1op0fisBWt49Fg5ACIIhcxVNizP6laSQfBvikg2kEBFcjEbEszMTMYLcmgRxKrtMgmnFOEEUIyQ3QgxBme+sD3B+q0kDSYSoQbZz47QMUG3fWGwqquYm7+uplZ2XE5ryxNlsR0a1pmxR2x/O+z+EFGYlHjOIb5ZX2xO296DN0RAej8VvabuNwppgms8p/qtU11Dfgt2gVqTCYh8YI+9tzG9Ro7jM6S/FMV9VuWVRLgCQWZmuX9RpxmeSkxM8fRLH5RMs5xezm401vo37qAP7i4DfVZjipydrt3Q+h99a4kFvVUDsgzhgk/y+JtL/AGPvp/kGTWLe60TUw/j8Wm4nadoJ90xyCMs6sWrqghEm6qcQeUw15P8Ai+5pItN1jI5ePks7ZshrjObfSNB90Aa7VWCGYIhWJlT8Wd9P/MCibWs3dMXi6tKlZlpyqffQQIScghAiMGzcE0JuS33+usO4NvznExBKn4ObtG2qlNp8R1QMTGio5DVvVLCZeXFTkeJds5aojpB99UJNBENutwJpDcsIjFys/tn/AFds3o4C7eqnl/l8FqIMI2EMUwsZVeusf8pE2pO6V4tGxUAJDILhofXSIb4JrNLrSySGMO8077vStYxfGz/PxMg03b9UzFy0ljtGe/20AwaN/KgCoAFX0ssRv1FuCd+MWDXb++kEjm38KuIsHt0otJMr7sHKyS+lrXa9V3GJFoQBG+7l+aDLtcSRamdmZxv01hkIispsRFQpwTFnKKpzCfkx1651YyB5N/qomMZu3HJG3bZxvgsJN+smmuN7LGDZ+iC3G9EtI9mYlMGdbSBZAEfqEXGzCLSRti4z21gRCfRv5KYjyMEZKIVl9sxDEd/pokmj91rjdsowZgapQ9GAAqNYbF/qxmOMvVDCs8py3tDifav+dOgB/fr26pEEPxfuizE//qz0zPJ4wM1emgopIM8H+MLGZhCgDEe6o8mzfU6RkgHayjyJPIin2sRcMwTun1HVARRt6qsTBg2b3RiIkZ+6S9pmHHbWFb2b8FZM0/6b9UkBsj6JtE7bPTV6To3dIJNTRMK/UAjpaQeKh9NTRBsQbfizLyin3HTvPHpX300BpeFonGrb1Qhwq3WGbplAmZJ3rWJkyIjm+ag4gXs3TRDEjkOUCvi0TOarSINroiBIsErETvxkvoZgnrqok8C3zTTukRxfVLjlS3vcy1S8kfprC0FXSO8VhKzeWMybYhpc/XWfj5eyLiLBu6J6ozFRazEwKY9NbjCxM0FnR7rYntYFd0IBvWBBK1TVa38UYqkzjISKRG+kbavosDYG/Fa5I2p+lzyvIpX66YEGdUxIMc2Fm7DjFTEUtRZkbxorY3buFGWNSlWXvLcMziCXjH6aYgRwRYQbIeR36zCnbNV/WdaJPFbIWAkgeL+keTZc9OMTZWS/KeXTQIAhYTFKFCK/aJMIVden030inNa+UC6WKjxlaxYC5RqAN9YnWzCYpBKTmBhvPJIpinG599XiaRpo3VcxqIqOH4gQE5Iy0rjtLJ9dJMt/SRIvPl0QMTc4nf6qP9fbWJrGgWkWo6o2sSJcuJhzuiJ01oE1TIAo/pZ6yXh2c0Zg9OnXW14Iv/JDf3sluQhMAtFylLd999MACdVFtoDfJJz5Va8eub7n9Y1QEVAqqxMbw9XopvRmI2l73HujrWmkSKmiSRJIRXZIlzETGXyklP8AvQL6kIIkcW/JK9U8fyIEMwtbCdNVM2UHGKVng3oFpiYKi2qNqHODvBpM3N1jN0qRLIAZnKARHiL/AN6mZo/pUNC/xNEuV4iRVsZI3udRcWCCBFBV+CVLfKS2ImSZIIra/vpkkQKlvVRUGTd8fhCXplZ6jChIyZqtNSK2QIPN9CtMUsQE8mGOlLBg0cRfgtJJJEKfIgm+PZC6XEkdq1QiYJlSRWXxU5A8R8SGhuFNoY9ucn66q8wKv3+NlRO3gi9sFZlnMfbWFDBLfBSQNHdBIZLfIQmsQs4vTzs6dFJAAp8wlhePUZ5b4pCYNj9NVY6yioqKAN+aIyUTxSdh6Whaz3/5DOIQTWujeqT5A5WpHF8XMWldSQjGdUO4Ui75cUf5PapWRAyH0Rck5d/XVDyKTHbWOvxK3IuGeNzRF/qwmbNYGlB7oMxFSo8riVokXjddYUk/86rHXdYcLeT1cpfGFJhKWetn9461pyIOPB/aoE3NZQQuSHtW93NxOuYnwU5YjtnihHU6IOeqdZjbfVzNJ1UChoG91knjEmeszmbzMfrrSAagzDfwtiYM8XZSaMtQDdHoYjVcFZ4VfVLAsXJmuI9U+3XSCbVq255g3olZQ3pP3S21iIU0iAW31SUj7bC4iVR65gjSNzZ7LmcZuaX0S85mVITMhHj+MMxfSM6oG7u2E6dou6PikhE5AntBliVipe30P01U4kEaSgTXuu2GUrTgImsYHdXlBOI1HNt7qMiJ4IbUtRIccykJSwv9vtoF9UECxopcouXIwDAhdR1HVDus2ON0Yk+amhM2yV3qpOV2bf8AnV1g0bdFBEZEF/Cm0/u40+osbrkDHTSaitebfrOVTJb+lNp5D5RxYmoiGplo++NdJsQpyiBF29kgTQRDMMf8JY/bTpW6jKYqG/hSc3DI/kzO2J5JZ99WDSRD8Fhs3x/UlTIcQKlsWmawEH0+2r0qSSWwpqFHnTsizQ1IbcZiIx31QjIQFJIEzd+KVtny93lsZYaJuLzpEhTkaUqFPmyeU1xarrtPjOeX9bVhMwZtzdvRF6alvyUXjMcne4x6owftq9YEAmlUUOMaQ+aRII2ZzSrmVjGkd0zo3z2XOpxgPVLEzES3OFgUjM/e9VInePx7LnTtjgoc88hI4wXl8sRLPFn++kgkiIlSK46Sz7pGI2pnjNyzH+32f+9b/r4UHEt7fCnXI9FlqXgUwV00xBng3Vc8gQYDfFT5v7pLA5TMCjFKVPpq8Zni3qucN/Ki2lQbIyGEJjN46a1NftBEfT8FPkUyMRjAwDeIldIMGn23y589X7KHjkiYsheOX6MPr9enQVMmykxMffopfJiUKmoOLEMXMxduNVhE0LfouYrOJo+ii48pOMkwEXykLGJNTInkUESOKhypuGQg7XVlprrjMSOSkgEd1ZdUqeQYmdr49mITLO2rBg6v5XLI+A9VDlx2tiZjjxi58kIj+866DIRRYmtBRuqmhLey3O9tWIk7baRJEatuFzymmQUGRwh+udpRwbddtdB/UfqkgDGrllI3cYcjVYYmrP8AvVWsuZBFjoufkEsMEy7DN49MzmNNZlSf8Q9lNpz6TM4DbJ/Rrf8A2XMwb1929lDlxOStoVDN95xKOdtdBkO2NVEGO3q+XVTSZYKz+NRuLJR6TpNceK5EUrdT5ymWdquS/aNC+jrYwDAtLD+VzMCCdXL9VBEyQ1WXPLb1766T3QZMyoyxgx/z6fnopI+sW+S3QMnkEp9jSOPkuJg0/wClPlxmeUYYUZOR5LvEQ51YyAHBvxUzBkTChUqTHuvksmxdRh7fppBJvebKcgBQ0l/CmhcpIkYxN345eWe+kV/rR+n4uGY0N2+qhyIzjyiDGZBMlHrnXUH/AK4KSJnLE/15tykUISUYUIIu5Y49+2kAzWHVc8rwf1uqTlxGopkfbaSWPbjXW9UCRXUfvquREHWCoI+IRZFSMlMx3XVyCa25Nx0MsTMGheiDi/bc4qc3NH/OqBkmLc1xOAJtXZReMyTxmYv23ftkdzprTAlQRpYt+XFQTZQSYmIYEnidJNUCbBYg5CSKv5SqvKLY2la2UZZ6aRUaea5xiRX/AEk5EzJxdusfRGSO2qtaYfwoiRxf4VJIiZmM78otgOsfXV47j/LCgiaG+v6poQSJEsN91mACN951jQyCIJU5YiYM8/PzQS7GMjCj1E6wY6amkUfVQRkBSz66JIiazVVgxMYHVTJUEW7ZhDwmaPRJyEMMzYaZgxr5typIMRjdT8GP7W7kyMmZf8aoZjH/AOrfqpyJBhIiAUseQz59V3Zr+nXUGk7tsrDDuKW5qXDvM/67Lyhe/wBNXcOyII/zEr5CsNwR2lyqv9v869YrVv4XxQIMAap9/IsZcVBlmtp++tP8wXKI0Dbqgm7iPJt7RcF/40i3bYlWMdwY1fBhMHQiduNDH7mgg6zqKhVEl0b3VThC9WpVSVhQVVWNvvqe6gCeAu+XvVV8TYAy7DBmO0ji9R3UmZ4qgJro/V6rREkNyqtR9+SXP10GbmvBVjiT0fBMP1III5XYEbFmtEmQugGgFU/EZiJJ/KE62LPl9IjXMkRINdlQoe4tuqrxAqNymBkpYgV0E6rSQe46P39U/EYczdbCYnpxra61JgHdvgukQSTEt/KYbjOK5JF3libf7a2QJqF0GMVPRU4kv5E2EfWI3/H++oyIFIXTtAxmIq/pXOITj2s+Tf3zPL26gnWqQKydX4bJjhNtEmDYmRhioP6wd3V3quotNaBuiIP5RBED5YvLdCNRqTkI4joumAIEEV9FQ2A7TNM+VMZjl+n11Exu26KhIqbq3GRXBcrH3j/8d9aC2/BWBSt3+7qnEC8yD7jaI8ai/wBdaT5n9VGY/wDJ+qcMhmf7yFf9Y7aJAo9F0gkezZ9K8OIcauGExhJt6751BO+0qz/8TX8VePEvDuAyk1lkJ/xqJxNTq/tdMRbHVw+KcLKccYliAYJY3qtBsSd34BdAAaaB7q3DjAMlTcItZqfIB6aJABAurgk1BhV/FhVZGOu4B6n66NJxVYicS/V2T8bmzxtxNcTrEsempJgSF2B7aXPn+vlf8gwcbzG7GFYV1ymCVWMaaN+6ocf7G1UUqe4CiNTOvD4+10pcj+W/xV4cIezfeJZmVu3v/bUZN+CuKSLy3orcTp5bfi4wREIRyM1qTGkLpjjShKpwB5BnMZ5X3ry640QdJnXRdoiSH7flF0kErawl7O48YoR+mg/6gWeiccTEi5fisS9d3yMXZswsziA1BIj/AMl2wE2ur8D0XxgXk8pWO1fbU5RaKfCoVgA0bcKw7L0LBcmacs7aY1XTGpMiBVMXCbFVKP7RaJHbF6xJFrFXjc8/1dHHALCQVY31EYQTs51xIxm6oYzWkQmM3TmxlUs4q1itRE2XTGIrdX4ntgk6o3Mr1mXi7/8AmDMzSreqoibdW/VUOMQxIBDUbBM9dtHdAjV7LpjURrLsujicePEI2yH0mpnHXGp7iam5VZCdUZVab2jfJMzV366eGisCaij5PmugYonekQOtMZ8ul65TFf8AnT2SRzb5QmtC7JqgyP4wWv20iP8Ap9VQMnWC77OyvxCjjdwDGc0xVP665FVSa0b9VQjlJUO8ERLibT6akyKh0V2Ib0ougCiRCbuAxdwU1o4RRlIgmTr9vXknDZIRHyE2wu8PpGggaWf6ugBBnTyf6n48WQ9Xli3PK+n/ABqCQcV0sZESH5q2GCCXMhjyrdkHpoEEdLKgJMlNONyr8trubGF+uqrEC/FUB3GdKt7JxKZYxCFHpKvkOpMyBq36rpW8v6VOM7k3IsSMEArgjUkbbKjBy0+vDRXgRiPGDJAiXiImf6dIoI1TBOUoxODj45w9VL20U/6v9LoItXb0VePGeRMwHuhZmLxJ0Y/vqMiIowuhriRGyrbyKgmXGC5n93Hlxdt9STFC/ZGIjGBdHiP/ALT1GMqExuZsvUkwK2XTH/8A1buqcBlk5CJgLziJj+vXTNImhSZi9OKrIXH7SM1MwR4sQ/51Ikk72b4FO4c+iaw2vHGomG/1nG2tNaaKxQTrCsQeO9yQ1C5IgjUwa91ndQTlM67t6pgieSipPZlxtn1rRQ/zo+q6kkiCH+sInlBiUv24pWcyszt99FAa6OivHyl6uZVOBPJ/16bTlWSittc8jtdBNt9FSftCHFW5WolutTUGvBVFKUp5P7R43H7uVSMUe2UGdv131jlFbBv2VY35JoTpW10bG8G1bd9FZo3fzTtv9p4mpmxiC4/zL9NEQXL+eq6YiwpZUInjODi7LxaeQkZDbPbUZWKAZymay3qj3jaIAu05FQjHKWvprEGa2VyYpO6JZ+MxEx0iR5SH+P76LHgU4SJIt8psTxisz5YcFfbU3bfirrQ68H+JiYhXMkssQL+QOe9aI1SIJnGodE1wPQOypKb4k10mKaOUkRZspxHiMjA5LxDmmbr/AI1MVht6qTgZoU0QI9KmoDxxE40XOkvx8/BXjSujf2m5RmMT/wAD1D7ROkWomndEh+r4Iu1ENMMbwC9T7miJukVJgvnsm/dApGyS29EHtop21rKukbHh8uyJI0I5i8rb9cdnRl/8W/ZaRbTponPyL9TihLcyTvqecw3+rmI2rD2fBPFrP5Fxf38hNt41U0rK6HIbI4Tj5b+sTNBVSaNJ0REiI03b6LHuT3JGBa6/2xGdNgeKrEQZ06vX6TDlgxQ1KQTv7vTUmkTdXYKg8YMYw2vGBnyZYzW+pIrH/O6jtNuPKzerXhFcv12pkj6VoMVNlsaTWi0MnH3Z6KAYJSQrQKmV0oOb+kfctGeM7Q+Sx6JD9daouYCAN4h/CxHk8fKlq/IYNqFbh1XeCJN45JEASPtNxjC2QELtMOZAwddBz25vyKocNboVyuSXY2kZLaYfTR/XgqoONtEwPUVGG66JLypeOpkX1QS3+qo8TYOQUxaJMTV/XP6yQZhc6m9k0QcZmRiWLxBPSeptrSTMXhXYA7t6LVv2zKUhMyePT066mthZv2V9KF/P0hebin8ol28os08Dd2l6IMB1R4y9omPL8XI4tjQdg/pIAJjR80wmAwxQmaqugVojQ+aqMhJh3+v1CW178oiWQaiorVcOiwqZF2+VVuUcmCFAG/oRj+xP95FBNYVAHomOMsy0WAcUZeMSKbaSQGeD+lUQJp5vzT8QRSyi1N4WAgI62agxMP8AViYIPBvgqMzeOlZWJbYHp3+0iDWxbn8UmeqN0xLEsYjs2xWseNvVVgcY8U1mJ9Cr7qZWs6ms1tL8FVBTRLxaiJxuIJkamK7zDpNm/wBWIEV1WiF3xTJdIzE52INa/J+z3oAY3v8AvJOtCzHY64Sco/bUxSlN06xWj4PyyjBNtTBUb0Qy+ukAimi1p3fygBMSG0pkzCSp7oL1jO9VoNjq/wA/E0SqAz43yX3JQ1AQffU9zb3VAGndZG5ID1omSU4xyZWP63eQq937XQTzVZekxeOVeRXtCNRSJUTBgUpze7rrFPdByj6BGYqXqaxqaQtG90FFMpCuLJ8olsNaht+IxMTB93p9rYvqFQQJJkgms61zSyf+YF7fuq0Bki0kvjkmbmguiQ1rilQg3L1TBkkLABiQmZiiDtoyp/QlUNxdu6YgviwwP3YGHlQ4mtYVMFvqqMniOarRhJknafb+IFXu9dR3b+SiZrqEoPcplUYarNKk1Gg0iRKoSawO5NatMT1LYJd4aNYkC8KbCMqoT2SfLMDtvfX7aQAK2xbdKx8clvIK8pgGfVzF1ttvrYjSKP8AUE1o/R+aTLCi+V9u2a+mT66qAK6N1XKt+H2ttBCMiRJ95SMH9URXuPBFv9Gj5LXii4jHjT5LtnjPrptNofympPF+SfjdkWs1MR3HlNpdXpBjnCjKhl/DsnJQIkEhZKcpO0anWsfiLXvFnRZDISyhBvJiYJ/TVAkXqtE0MPmhOJnxMLUzWcpyO2+uWpr/AEkAC7fRCLkt4oTLTDNzme2mQL22otl1NVlo5VGaSJb7LLfb9daZNEAm0efLm97Ik+UzIlE1ObAup7ffQQO3gqM2R4sitZj8oyM7tx6adaPyQTWKt+mqG8kMdcxtHTOuZg8lorBb8uKGHEJGwrnYn/BrGo39m7LTWtn4KpJ4k2zA1vYlzEes6imgooJBkrEe6B2uJhOVtSNXe+sdN/BYQYOzfihK5GI6YnxIJCK/R1oiiwAiRBb6rQTsVPWd932xpneUgxaTkXp8cEchUFStS7xGVjETN6kDR+a0V4wt4zjliSV6d8QdumnuipbHqkEjqW+K2Rbp6Kz9d6+2sOJ0+lOROmzfqs3ckxTGbnjl/wDV0QZs/LgtXEVbfDEo7MjIBMF1uERpJrHRaRjTggpPkFjEbQM7WSbLjRzfmqse391RkmyFJRauIuUxnWoeSgQAhB1XjiEjiwJe2296O4G9MkmfNLI5gX/2Mzg/rOtfgPNcyIsWX+1WZMSHtIl2MDByF7aK31fSFhXk52QaBW9jiyKE9BhV/wAaYkzNk2ncolVLJmT8pBiYmw6T10HdEyK2fNMcL6Q2eN1JJVs740ZZbv6e6kmSQBGic6wXOT8ZhmFmWPpoO2qxBi1PBCAuIZiLuJi/LbfRc0hHDR/qO9ZNlS5uxjMbfS9bSdOD+1o38UAhuaisl4MRUTtrGTa+rfgtem0wt1OVx1mCPy9zvpmLX8/BIgikwG+eyxTWwxxSYg2ztrVQK104cWwgJvj8njE138lsPSNa2k5brRoej8k3FLnqh0PdVx4/8aMhqG6rSYWCZg4ufFKmY2/1Z1iQKk0b+kxlQ15/iPiKjHcQTrJBcT0qdYcLPdMEVEcmH67bFcbrxCSCMsx9NB/mmp6rCRUos7nLMm1Q9QPIjH11qAyFscYCGJE//KxqwGVjEPXWJOl29vVbtAFYmXVanEvqMwCP05YjWFNAqIio1CKVFMQQ9dovt99BgnmVjQTo2UIKsUa65cLQaqhMJN5FvxsrOHaTBFnHeSYCP6xoiSNY3fmtMGvyisF20qQ5k9vGcJ+mtBPJagnRC/bDvcIEssKkFxqoBugGeATxaH6PjcXx3pnUkkCtvtAEAzbl7pIXJyBphfJ6HKrHrOmawwnKNtUXlWQAXYiKYuU30ACo1WIimQpDfwso2pESXV2APjGOutbd+qxGlYS7x7b+0glYVHO7p51KjL+S/G6DbKxSY28ZCVsNYTpu3ssLfzEOGY2WvKxBvjyNpnEaTaBXldYnnV2RZW8bZMEQIwQv320IF5Flv9lmLshi77kM6e7TFuiYEzs+IR6kPVnGUs5enTScgL3Ug1JF0l1Byo9TsABY9sOrpFYbuqF6vmm8W4RPFtEcHryKcddaYb/ESJrb1Qu5iMbrCTvLJPQxrAC4v0WgRJujR7oDlC1VGS59Na9uSCNPVB4jSx3KYJbmWKk20yRUTCoGIgMIRHK6IigOWcDlUf01UzZWBI7rjjq90Hje8cem5iILgX7amTZ/CqABuU1k1ZtdxY1/nWEF9HCcZ3o7aoT2TjW08k9DpnREIIni90vjQzOZdriF48XqffTU2UZSD/TfS+yWWagtuuXqENZ66oxrUlBi63XI+M0l2+Ky3HjetPi/xJIo3twR3IlCN52Fk2j1zomhtKYJMGyVFEsmOgRHLoMafVIIxy4paj3BnlQS4q/HlNT6aqTjQTD91WwGvosyEMeIQisqXIxYJ9tWDIr/AKY8VNj/ADflRNHGGfdakyDFuUIubd9J7gaPq+CT3AcUJGS5gtywtEf6usD4FaC+QQL6iRBB5U7WKRoI2bZhaDByO3ytLTEf7Sz6dvXWjTXRYExv4rZp+7ujkkgPEq9YAmiARpVY/WI/2awx4zvHSNIqI09fNPCaSmZq8hiKjaMsxOsKSpkR/Nw31UWmc7V3qWDr+uruY0XUfej8vs1H178eKbDxKK2c6w2CwFbUKEcY23LlVdpLw521v+hjVTJuboR+KTxkmSalUTe50GvF/SutjVv5WzuoSwcbrMWA169NNK0RkDJGm7fmlcJLBJfRxRxoE/qtVMrmJIe6J7iBkxEeXKY2MCTdaOMatz8pgj/M0d1LiRHKBid/KpIDaE1ZM0s2F0JHi35ogb2VD0mjGWX11jNxCCTOs/b+EKKSvuu7dsnE+upHCyxiZ/6d1sQh3YGZ5IQub73pMWPpzQTWmi1dKdgei1niRPU1jbcvkmhrqtJEguGnMxeTAmsaAdzbqtwpJCN7p6FuMXuE76SDG6kVMG7fok5z494bkF6NxU2aRetlUEi71+PJRPcspLbBthiXiskTrppXRAIBtR8Lpxgq48jea6QxX11ESa6wggWNLJ+LEmYZFZepMoZrRTqW6qIqT6WQ4pMBM0xiRVwyqaxn/SYMQLR5wl5XxniKF796d2OL6VpET/RqpI/6yUsmJ9Wr3m3H66q4h8kyQSDuiwxRI78YJiZGajWApXValYoiy3LBWGZUsIUnbWiHH6iTwNkEqTpI5atGxx/RnTNZ1WEcH4vqkVjEzLUcr8QipmJPppEC6MgCZGqXl7iyO/35YmajDE6ROj0ZQDBpf6ST425qFrpLB5Zj6fpqjWglOmrfitTjMyW7s4GT/GsZBp6KrGDBx836oHiyMxbLMb4xiHu6Say36LETb/fSUFeN7b56MsR2++pna7f2ud4QgjaWK60f7cZgGHb9dTa1h+v8TJilckfFiDAkhHLp5GJLdsaJk1oG/JTJJpZaJNoppe36T3xpE3Hsg4g/6h9FNrpLkOk3YZ7aruBqoEmmyL+JsftEVNgGVz1N9aQDSzf2muRnWEvJYyshEzBf/wCVnd04gHxfT1WxgmvVvVRpZYalHoyEdie3/FkkU8G9gsRFCjvO4wi5H3XmJCu2gCOXBBq3utkCnMYnHuyXpBONuq1CSQ/dKXk7yteWPGIFo7/XTECmymaxt6NhK8aYGgKqQxCF3663At+lVM+a3LiePujMuOx+7GIxGtiS9UGomoA5+iiwEC00eUovc5VOrE9EDhNlhknyns2jU4r2jnTQVsUwYILfqk5TUM15Kb0wL7ie+qBMQfBcwYMh7PdTtMcVS8oojFvLJ+vTWNBC6RAMNlIjyvPpfjkmPdg9INAgGCKtz5rGuPbrCyCz43FH1Dl0o/rOm1jb4U2MC5bZSxAVPIvD3gm4v9NEkt/KmpBGiXlPkhEXlxMTEgkjjV4zTdWIIEt/aSGRqYdsTEQ+TaC6qkEY2fB+CmQRN9lnM0QpftxC0rveZ0VFNPFF5QW7kDkGIwIym0/T/GxgmKSoIESH8JXKEzeLuZqo41G2qpesIxOtxxPx5OIvIOVJX/rYBsqFL10kEgAu91u3Rv3SdExLdEQxZvAvr+usTNMggiRJ0fog9JpCj6L7rXQIHJ8oUadwH9eSnyI8t9wgdxwQ6sQeT9VzEjKPh+ymyg1ExbJxCnNlb3qxShu35rZRM6eDfBI8WMRMg8hgYmoPKJ6mqkik2QSYnXgl5ALNTizM71sx99aaWEKKUBmVEykbZmcNRCh/1q//ACftoiYibB9UnKwn8pOtS292D11YMHgoMith+P8AFFzmZUlDaI8VV2bdVFQdZfstx0KlzOlmZmMT7pORRBq8TJ4faioFIsp1cwVTxiQDEzlj6mqknksQBY0Sp5SROSZpfpDE/pqoMgt+652tb25qCOKJ8SNmCq8WLd9YkAkhPHRK8W4yFTcz09phfrrDtPNvzXO3Vv1SzGEoY2EyVEAIjqjZuq55AjTVR5tk0b9CfxB4pNHpqriazH6+SKCzeqkJ5OYshqahiyV3763DWVORA/kt/KRgmobgePGKxh6NPTTiDc28VygGnJT5FKxUA8pJ5UrEG5+mqxqasLkRpqoQm1LC4QxSEusY7iSggEUe6VGBuMscsZkxROnEiYdVyyBPEhthR5cUxfixHrycjVB21YINSbt0Qf6qdPJT5DyAJiTIwIzi+TWqFP8AWqnWayoxtgOyJj6+XfvqssiMt3vsoyma2dn0UPkCCSxBgGHdIuunTTjbg34oGRB5v5UWHl7sMxeZZrkceN5i/trpiT2yN24UkQSG+PVS5kN+UIBIshPi7RNfXVAkht9Fz0vbylSozSzFo1/Yv+o1f9N+CjK2r8lLlWJmMwy+uWfX01eJJ5N6qMv8t+alyN1N4KiY2lBvVg7XUZSHLYU+ZlYmshHehhomO+m+P8+X2uYkZWuufM+g07KhPu4k49Z+7MCVBFKW5eKnyvjbd5poh40ePGRPXVY9Vyg3xFOii9hua23KWSQI10JFVsgLvyfVSSsN3ezGCeJLW2sDJNlzymeEqPLizFdpMTkQqyWM6QYq4UGDQN+anzzKlI8hnHSZHLpxOgtzenFciBEj7ScjxjEJ4obsuJcH9tXIquOY10b8lzcglFASY9q1mpEQdv8ArTjUcW3KIpHy7/CWCAK/Ixs34sQDHWdUDplwXI7AFS58X1Lk8jx/sL+ukGK0XKTY3i4cfiilTdRjEE2Qcsx3zroAZg2dHCk0qZhIjy2czIhTFTi3pqsZAqVyyAEgxEuX6qSeRFmRZCGPEyUvTVVBUZAAwVPkSIk0xPJJllh/1jfrqwQTIspyERNFOErH3GBUZer/AHvVGMhOzbnnHl4qfI8uO0141efdKQT/AMaAYNa71UGO45CgfwoJ7vdmUROLTCHJwYr11U0kN+aCJEhLyIs6IlC5/wAt/TVg6atuVzOApcPV9EsbJew1DTH4nQ0ceC5xWBNn4qPMWor2w5xcwG9f966Y2mK+DdkGp4u3uwk2nBZLvFF8oQv7+ujIavwUV7oFQluIviRgmy5kZ9frrTrS6O2K4/5fFLAttbZn1eLAQ/TV2FFGUHSrfBLEZxmMJU3Mt421MzQQjtilKvyeiz4+THuiNxAfKfK5i9UDQ/bcrmaCl23KDwExcdASOKntlLHG+ugJFdPFYAgwG/1fE8V6TRnlxIzD+790/wB9e+ZMiYXyRiaDFNEuCuTX7pcJXkzONYmn/i3yQRlcRWG/JN4qy2nQTAGIWJdRIInTisO0TaU/jBHF43URFWxWbaz9dFzOTb0VATyh+V00BezgSAIqMO36aLlAAFDfzfoiMFsN+IAWtWySjomTTgugx1NlSBpnOSjl1iKg7WOiovxu2FYxM0p+KnHj1nitpEMQSjsi/wBGoOVZFVQtANG/tUOJ/qS1YJiYga0Ekm8hYY9sRo/RHxLmG0y4iLnfJNaJJrwXXHEC8TD+E3im3u25QrK9CUmd8dNTQ7QrgWfumBklW4h3xx6MnkF3ToMRSZXSAbqwQeVs1iBkzEd/01Egt7fi3+hJtx+bKhhmeQz7aq7myDUVpv8AS6ATXQPm7J6cPGIwQK92IiX7msJiTK6AE10f6ng5I1Eq4h3kWJidSaCDdvzXQSf6rRW4hjcxEpMtXP4xrmcq3oeL+VQGV9PBu6oZwzdz9LIinG30NWY6N1V4iRp6I8SYf27d1mKqS9tGRI27gugiZyh/mqqcbmFLz+4cwKchZzNakmNlcQK7Pg4VoyKy+uIQzVmZ1yKQAD/QDfsnLiJmlbb8ZiYWp7emgnk26Lt2xQp+AqYrLQUdKST6RqSQBWW6LqYAiYDfuujigLAQRFXQw9C9TFa76rds32TGGcUnuSmImKlxOdMyZb8l1Fcp06fXBVOJe0mbk8dq6u2dSdJXQZQP6orBQ55eVXnO8+KRrkZJ7haLeioYxTVN4r41xnDAzBkmia9Nae2TuV2xEb2fiupksltlw4jJDg+2uIglv90VDzfMI+UEzmFq7jMXf11MAyOjYXTEEAUfgrcKHDPJ4nFjCShHiwT/AI0xHPddYIgRX0XQIJuJIieR3g9prmaiKpGIk2Ydk0Nqg0VLKsKirjrvpuV2wMGA/wAKtwHxMTUCRjNSRKT01F8m9+KSJM2L+5sq0ROZ6J0JrxRv0k66b10XUAmkB2VAVCxTy7CvW4PIqzUkRJNpVwLi/qr8d9+TTvJ1Dcf7ddcyK1Vw7JuJK0u2dptSPr6fXUxl6qxIroFbjVNcaKZGKMgl7a5mtf8AoFViJrlbl7h7qoUy2tAz4rm3quok3F9X0VgAniFbjA1xstvGzimDoagkwN2+qoRofF6c+ac4z7T1UzH7rb+mqxypJu3KrGn9CsK5GTZJQDkzLmmSPtqDSnlstiTMVoG/RU42jMSspUMytO769dB5VXSDENu6rx2PxpJbGiXaTOdczQ0veFQ+dW9lTie73LT5dJiwkJyY1NAJDe6oST0bsrcWaJriEtTOLBkn6aAKTcT8qwAK6p+Ewy3ifLDLYYW6Z21sjiOSvHeKS/Z3pwh8kKBRFPxm5z+7pvqMgYGzbldANdPFXsJit13iIZlw/bfRjlWLDmkDe6e2KPHKQT1OIzE6xpWbq8Znm34p+IYsj2nL2TTEhQQvT++sTlEqxY5N2VOHHyJmLSiJ3bjrxzk+2ueUAqpjKdn0VYgvHE6pXkRDGQq666qARNASrB/qqaPxekJHlUSNC7yX00EwK3b1XTGJb+1T4+V7+4LlMKRPY0ZY/wAxFUk10mW/hU8kWYN4al+kMS/1nUawNSqAMt2e7GKMZGFahUyP1j00UNNOSrEQL1OzdFb48Qwy5ZbTolZ7a5k1myY/qkqkTIwK5aIek8ol7arHMG1g+d/JNNZn8TBgM70VMjmGOX10G8/8yqgRDf4rRUhJx4xRAgtNNcYnOpBrW5dEf+utn58eKMO8ZE5XneTP20UuF0BArDf4mz0KRh5MpCNETTtqdJDbhXjS00d+SrxqFz33bVqGjl/W87gCH9e6KdyZkmRhicGVJUnARoFRGoVCtr+I804sAS59sOCPGpZmKrUEN+ivAiKarRy5eMDFKTLGEimp9TTMCKJ/kkApnO0QBFWx0m60RAlv4XSRpZ8FbiXPQZVcd5kr0vXPg/ZR/U1tD9kYmGZmBqYFzgnG+tNHsugGlgHGr8m4UqjFphSKZBDP176xvdXGhusQUmAJIi5qJcZ0XFE1NdC/z0TcJugxbc4QiDJWkCBNUAgU0TEsm8dMcbN1d9J4arrUCTEOfJ7UFJzEIMsSHYgmb1BjS6gjehTcfpyRWbuZFhHc0ZmsmlHsrBnFvkhUF8Y8SZIM/jgqp/o1pb2WMWEvb0KIYg9snIywFFxFHfWg9VgcSqMIvJx/qR05STI/96KzAXWIqFoImVIo8oGI2bDWr15PqtJmA3+KvHBmKouaiDPItdQaUCgAkkiiaXN8VlXuV+MFJpppEJEwjKSteIx0hiBCZZr6aSP6ijf2qpMt/SHFYViXGY6EAj/W+tANNPT2VYikD8btWhnLa3COLtoBe5qQZFLvkmfDimKiZXkXO0dOMF3o12eqg6iaPVNm8x6jvjf9vbRS2vBGvJNRuMeKEglzEm2K1hJ3sugmYO7fkhTBLEJEix2ihD760R/9lpIEHju6vZObqxtEFRUMSEx1NSTWjbKwnuikocaPK3OdoprxGY0mLj9TjMRpCMhxweLIUpuipgl9b0TWbFdDJI/G91p3uZXMzfuCUGys4xrRyREmCqV4y1EgzjPjSx/41Jm8qSIIxqnAPdlyKle3aQtfpqIkcPtXQQKAonao32xG5OOzOkwn+iYuZWg4jPcnYuHNsn21ok8kZHupZu2iAbMZlQH2oRmYx9dYmTIV0A4o4kpoHe+Kxj2ln6aLjgkTakuEcthEicuO8sMmJnRpJNdkgAnh8IgSFlQZje75EIfXTUWfr9LCpmhbhOKuPdcldyenu7dNTFOHwuh8QLtlE5Qxd5m8xUSRX0/vojZBxpSqdCxggBYzAIWTgnr0jRYSLqa5F8W5TgLswzj7v/1XTOpqRs/HzVmgkzJ4vw8FuJe0BDhg3PIKcffSaCgrKNJMyd0M8pu3eIq8Zitv86Jp0dVQGmnhwTO2+0sU3iLyZjQKAxZXBJlv6Kw8mJmCcN/uwlnbGtAJIlaQLRHsjERkOMKHJq6N4iP00DcVDr1Q/VsLF/WHof6sYlJ++iJMUgJjayaY4gZam53lJiT7a3aDlJmy6puMMW/7bi4Yhi3k111j0e/4oM5XVMQtROQqxvjt+uo4aKdW2EIlV8bp2KJ45GMawoJ2CSYMEQd3CDuzuu0Ui2vY0tvw1BQSZ2R49VOQOcUntJtt331rXoUnrDdFrOJ5TjMmzBQMq/popOkoIk0v9InGSG5htYnixiLPWb7a0wugqEcx9d3HKRfX+jWEwsDfeyqQGHaI8uoZFJNSQO6hquZiZ6Oq1TudWCLKLJz0vUmYTMit6PYIFEjaEoAtcXi4SL+3prZQTGqRVb3NTEw7M9BguV1QgWl81NCZ0jmkc+JUSflMjJYoX00iglvipNyWwwjx9w8liofdKRF5S/HprW5KQTMAav4dMUbX9X9w1MZvQTsaOFUA79v0tETJ62MhUfkZDY1qVMvl7KbmmipxCEBulyzcxZMLnvok4vlwUGZmeNk3ca3OIRV1GI+lmp4rSLC0IESvJa2hIndpanVQYkUJTEUBCbMtnTIz2v3XO+pHiUGLzd1KVncmYivHerHv1nSDWR8/iwnQou27Q2IpxidyYdYiaJAIqG6UQF45jyZYgwtS2R/bWkFahE36oXYb9SL23urcmpyzNkgSBM0+Plbe5sEY6xPisJKV66g0tutUlulHfGYcenSpt5XLraW/n8QCA/xWEOKveYnGSkz/AG1FzEt6+qihNBW0IRtL7ovNX2sl/wA6wMLaUiiy0R0UsIm7OW4F6YL+UUsEGZuOhNQfu5BZn01hIoLymppWG/RaZobJj8TkAiQeVx/c0CR1usaVLvs91t7uYkRhlbuWGYmdUdmPBAtRGpi72lxULCpExPTU2FbJMk131SkLGSGBMz3hf1mtBypUVlvZIAvUJo2J8WlO0REJ/V6O6bmq0mIlBliPxKjJ4iXgZbZ2jRQTPimoM6zRbvNm0kxm0Fhjoa0Bvi7IqMo0qiWbzgxN4miA/SdbIdtJhYiKdXL5KfuneI2rv0kZ03E6tuVBAEikIrJsrEXPEi8zaGtYaIkGSPtGYzBtHY9v10RXcqROm+63BJFiQIhi+sUb/TVZAngsRQw27pujSrLIRLLExNHpnXMcZmykx5I+IMEuB44vpmZr9NMk0lt2WM3H6h4xygZzEsYGYgXkT+utQ1IVE6P66plv+/WSWSyKdtADDd0QYkQEJpSMs7bR0VxjY06xp4/i3C4RknjHizfoLb/tFakVFbhv3R/zJ8FqfLH/AIjuuL02gOflapDbutSLJHo9bvxO25pid/ZIxMVt+7P0RDxwXmbmYNv28k++p4y5VADWG7rBt3iC6lanxizBOsCBN29VRqZ/5b8Fgjd2p/d492vcT1jTJjj6LCLGgRZiVi4u65ULIRDgrWsYFX8InQ1RvEsoRY05kvP+dFBVt3WME/ygk3HuhfxUFc026DlF7LdwmKoEJCGQiPE70NjVddY5HSjoqMAxos4riSIu/Gi6QCCDUySRWEUB/qz+nCw1laxA5wz47T9dBJBpbmtABKDO3kgElRTExa+m39rGQubrVkb/ACmoPGVJhjaBxRQd9PKyj+o7tVpZ9v7kynQmSoo/863aOVFcgVkfa1ylSEQNQBKSTEnXWIBt9rECO466thGOqBlR3GULWI0UNAKB6oqKG4Q8rXobHJmV3/qLrTAtlQN+6cgIiaISEyzKAh0wssAzpEiov5eS1acP3xWmdjCiTEXc7ZNABFfJ/KxOPMrIbQEd2KkjltDH99I7jeZUnEmSEkV7hv8AEGoI3GYn0NNTbRSZFA/1NcHVrIbxNBiOv30TrT7fnsjEIXVN9UGWJoRC9II/0ImUiSIEQ6LQkzRBVBvEGM1oB01W5afKacJmPr9ZSVj76I01+kRIKyOSGMEZvvH466jLE01TIESd2yhyiTDylT9qRQC2LvrGKzZTalIC08vrx4lk22PpQ6RFm2FuFOq07Vmkjaha3k++tBjuu/1UACRpxfomIobbuZhWVI8ePfGpqJbYVgdoqDd9ClSBqAyyTUhdwkaoHR6P5VYkk6ykwilzd8UBLmCu/wBdPcSK25eHh8cVQsRNEYjdUuoqUcViNBmeDfipNBV3blLNVK9RhcSyZ1es0H0ucnuky62/EeNJutOFPa1BcakklJJPVKELN976ZPGW3HV1VNKN9OCZkTosUbQdFxJQhNJTjWisVlvfitIiqJmIib6S5gtkx+vbQY/1dTEik9qmhbFdIW7uXt9dUNQf9KwRbRh+KFMEPtU4u6ekzflpIOOPNUDNeaDyXYzOxMAwrCPlpxMVKxxpS1G/NN+RUsmR33K9q1+vbVg6hBj/ADq3+rDMr1bpIlMZh9PTWrjQrf8A1t1WhQlEmocof+szR9NtaSCYutrLugAZhAp41Ve2pMPbRatkGRTVHxzULBN4AiJMzx66072jROkxIb5rQXSDfTif7EjLV9Na1SKt+i39AE6qfJufqThysu/9dtWATQX9rP6V4AQ9YQlSQZuKDG298oxpHbvWX4LU6kXQe7dXGZJoeNZ1tNggntqG7o3y23CnkMCJVxcP10DaUzqFmJGQf/VwBGZJDTUtuyx/zBmPtLyCV4pKB+XdGp4kxnSCbGjfooyn/qg8n+IbwzAeT7V2i6qKY1uOv57ytOh9UnIuf21tyuTDA2saof5o/NVjPJ8/X2QX/WrSY2hmW4B0nzbhbgXPVaYm6h7u0E3E1nWvay0CacKWfTZYo5eXWQHf6SkDe2mhNNk5Da5RzdRcYjNNDK9a1IPi/wBWN6/CFwyjExgqxQMy/rrAi4oZdUCopEo7o2mbnP8A476xgWsprBh0PzzSOW84Cj2uImiztOkEUP2ugsO6qny4sbb7HZNwfb9dWEmkcx1QnlxzMhFRvKOZbiZ1UAjSFzArNKvomBYlmbrp19st7f1EEgU4NshAFrPkmyRvYhRnDmXrvqQIKLlFAZJZION7ON+MrjbTQjRYiQ/r1UZDJcJTi1ZwV/51c14S37o4isbt+CS80UzM+li52xpqBA4JJFrQtYDuxFTcVnxbn1I31iQgAERf0b4JryZsa2mLeTJqYWmw/wCVs1PU2dkky2/27aqwmLuPJYVvUy3okjJhaRQguoILLzpvU1C5wR4KR4sxcLNeRDEGHD9dWZf0q7q1v4IvtELgQIoyxROKe+tXpRYDhKB442Km0mfGFxPj/WNGUgzr1VCxm3Vvqhy/+ZCSmCOlR+UdNSdwYKg/yZ4pE3DlFJfp1mZb0yCRZaYFq66oxy7xLGFJIjrX10CIjdAmyFovlOC4bmqgGJajvrCSZ1blPDRbl1NqmJ/tIk/1ZpGUU1fJ9VJBFfEINWsEVMzdNEcT/nWAAMhRQiAhUI3yhSYcy0jUhGnXSEitaQ/H6U5CerUOPLOJG/L+t6AM1u26UQCI1ev2p+2ChxMO3+NovVQRSYL8eKiDPDyb5NARh3I2bdpUr00V6omTU0QRZoje2EZtRSnf10gDjKMqC39N+6UeSvToFjyysyCTjfTbl5KIIHB+NVpEYjxLzsREjxi4/wCNbWTVYyKatuFFNtu0SLLUm0tmuoLdESYnJt3S0nXMtpKuJkeIsxtomr836Ko1ydFqkl6naIejH1/trEwDD8lzyAPNRa5coL9vImf+HDtWdWADB0b1VA/zW8JbnkVcxZ0EsiVD+o1EjwTAud/pBEwYgzS3FwSXPrrUIpZcjeTd8/NFDkjBiIWaIsiRje9NQIlY2r6t8FPkXPXHuFlki6b/APGqxpIDYVCoqpcmToZJ4zvfaxiKdViCCjIEZQb+a3LF1iaVsgCp/T11rWghv0C0kVCDZVTscYbs93FTxNtNqGqnKBd6fvFLW5Mp/wC3tjOc12nVRUwYUxSK+j39YUuftfq1LtKwZBl6aLt7JpPNAsi2JtRRnoT+vfW/kGRZTFI1L4JTrMuW4lJ42E5vE/bWJ00b9VyoDsXuk5E5SWBwwT3k5R/jVCByfwoJg/zb4YUeRNueKeVlIbyAEaoUNlWU9tLOVkOVnGLiepEUjjx21VRAKioPNR5MC3mdrYpteJVTOrH9GeD+VAlScvRscxESTe/S57auaaEhv1WIAKXnhbI442Mt1FaRQ9eqjIidCCW+CkwRFA4moMWdG+2rFf5P2scaTo35qcTJVo7MpbTcn9nVg1BbhQQDvMN38VFaidn3dAenedr1WPBAFZyEgGyAzKxBhmWHrREd9IoI1ZURFNaKHLhCsoFlbLnYsve9aRMC5eyxOkX08lPl6XEzEz4s20OkA2L+N1GUU2S8pmG5xTxy3aw+hesCAZXLIGYBdEnP8XlMkSMjgiuRWqEWF2+anUE0fAPkudCPyi4HE91WPSI0z1fujLgG5og2BACDFqBKrOGr9dUd29lzIIP8peV7p3xfdhf1h1gKVfmueVMqCkOi50tQxUfZkpVr11RmOaCKxuH5qTKplMxb6We5PLt+mnEAFv1XI/64Tu+KlyIYgFHESk5aZIvVCbiygDHIcOKmykwq+N+2koahZP01UmynKxOq5+ZF2ChyTi2RG/HBHrqr5Q29FIJOM6vip8v8G3l1/L3G8esaQTrd8FBEcQoMyR3gu5cos3G1uulxVbMRUez+1P5OPlZFchrfaI63M7Xqh/McVzjtLZUoy5Wciw2UrMVqhBFLKMiQeCm+N1LhZ3mrFuddJ12XOK0NPBjTyUYi2gmJc1Kxx8q1cyZi/wCIgdPFT5eKJP5b7x9gKnfV4g0yN42b5rn2mYGmjr+KDNjCCbTSnGFn76kGkm7fFTlaYqG9lPlJBNViZmwSEzP66tcv5NRID1dFB4xHGIJoahbSbwVjXUTc3U5Y7QpvlMVNSK8UIqHGcQ6ik7Pb5XI4yK3De/RS5kw/TlLKTCQjv+mrxopMEU/ebCgx5HjJBJP0hhp49v8AzqqgViFBEguyXkAOd7mHa7iHv01iSBJXKmnRc/MzfI68qgiU9yOR1WL3f3uoqRFJHTyScksRupAnu/WzSLyuZBuK1q/Xgp8rhBhFUzHJuBLk+v8AfXSSKUXEgbUfFR5HuB7JSAj1ub+mrD/PBaKU8HtySHGZFonKyh3mZuZ21UC/Bc8gQK2UkL/H2pjkituc2P8AfViwFeq5GJhv2jgFLmTLAPRSVels5NpJ+mqkCjhRMh+CmQsFYaI6l0XOkkgHfqoOINf+m7fSdai5ZFm7i8/1nWNBF2/lQbzY/akgnkD1SCFkxMT20ybNviuZEQX9pOXGOs0KwF4gnxUlvrqgSb1DfVBxmj+VO2hYkCYzcE+7pq7GgUZBAx70hWIrZbgevXWrM42U5YkUrPX7UeXDxMbjBa7HtO+e2umP9eCgE3xrKREIIo6p0zXjNb41OQg1REicaklKnkRBgiUu7FZmFPXRtdSImCkv1iiIF2mru961VG3qoyEWb91okFEZnljsV1ZD/GkHZuqCMZhY4l4IzUURGZjH01QyP/Uy55oyFf5NfJ6L43jyCPbNVaRsyIX5fWtesZaihfVfGuZExumOMUCPVqWCn6X1NX3gmr5IOOVCTNWX6BOVQHB8sMwuJpscS50TWqe0GoRjyxRVC0telmsDA4qgJq9ESBjOHuxuRiG6+mprGyoY6gVDtY+u6YLZvLFMxNWFR/fWmgJViIE7OyqcQjlj8b/abxTV/Y1E6TWS/dVJyHAPVPFAUS1vxySM5npqZGpq3oqAkHduqYMePFv6RIYQagj6aJgTldPbNqoxHKY/cYue/TUHIkQuuAOIidPDfqmJ5cWvJvdITxf3AoP0DQCZb4LoAcf9P2VeJdp0mCpGpE5Kz/V6xNKiHs/RIE66b3VMt17or2s4rdLjUWEawmh5eLL2T8Qw+6PRqIxWYzegmJ3b8leOMmYgdE8Y2zc4soCw7T66JGl30XYATBu38mVXhxgp8ZcqEk1Hj/t31GRrw6t8FRg0NofgqcSlZDH7rnpP/egVdlYE5wE3EnjR43xPXNEJefvpNDqS30VgCY/5hUK8cRJdrNVW2oMxuV0AMyBTk+LlW4EUkKzg4ruYNnUGaG/o3Nk4VHcLJypnjZT7SKR6xegzNKLpiCf6Fn+a+Cem7liEEpOJO98VjUkRTXx3XXEGZmreitw4hEEKG4bct+NuueVSkaElVBqFIuJS5swyP3vU0K7AD/Irk/R1VOPFV4zQ3MT7bnYpz1nVd38gmmSroFfZ3gsRu2WO/wDfXM1VDE3Pym41LW0qFyUyPaLo0G4B3XUUqq8D28k4ZWnr5PlFTrmTXts3+KyIA3/Wyq8QiLlQgD2wTJEgjoJbfRde2RCsJibJVxtnebZzrmJFY1fwrgZUb8Vb48RMsUxDKYY2r66RrFpXS5mrcyqHFmvvmMEO4COppWTAf0kUEkTu3RUP25OvtQJu94lnUioNvFvmu2IAEZV+VYeOCCJt2EI729dSKmtl0qP9J/VJMSzPKoOqnY02MmrflyV4gy/V2VvjzMm8YlDfrH99Qa7/AKqPNv6VTAscWq3lSZhmNQb7hvwVY4g1NX8cdeqfhmUCVCSe3t+pvqcuFQrGMP16K8RLHKWjMxL0VYR1EwZ0V4REGx+H4KnxkYnxYhHsxJiVe+ozPc/F0VGYO/wrZoMsM4troUX11zOVVWMRKp8YkxCZjxckH1I/tnQSAf6oX11XTSoqW6Kp5QxeaZKZI8kWZ1soN9FsRF3RV+PiA3MpHEgKiYRfRvU5Wr4qiTo39KhFyEN3Al0UsPTUmf8AlWJNrg7t33VeEHJGXphZWEeV48su+dQRAluiomkthW4wEh45ksaJQN5T7aKxNVY4qgwVMMG8GRQA/wAf21sotsqFRr1eyrx9spgRlWD+8K47aiTzVkQJLfJVwRnKYBCexsd4jQBq/dWBvYPw9U4dKsX1W8xKzppz9bLoDS+hepWA5BxgCPT7nY1jSYhdIgElzb0dlb4yqfcByq7R6XxHEVqMiCe0xBTE14+iqHtcxiJaxmbwR99IrQJFDNJb+IT8auojJmCMjoiBQ/q6Y1JFnuqcPy/9gudwgzF5/qdSf88E0kc2+qqJM5pbGmYUZU8ntnUwQIEhykAgEkU9020m6zKgdoFM6DddBQQqcV8ctqIIwy7VJJXpqI/qTo39LYjtJmIb6pmhCPK/ofVc6AScuCoTlGQVTYdkZ/bPUeRg0DKkmKvRWRqG+KpxveKakhcQVDMn/egwcW9FhMSPIIy4ucRMW45YYqu+sY1s/dIEitE5gWrGEGv9d4Ua/wC9HLZWSJMmvwq8S4ypLJt2hUjatRWO5t6rDtjhv4ps3cMTS1ckkS9u+g0pqkmATLdk5Jb1JmYswPEJD9NSK/yRWr6roN5u90eLYZi1ZnDj9ozogAQy/ZVjelCJs7IwDgizjQLRPXMdNa1m9FQrzD5q3HiRMBi62ou1Onc1zJrF5bKwmSXrVH8bYjNT1hsz3NYkQIomNuWiYSCmbGofdDmej9HQZJfp0VCRewD91ptb5Uw+KP7Yn8fXQf8AIAVC8HdNxVlJhsm8WZZp+uqEawW+CoQaG82fujaZRgInffLRiuukisCo+1R209X6KnAov23xucZrk2sGxS6CQMtJUZUbYVBn2r+UxCYw7SrNdvrrmRBpdXMCdQjymyK9wMnS6chOsBXVb/y36rH5QkMsA2xCsRdlXpvjKQN6FNxpsIuK3WHHKQ7ddSe4iQrinFC4SNkPHOOonT/GtMmu60zUN+NVXhISW0fjecpbU+upuYM0b6rY0JJVJ2vsDbMMW2LvtqhbTydkAQtByhnHSmG2AwppqKGz8U1v/wBN66LcRu28zeJuwhF1ieRWx1in6/lM4YceMEzEIPGusG+pHaDXULpY/wAwfL1Tm1VhGOIwTJyMiGpIrRc9ya/f2icgggB6cgC+VREZOmscXDei39Tb6TzSQQVLeXaJjP31J3Fl0AGnNZa3GBIMLvhVuNAmgNlqWA/mXZbxiJ3SSSkLrLNaeT+k2poQjEKclacRlq6B6d9BntgXfgqxMmdB1fwmiSJmCO8IgJMTy6f+dPOyoUiK1SlIZW8uInawZnWPgjt7hBi7fjuq8AF9VuoeRmSwrpWpy4xELEzFbP339k6weWY62Yni7h/3rnFYKryCaCbDbb23E3BPXWAMcEGI4PqgZ2b8sTc5jKxHppoRBTiCa6F8E0cZhEKe52gr/F6mZqqjV+f3ZafcbBVqVU+h/XbWilZhtykWq3rosZIbUMsbqRKFn2+2ms1Wml6t3R4uZfIhi8zyAmYkk0GNKK8aV18FonyZKZo369ZjSAKQq0pZvyTBESDsqQg9iGPTUmtNX0QRIkyrcRLj0YulzWQTOuZMiBE/PVTiBrdAih2WFypIi00aSfzgrggToj5GZlAjlBCYroffRW1gURNUxyOd4l8XyYGiI2hNEG3GivGgM6l7JpacRJbfSQcqf96IHk31VcAX0QMTcSO37oF3I+2mndpOjfVMQY0RlyWdbhymJIrRFZQTSNW/1GFKbNjuH0InbbRI8uaoaxfi2VoYk8ZSswEDNX4p9p1iaVVC96vwR4C3YiIQb7rVg/X762RGInQvTR7INoGr81SI6zJJEdcQMROpJM8OakkdN1mOLOa2uJx99apECzla8Nu6MmLuElQmLIIOn30Ab1DhE8L+iTB1lEU8rmJ4zyv7aqttEmTXUcUWQmcw3H4vjIQpUVop/kVTrIfNODETknd90S2rF7bzomMppD8UjeyIT0OsxLaoYGvprUO91V6lt7puGPahxGVx5H+1Ez66iIM1l+qnKnVuE0t+16+NN2MVVu86JAFDCnWS/HdYoJ3Rz0s7m0XU7xrAENuUgCH7oKYi+Th/JiTFyy/rrCbl+ig2pu2EOzx5daIkMdGPS41UmkN3UkgCDotVAonjiHjL6zcLYa1a7vyRy8EAszfJ28Q2gj0DWFo1b/Fr0CNkQ4x3WIIluHWmsan0YVDIRsqEwO0YuyZpXeM961JAmDWvg+q5mKvqt+Q3K9poTrL3j762vJspEjkgb4GS+kKTF7h/41rLXBjZvgtAycTqVGdzxiMGsQYr/lvdA/8AKb838ohVDEBK12TxU9amMa3cL2JW10CJKnjHHCuyMcarxFPTUmblt2VQZ9vtYEFobmolj/WXbvegnVbt32crPF2bIN3LeLljUjfK8rASeT2d0dpe60t0zH7kPTQbI7QYu308Vi7EioS+SVNNk1O960gCLLEGvHROPWbiLxTNChifrjOiIFG/Zc5gwUN/dERJcSVOQuH/AI00A/m756oMjkhTBkc8SPTP+utx/wCgH1TWIo29AYuczM3WJPp302oIb2WgzGr+UzW361hCg2PsGooTehKRQcX+rbVBQ+PraS3FnpoNKmSgxPNuyBPJiFFuZk/tEdL+2ppQ0lvRO8FMJ9anlCjhVipj++prfZvRaiEjMIJhiBuoNr001stU2sh3Z6kmWCNzc1pizfRAtAbnZCohCEIM3Pcx9c60G4b5LAySeLcLLTLMXTsFIO22+kDokxJm0NwluZdnDy7HiOH3HbV01/FyIbfktsXyfbtCvZC54z6HrqYJMGFriRdv6QBrpPjMWQRV1jTNT4+61dJluU/cMZqeoPHuLrSP8nVabv5fBUUzUWpyGX9s3MdMXrmeMt7qYKEyhNPK4N2wZioczemKUWF5pIF2wl4pGeeGxJyTN2gnprGb0W/omsUKwD7vdFXITxzVOfHprRBjy4rTtd/ifjxYYoupGfs8gk7aJihu/daDxh/d+q3iD+NBhGViLgZreNaSAH7BUACJPis4GJTxYk6nRljWMkGbKsSHRvRGY7VZYm2OJcwdtSO0nduUDu1QG3fC8SHJCOQDWmwHumgGibpnrE2SLEswx+n00d01WArVYcyy7sz4kxmcJrEgRAotBJWcMwvUJ23iMiemscjtBb8loFMrP5WslLO2HdmoGTrokHWjFPxJk2j3Q8cZmLxFwYkM32nQDNbVfwpr1Wjjhv8A2yRdC3v99aSbtwsa7y3KEb5hOUk1AEosr9JnWJrCwpIK2JkIK/FJjyenIvr+msLceaaa3lEcR5SgDQbDEzv31idDCTERxhaYjbEjBEnq8gj9TWrzq6LXO7f2stN1dLKkphw1PX++qE4hvdYTMi0uyMETFvJiM1vQ2x63et3Q2wipvEB6/PVCBOJcxsEmJ2/9rvVSbhas1v6rSkVdShcRJMT7Zue/bSbbLf8AVgs00SzjLVRa/wCNAqI0fBY3/wDFbKRGIGVaqp8SGeutPNvmsbWl/CIy9SAaxgTdit86TANbhTFtn9OiErmgoZtY6LflP6OpsPZ+fqsQLVhB2/blLEZOSwbnFNI/+TfFT/kxowjhzH3coBdUuNNzpL6+a1YkuiwxMi00YIMTDmc76SJGku6IGpb+kkQ74iSgki+MSA/bWuG9U9xvi36LbCyXMxcwJLRKaxmwvD3REUM+j/USKSVzk6pNJ39J0jI7lxutOpRG59shZ2qMlzP66qva3xQTQk1+1rRREhvEI7EpR21v5TBtYz1TCu3E8WbmcXktutaLxLdVYPcK/wCgtbA1XrVRfuWK21twG6piprW/6/qaRMEVYttYpaYy6wy0K6AyaXlBkoh2T3KMTmZCPTVCZktvZTl//r9oPlRNIzEFWV7b5K6YAM2cqZrMQVmYzG1R9ZkPpXTGtM2FJKBHQC6VSPJrKlE3U7JPfWsaN+Cx/wBbGUwe2I5Gz+3pc80Wb30UJm5W3JQSRGS1IWa2RbkjVUFRVBNdI901bGAjP7kiv2kmdFCK3bqtNeuqnyD/AM2xCiJkDVYzrdu6vGdLsJQOhaZOuPG1sdVGUVNAmcgHTotPizQTJO1eSJUNdA0GYotFKojuVSXIjBM7eq3PpqwW6oJpBvzR/wDlchESx40eUY01mr6fSqKf1KC/eLgJttqeVOgEA0QBWDYIen3PxImOx19dVzbs6IBH+rPn7I1tXYxZ+5iHUzXopkR25F8mPBLywYYyBKJHe9UBFaynAyadKJGzaIQei592BZjVYjdWXxlEG2oLlHjKRuyJJtGtY82/pBM00hlaUmaHq3Xahl1huJl+yYnKR9N819FSKqMt5vkRemltX4LTWbP1Wdl/F2kA5QRJRt10TWky3ZTlF7l/rCUSvbFROAmfryJ9daxmVMeCTl402vualIIyVOP01Qk7QnETdt1S0VQRkgJ5GeVkz6Vp9W9fRdIrIMvdEtm22FoliJIhP1/Q0kkWht1Ryh3TQ3NbC7NYK3N60E2GIRrOqETl6TJOeRCZYX1z6awB0stMWf4gqdCt7AFfVBJojRI50SCRer4MoThIICFEpxunKtJI4ym9Ckai7uevK4oeN5dWDI1eiQZEFsOqE+RiukH7q4soxCdtb/L2v8pO1bJTyJm+WUBTMg01B0/xqpoCLLnQ0NwmHlgu4iOVP4kxtBvqCJP9TKkxQaNuU+HHHEGMDiRob/70GCKWQYNBbg7IG/JgjPtgYElTynWisD/R6omSIbdlH2gyFLRHTycF66iSP5oUk/12jRaSWaZyWwIOIl4nfGsAAAVEH98UMMD/AOwqVbjFbTJnWIMyLt2TU4rZgW6De8Nq3Pp9TTY03b8knxKyPi+5ZYRMWpOeusP9PZbH/UAVeqAcs7yXuRaFsEUZ0EiIOynIAVdvL8U+THLc/SomTr3xqhUCbB+qcRIkRKVSuVNDB6gVy7md9VJNCHdVAlv4WUWCsnIrMtbth01JbfoplwUMz4467QGCPH92poLrEwDql/8A1IyAN3nyckp21RHRR/XcRkLP08UQ/bvFwjDglh5K6mIsi1CaC1EHpjoxbBUeJyJS71VLTR8iginBFG/9oh6Q3neYqzUjfRJiIy/w3aVOUjy40PVV+gXP0NXc/wAqDMxfJJ97y2d4YlZX6d9VIPGF0AM0D8rPdLnPGqyRTyPGApj/AM6bAbuVqEU4+KXGPJMQQ0QQVuW6b0sVzyw/6b01WA61UYSP/adqif8ArWnImRutJNPFaJbmATZAlGuKQMR661i/dlY8G5QDuZhtYc0WR9TWIgcFzNMoQZN7I2eVNVgf+Nb+SBHwi9pb+0nyx3eSEBLMLCmI5TqwdwgSL8ftSnJHeUUgtBI8YHaL1cwaWP4nSEVQi6qGJxd9GO3+NGMWh9H0RHcLBR5sooEH+3qM8ra9ddBAHE8EY9sEGy0VJQ2W2PJue5idcz/qaSmgvVI8RCgk42wOzQQn9eukEiuinKLk6t8kCyZXt6VZ3Y7a1bC6AAMoNygk3mWe7QlRJxXj1mtM6CISKGFPexvsNXJgn6dPXVGI/mg8Fv8A2gd3RLnOIaisxtvGmf563UyRYP6/UPGsB0JZq1zux31gTeaN/CDQnb94eCTkQzm1z0pLmCF6W6oQRBUT4JOcnSMRKzKWLTK6n+SSNYcqo7sTM1cKUwRH7up45VZap1UZXGykzU6PwWZOSjvEuwM8mGDO06REDZQa1Ar9ITZnlLKuSRDECBGtAEybKcoIoaKPLLWXJnHSKfL66vHjdESKcXKnOTaYoUqImCp3qtVEGBMwp0lvzQS0Yhh4wXV3M/T/AI0j+TTqoP8AJkx3PVQ5QODaGQDxd0DOumJnkjIG4be6VgAqRQXfyqvUcEYzpnU39FBoDCi8YqJMEzLEGfE3Ml3qwSa03Rzu25S78hdocQ21+TBLqp0q27qRkBH/AMjq/JRanIzcbWZmQp64uNdKZcob3WJkmblIrlnaCqtLuTOeunEA006s2ehlSuOzp4qHLj7pAKYM0bBFrv8A3jSZspuJ1lT5Q4Ib9ZPaFh+4N61q6qKxXT925/qDjyqN/EbnL+1E0gEQG/tRGNhdv4SJXIPdI9SHc8p49NY5DWy5kHkKOFBchEgW5jpOVrfSIRBNP+W/RIzAy8hSVgwsP36zpMat8/lcyKQZ+0Gam6Sn0pb/AHHQjVUsLrllBF6N+C5+Wd2CcjEcuVUQnrpsdjD/AFEgY8hspM78nxSsCrDuwxZnSIFcRXkjKZmxbt5JPkFJe1Mgg+n7v11QiYC5UBk9flQfasuep0OsC/511iRDb5SQZk05N0UuRDgInJyWOV4ywt1OpkmqmRan0otdTJJUuHxPKEgPpvq9d1zJM8W9bqPMFiYQrktNyddWLUFSpBoRqkeNx7nMxBRMSmL36Y1QmJop048lB45jI9O1RMMUkY/vqyaibKb4waUfF3SvGrqMPWdoG50i8XxfD3XMwQO30XPyioT8cIJygNimPvrsNxdBFhdIpIvi4xsrSmYZL1gBEC65HHZ+nr6KPKRkiJcbGYjsGOmkmRJ2blSO3x4qKTvEJvLU4CKs7aq1arnEbn7UuZbtTiRvMmLDfV42b1QSIqovAmcK3tDMcc1M41siRe/FcTvo2VPlxag3chUozdthH99Ig82FOWPadI+lBAd4ePGw3nKgzBOumJGRnX1fFRFO3TRKj4sywuIOv/5Ex21pFuC5HEkvRS5fi1iylx9MHfWBEyXK5kAGbwX+KFxHImOVA+W1TPI37xqzM8COD29lJE/0L9UqkEV0A3xOEHhvq614LnljyI0b0UeXGTMpH4hVEuIrjGPTVAnGgFFFZgv3UYZfcKRE7RNT3k66uYGsFQRTtslhvuzd5tNhj7P9mRuuRFP59vHjvukiIlFZoKji7RMnXVayJAbdOeV5ivmpcuMMxNwhQTmKMM74K1YNJU5CQSP1viiOe85yILGQRfvqgQbP3XPtBNP9Nyp8oZ8cwSsx3xMyeupIg3ouZFKUNfL0eqmjylARW+NkTZmclunEwb6N/K1rTHuoMxiGsnKGO0xS9ddYMSa+3VQQCaRL+3KFsU5epcKhm2Ma1pi7f0oibw+iWDj9beWYQ6NxpBk8/lQRM7N/im8I8l9KhZbWsUWba6AyBOpblauNQG9emim8ePEXExyM+VQz5FQT+mjl9NlAElCxe8rDM+53gCH1vWOMht+HPKYrZv6WrCZko6Nzmf01u3tAIstBNS5bKzTfaMIszcgy/bVSABGl91IE/wBE15L4xxapmJlhJmtjH2NteqYE6L415AsicUkqGYskIJRwSfrrE6t/KoYZRXRhaAfcE2VK9oGLrG59dIyMcH4/KwiK3TnKTydxw5rr5bM60jSz4JAigs3snCjk8onbfMJMMhcde+gmkW6vgrkaVgKhw8QB5YiZuptrZfS9SScqmJmUAGKinR/fmxxlLiJcA7D0hf6jQYCoSdP5TxOC5iSKty+v21zOQEgQumONJ93K3EIgL3j8pIKxMy/TQe6amV1Ag8E5V0scYcHjC4Xxr01NLa8lXaeifhfuQd5xxmCgPLCddAmZBqR1fBVEQHdVLSRve+RPWCpPtpNJut2k5acn0VL/ABpLn3EBEJ2FjUSYHq3zXQYgQCjvUCYmYylAu+dFaDKx81YA0uSqcRblI3ncJ2Xy7upJAEGre6okCkVVYMM73HkcmhmUWHbUmSH1foqxEiCIThGV8isx5MTmYKq41QiIoukEiBUpyoKH8YC7Q6PEmfroNpXYWg+L8lbjNcuJLuRZECxWJ1zO1I0+E3/nUN1VOO2OkVNPVmYyak6y3ZWBTtAoyiUehJm52JPFg0E15vmrj/mjKofkcqpIFv0ift1NczFhNm/VdYMQbUb/AC/EvcFq5spbmS9tBNa3VY8RbgfB/KfjUKPkDUHEQreVfrqDBpK6YihOgb9FbgHj5PGFwROZyDTjpqCf6pZWZAhsXVgeJA8cyR7SZiIJjvrDIk2pCoAA1ofmnNPEe2KhwK9Yozsb3nTesrriCKDZv4VeA8fHixJgGum5cr3dcjkcqhWCJJb4KgoHJC8cfGSYejF4NtTTInEK8RXuNufHwd1Ql/2baIYpvJCL+mgX4LtiKUdV0cXZcGxkYAh69tbIa6JA8E54gbgN29LCEiNQe6ZFC36LsK5TjQKnCXkMDEMzO2P3OjIkCZMFWIxZ9F0Es7ZuMsi+V4V1I3G/kthSuiJW8kn47Q4/KJvWmBxb8l1xOvw/eq6SOJ/ZisyxSKDrmZNaNnyTjESbPkjxZCUHFrnZdvVkxog31b6rqBBoK8n57KvHC9j1tjkPtM9+2oJGqqAD05+D9FYwyRURuzENzl1Go3lv7VA5QDoqceMLMx0mmLigZ/t9dTlpqVZB7eN2/u10NBtIMyzJLa1n/rmSJp/ot/CqKSn4VMDkIrO6ozMNXqT5q8hIEWjcqtQRLPG5FUxRJyJNJm5VAQKXVuEAMQ5aS6j8XY3cXqCYMf8AL4LTGunw9FYYPKQ3xuz+Txqf/OoMnKF0EW0u/ZU4hE9dsF/+pLnOdQZntkN/arLYWViYH8p8WN0iaKiH11XAUVSJTnciPbXKJi56ch/TU6RXwfl5K8RHMKnCXi/lu0k0DcQSLqTE6w3+KyIMaOu35yTmYE42Yd0U3erRosJPgrAtNRRVQr3M9FLhorN/1jVSQIiiuRcwUZwSMG5Oa41ENkrqbit5XXWP+SugIeNEVHtrDXUh1E6goNKG7q/ZOftas6VLyLZuOhtqrz3UVigqiDEtEiFw7ARj01MCV0xBhzTxe6r8ZNzd+INE4CgxoykUr5vqqB1IVCBmWeX/ALQVYH0dRcU9KLDE2jqndoUla/dcvlDC2fbRBmRei6CTUt9FTiPjFST2xFLiGfXvrmSBlq/VbCBXRNbU0tAbREzdymtEf/aPlI0Auq8WwgVHapdp9xEakwLJNKzV8lXjxiJjdzu1Ey2n6ug5SaLUjc/jsmLWQr24JOPF8unjH9tPd4q4xOQAN/B/KaPcOfdLg7OAiOW//nRXSyvSRct8lUYzT0iYiN6xy+moqbwT+6dFsbUCI9KvxTaWLljAdtEbgS38qiZ37aPzRYiqmGLlgeMIv+xZrC0xZdCI8E5bMNWHbeISZCsl6C3+LYjVPi0XklXPWInl11IE1Fg34KxMTNH4qnEXiLE2RTZ45xILqMqGvx8rQCZ1RUDxm/LxkmXd2iXRQlNzOn6mkiKwOHi5sgJYWXRrMiq6CTBQkmIHC1PKcwjGV3qdN9/JY18G9UwOcmQG/IYmbPb/AJ0CZjZXian4TsZ8ajDAE9TKfTVgkmDqtFobsqcVhXED0Qbg6YvRld+b5qTcWVOJRkipN/3bp9rxrmTFdW97JxPcanVAstmZiWTA5ws9vppNDQQ/SvqqkAxqscVnZmSiZ6/izOiYxkP4WxNf6u/BO8b5EExE1hifG4u9jWvB0d38Lpapkt+CGbKUuLbahjBrAhYGMZyE1VeONpopWEtLJKeuoyq/bVbXgU0tYcQpcMi5k9ziftrA3E0f2mKSUVvtCszy7RDDjJjVCsLCSDRNneG98Ujl++iODfRbChqXRGIi2VGMnpC5Y+ugbAa3V4/5pYN9VXjybQrcZH8n1gjtoOImT/r8UnjqVt42x4+U/Ziu16CBFZhTc1u3N1hd4KipkgIGCDvX/W0pUv7XQbhEZxKztCDDnlFPfTp+voixATEnLaMwRkmRfbDPLGpkkKjXxe/7ZLwz9Q8sn/ys1K9NbIH/AD1TNdzXoqdCeynXyAqYGmdnQdRSPpWYJ2QbgwCIw2pTM5/qda9tUnhU+ip8Z7v3REEvrAuFrH9BlPbNGERJO6p7XdD/AJF6JceudcxtH9TokVMi7+0G4FbhLajMkRKfRnSIH9DRH+alHt3dq9yTs1HrTo8grxt3EwU0TDSikwEz/wDM59NFn80SYW7wRQ71MnEg2zGms8Vrjh9c1nei7HcWUc/120Dg2+GiTI1eiM9FsOWA6WidtYP4VyRWIhaXyD3SNxjZszyk+saKETTtTSeDfDZGmPJoMv2hEGdnI61BN25TBsC+asATiMSBCTfG5w6iSjEwP/KX0QgmVOM3MrN0q1d99E6CrfBPDRh/KYqJomKn1Z5CyxpNuPggDQhUDxbDZGxbYEiJd4xnXM1Ey29+wk01SkiwW35Y2UnvOmDYlEUltyj0Kq7Wk70vtdPacjJfqsYAB0RlclVHV9QIQOroIBteVjUC0Pmiofl5EPawt3LDRG11fK7+yjZNsEehDDMzDic41hFhd8ndMm4bdE/ElbvYbwcV3+331OWlOqjKoEWQ/SmScsTEUgG851jNd/RYmaPb1R22hjjJO1h2JrfTWYrDqis0dvta7hLl9qu89N56b1okWLf6mARqmorpdXNWtuJ0A5EViFiZLb5LDJLgtXpYhsXs41oEweiDSqOLhxGDi0NDHado0cHVXxFmyhXuY5M2HJ8cMMYZQPXTGpsqJ3fom3nNmFXefb5Xxn+s6JgcUCZrQcG6FOAkQ2Js2zkkJrUmjfguZBBM2b+0ZwCB0l8QEgg7z20xA4pty+krcWUck+mFTY+prWpp4uqjM4zAiPzxWWDPGja22U2nin1da9Yo9UUsdkD9DlTHHbkxazbnf76wp1TwFiPhZ6eL2KqNkbnk/TfTG/q/1YU/1Uzevq9kwRyuVmTxkdpPyBFjUwYkDRuETIkN81SWbxK2ffyBmaM41JvBbKiJrMoeS8h6iYfFUzgi3WAgRq+iKiR9l/CKoG919PRqfTWArpC0kiDIcLPSLZhuB2FhCZjTjQyX7rRWJ0dli5KAmkIpNjikNZ21iIrqkDq3yTR0geMLdKJki4in6aAYOsNldANrSlJSKgi8TDA5TBrmaZc24WqBBRPtMxTUpMswIzoJm91tat/aBczM4++M8nprGcbQkgith9LNTBszYNAZGVZz00zNSjGJvQ6N8k3FnEKQNyyolRQPLY1BAO8KMh/X/jHgtatQTv7sS2FmI0yAIXOgHBb2vEHB2X8Xf24g1iJqL9FiDP2/dGV/JrjB4wEy+M4Nb+f+eacthdFtV7pGUalmq+nfSSKUPsogECLt/aFjvkGbGqMrT6a55XhWYNaN2S1tLFGHPtiRQI4v01M7vWvl8rVhh/PkSNxrxzTxmjfb+t9NSJnTxWPErPjvv1mGIB8usfV0V/6b+1n4cyhXWZt6csziZXTXVBgmS7PqiMb4/tiErkt99JMmH7qiZ0Pys9YFdyyWy2PafrqQcZgmiK66N7oZkIDl+MxfYgG+P1+06qI5rlMmsw3sgcZrDBhbqmLjGtQQUGMiYFeiHizlkW6ITM3d/wBZ0yeEt/Su1wIb9UCIu6xD+TDMPtQC2Z9Na1r6thFCaPROrGUuDPhs2BAO/bUmZgVQAIh/iLzOUSfjdyT2lnES6wtT5WisP2r4LeeIASQ4iRHF6wuP00dvmp7YoImE48YJf9eUIJUArlJ3c6xBBpduEjEjiK9G9kzGz0AYZewXX01MDqqrMXPOz6ozxwzBRJPIqfuL10EQY1Sbzsl5Tc2GKZ/GMOf6nUdxIjqgRQTXXkt/67kllM5AiYYidJnWxWJpUlAJeLJcxWLWcz39NawVGYg21dndHrDLDZnaVVwOtJFTZYnelLOyzMLEnqepQhMPVn66KmlsnugEing/JBi4WjjtL0/1i50g9DKSIqBR7LPtgPyviKLeztH2jWPlRE718EJlzDEkKRtOIo7awiaaXWtSKpoRgHfy3f8AYnIIvpvo0mkvqkbv8/Fu3VBM7v5dI0VuIoggzQ8nKzMddyGDFcren9Rp1nXzWAEU80YkjrVZ/wDxF9pHpH661RUWlE1jTdYPoG8G8N5cN60twkmhrMFCmoO7MNIXYyT+ui13+rARyWCL/GGfEQe/uty501NrJypSbrSw4BrCB1sQoY06ypIJMXH6lnYYKvJtiAV8vt21YILb82TrwfkjYjMw8nxX0Bn8UjPadbSkAQte9z6JnDG/RajvESO+tSamzfgioMxSG7LYELLBnrJFpidtNOv4tTkjtEIwYCSYMB2itTHdyfPmmQMpS8h7qPQKZlfpjD/m8clOWIJmKw3KRnlEx+klsEIDTe2gRMat9VM49y2wBAH5SrtU7SYvTTcytAky3L11M0wRUxMjFvjMvffR6+LcoBOv+m/xHIyjKmR/LEGP1n9NaBpp0T/026o95Ehhi4Pygqaz6Y1tI3bogVqEfIFhjDM9UOuYfrp0jRwgXpdbDUx4qkfSIaMVWrmRZJHjL1WuuQYgeIGcYZ3udb/xIELCn82f6jcA+TsKBCzDfSNtF6h+i6XtMJXF3KGCCSQORmJ/xpxqdn9JAMxo+qSy3jvvMm1XsVWdVAsN05VA4R9pYuAevfieQkMxC4jVVELnMh+j9FmASEAkllgZ3cB6/XRMkdpbcpkmnijMSzTj1WKqh+2gR4Fu6YBpqhIfuhit8zMV0rd1hQ0qG9EcrN+CMEUzEbkQrCgAz/40yQTP2w6JoTC0rkSVZk6bwn21oi8Q6IgZWb5IEyvjJFY7EB1O2kzbim17eL+OqnflMEEgxLWWUnjHremkVujGI1mi02yo8ZZJxEQysDb9fvRGwVmNdfe/WyxvVbNhJiOVctE2P/S1ARk/hO1tNiLO7ad99VU2QKGH+JaqzF1Mp+JOSB1RNIF0ySW/RFg3RbkvkcZlnb/GsCTyQKiae36sEWh2y0DQQVGB66DWZVAGeEpWhm5CJEwxU0S/fSLg6/SIPd/PF8eqmY8XN/8Arx/KusxGrgioqF0Nal/aG341flvf0JmDWMEkaoEmxq26GJzMUlpUV4xhf8d9bWi0z0utMkUUekZzM1D01hN4o+HyiMQ/1ZKhg8u8QfoNmsMpynXomZCSuSEsxt4qRRTFV3rOmoEC65zBg23eyPLDKyRDcpKHIGdqdIu/NYDa5Ucs15ZqJMJkcddUJt+LrOmQhtlFuyp8WOpHUZvRbkh+D+Vg8oYwIDI0EWSE6AaHG08lqDl5t6rZuBLmtpkyQzF9tMQKXCP60u26DLUDMsyWCqjURv36aTF9FhMVfmtE4JNivIoZJufteimNDSW+CaihQet1AQvEj0WQdXjbmqFNaUbslnHKVzG51i3Md4rRpT4WOoKVhgioIUIint10gBTkRPdQPmtxSbiDLXZ9q0Hql/XWrCnKdOXsqdcExTK+26CJJiI0EWN31UTBmr+2EOc8ePVVIieWF35baaG/Dl6Jxi+qjMU5nEg34k+2IXPq6oyRwb6IyoYWKxtKmM7SyNznTzspgXbfBK23TyAQYeW0zEI6ZGkwCr/l1WmG1CWJWC4luT/n6aw6StFI0bZRmQtYO1I2QzcDB20R0l9UCIk/S0npLVXZGF5CifT760V7pkJNoSciYSGgsZePo/3xeqEzGhXPHbRLY2TnKvTFkfr9NIAih0b8FUmK2cIQ0UlEzKQnWJjUZGpJ35Jm4F0khOZdnM5DCS3U6JK0GNHydEObBhmmLt79jeDSIJk29mP1TEEEPR8+aEkgLPGvsxCG7tNaY0u7uqnU7Fvx1WjCsybE3MqdiYjTNaeCIJDb6os2qRREShFxlhjQImly39pElLyIlYMnlAEUjVmdUEUvccY4vip27EVc3BPtwLCbU51c+aAdUCCEj/WfJVJ2SRc6DIOsBsrE3lZ4rj20ACqXUTAEVrTYG27mE0iDfmlh4yS7LKdSY3h4/Z0wDUBRMHg/BAmiVnMVsdDHStMgyRZBtI393sgx6sRi6pFJF7aRG2qMh/UzVbp13Ccf/j42xX21jXig77vw9VPnJTec7RDsGGf86rGMqa/qIEE6BIAO0E1/1Ypqr314KZmhfusxamZgbdoDOXpesDNk3F7ahypc+OKM3FBgOjU79NXiSZBNH4qQSCR/yUmQIM2Ho7SXW2g0BmYb90yPFKt7jNrEHTeSDUgf1NxCDIxrUBLKw7zVZB3xh+366oQJ5ez9kGYhv1WiRmBxPIF/9ltpDrrTMbt+SnWlnrVS5cSN+JVOwXl5RjVg6JyFJp+/aUH2+2/7PHGBCY7+kaTBupJxtiaerdVpQnMoZmanIONBx209lRIMClEEtCsze0QJJe2HSJ1qA3K4yLacUnM5BSYw1FFRJMzBoF546PqqBBB4c/pRukhWo8QnjD0qXVC9TAC3Uge7hwgk3M/tSLkgwS7Y1gamlVzMgh/AQSkLlopiViJj+zekGqKxJvu36qfL+xnlMpMtTUT9NUCTzfNSJknZ1UWOnItlElh9aZ/rp0qRSOqkgf8AVTCCFSMyXR5RtmA6f51jeTVvzUZRHcKt7KXI/Iut5SDtO8v01YkkTEt9UHH+QddPFJ07EHW8UHIgj1rVGTW2MoPaaaKLSvRmGJa8oiJz9b+mrpFKuETPCjdlNcxLdvEPKWL9s3GqAkQbRzb2UGBlxdFLkR5W/wCZHECH7sRWumOhNn8LH+rCiTlEPKMSU8lFYhRTE6QDMGh6IyJiRdv7U+eR7Q7hcG8SPba9aaGQuYAI2UoFmMWOzI9bJ/zok6N6IrPJvZLHKupRy9FIgpenTVCCK2P6pM2Fyk5dZgwvGFxR+MfXW0p/pzZcheNJb+1H77wxjyuWOy/8aQBrT15PotXhCRnjExHaJMBahX6aoVtMriQJjTxlILKNzG0dZuxF9HWpcXUTXnRQ5plOpDHkAEEUrHKM6u+7/FGImntRsqUnWzjBlJht3z0zpAgRavJBxyONX7eiRsQKfcTO0Zo4xTqgay31XOKXfmowRQd2HvEnuq4vproDXk/tEEiv+p++HPipcyltRPoCbflN9J0G/BvZRGujfBQVAfbE3GIu2pwdsaQBMXbdjIbmrcKXPjDjbjicks75ddcCIgLmLwRQqSQy48gtZTv/AHO2mdOHmoJOlm+KjzfciUuIcMs7xO/brrpiB2zs+nytaukN+KXxZhANkJZa6KH9tUIil2+q5TSH7KPOKIZg6KVJf5ZPSdUNQpgWyhvZTQg6CLlACc+V57mrBIoH5LlAJ2L9VHmCUntiDyiHKiYc7/21jfWI2RGusvn4aKF7HuskSWoGtUJFCoyx1NnKnyOWZtiIZJJqYRIfq6sEdJXMgA0YUTiErcy9CK3vfpWqIOQk/wCW91GU6jw49UkRxunaUh3AuL66ngbLmRXj6N7KHKJxaTIZKXMSx0HXUGRBso0gac26VScgpkNpLZRGRiaS9InopJOzCjyiSRijEHTFVcx3c62mk81yyFaer9VF4koSNqmWpQ3Eb66oZTipIk1sTTa6RwWw2vF3OvuWZH6Vp0/q7ei5ESCBfi5ScpuPdkit4grtfbVDwXMgEQbqPyCWTeZuruq/H+q10vezZ+1MA40vs/BSsa4yx0KJgvou3fVwCIKk40pMJUDlsLMjLEH7s/8AGmsS27riamQdm+GqR48aKBL3LfpMr/VaruIqLrl3ECaOfL56KSE/lAz6uARZ5YwauQKDSHstQ/1oG9VOELGmkibxyZJxpJBs/BcyDfXySJLNv2gqMMZekaiSIe6jIA/1cfanz48mWJx6MKznl110BiK1UxSlDRTLSIkyzCAdYdvt21Rm2kv4+VJ/9dNi/pKsSK1cgiC+t0/0aTNvHVR2gi1Sk5CCzJtTmMkQSB99ULxdTaBFQW9kOXCVhhdoYQCVpL5D1zrA9t7eiLxIt4qNnTpUT1JvlxjpHpq/5jg+SCRiazBqj7ZzjKLY3jed+uk7WKDQzDjxSvFjqTntMYAeS8XWBFNFJGx5Nwvk1zOxadVL/wBUz9tej+sa0q6L42stvdHxYlWKu0LMev66J/OCRjqLBlyhFMeUK9Tvh6q9vtrCBd9eiaY12VePH1WpsaMzOYb66jKJ4LVuLap5gqRJyXinJldM7wQ6KhjAlEYlc3VvSJI4jH02npoJM8FYxm7fREPJ+sfUOwi/40EwIrRVjNqQ3CJeE5TP5HjT7ckTxl+up4bFdbc37KnEpWHqrLERiYJHtrEyYBMJrElNx4rE3MMucTKs+JUfXUE5C0Oy6GIrZu6vCEgxdHpU9vpqcTFDE0Qann6IyYiZXj0wzEKeR11RMUFKe3kqGOURoqDwOJdZmFqgYQSHpqf6LfRWBA8m/dHjGJ/KriGQQn2xn9fpoyEW+VcdtVYIJYrGyzbE/wDme2okm10ipr8j8ThfkVBkgpYy5n7awE7cnZdsR0Jf0nDlIzNEv7YzbvIaqlSLvwWxA1vMJjjymN2SeOBnLGCGe4aiReaPxXUDt/qi6AYoKCNnx8YUmouo21zMAwS31VCp2L6+Sbjx6wW4WbjpcsddBIXTGY5qhUnisxIz+JgmRmv/ADoyM6t/S64iA/pV4nHxstQ28s0qbMa5mSaWfmqMzAunhqzCEmWZauvE1E3XTAdogAieX0nPJgoviFyJ6TutaxAE9V0HGaN/CsEHGiMxBhZJUCXf/vXO54lvkmCCYmLt81WF3lg+nW44/XrokDLqrF5LrJVAnZv0aONkcvFuLZ060XUYjETq4rYPgrgBeMye7i9MBedRU2unEdtLvRUi5heUtjZDUkkl/fXPurFIhdhFjZsJzkDuy02uTfWjJdBjqPxXA8ujMEPGVZmL5WDe0aMp7bvyhVgQRKfG3JlGIOnSpHvoG1G6LqAAJLfVV4lEcYzmJrfGE/71BMD+ruiuaVLZ5qvF3tqEqF6DN131oipTE4jdUE8iGCeNE7Q9YVCDGNasFdf6gA3fV6BXIGbCOR4tmf8AX/aB1yy2ukX4phOTAGSR6ECzx4+IzDoqF0F6ro4DVCNy942uStcsst7t+Mqo/oTonBoqMDb12AlhnLrRfj5KhAy/q791XiGWhncgkIhc9Y1yyMU1b4qp0TlrCM5USyoXblnvoJEDR+auFUeMKdM4NluQ90bdNQLw3KTUt6qoyEq5AOMOL3hqNtUKDYKu0i2/PrVdFwVEbCOCROTmX/vUUNlU9p4OiPiNS8ogDpFXLhcY0TIpRvddNbDrdX4m3VnoymU4+jrmeDdlsiJjVVgIECag9fFgLYqd61sZNrQ/dWAJkN8uafjbGAetRNK7dIk1jRv4XQEEUs3VW48WfLH2g9TH/fbXMkihboq7sZjFOMPV92IPSsRjWiuwoumIFgmiHyht3SJ9JF/XVEyFQJ/zr+P2VImLmWVxEpKSZrUTrsugBru36K0dKx6MZEkL++otQ2b9Uk1k3nwTQxmjETftUQw4+rq8ajWePgun/wBrvwVDaCYm5ZRjvP3rRzbYVSCBJb1T/GDyZwSUsY4ltXGjKtNFZkCIv4+CrMPZ3qofyjBI9MGoobVWMExxb4okwr1xBGYJYCQPXUn+TBL81dDQW3dfhV4ocSeWwYzfLaFm9Rlem/JYCMYDfmm4kWi9BrJ+MLL2HUxlawVAg8nKqP7pZY6y5sJh5Q6k40iKav1VZYkV0ThRNNqKuz1/F3jRUkzZt02JOns34uSsY7RO8Myt99QTBM2lUKmt27p4KIluqrcnJWa1QyBrq3KszHD9furktRck74ZucUY21NLWCMbblNcyYawUfoFmsSIq34p/mQBp87osbcnat5lslCQ1I42ldBERC3ET/WIHymAbyhDPl031jBHBWL8en3qjfaon8rRm0HDirNadnyTe4b5VVeM+PGpB+wtNRS6jK5bokyBBe6OCSJJitymCHdrWEkzpPktEXduSpG+WcMbZPaLt/wAa52uuoI6I8YiMxtZF1DKk7TrEQSdUGaTqjxr1/biMsRsdO3ppxqYq2f1VjW9G+aYhlFrcUxETdkP1nVkR/JhM6gV+m4R4sKvIMM3FisnkDye9Gpy0hTkIAMk0VcEwQf8Art0zF2TepjaycRT+Tr6oTH5NTuPcuJD+u+sQdP8AXB+2qoaGrfwmZkrvE8cvL1xy7101saY0Wj+5FkYxsxPdprcv+16DFl0nh5aPdZIwSgcUYZPygI6v3NIIJ52TD+3dPwgzM5/xG/uZzL176jKtbP0WArIiaKt0ST9pQIm4hL1Im59qJEColGyAnvSzgzBl9MawIINEUN7rSXN9OMq3TUjFemmdNG/tbExlGstyjFTBBlxAOO4Hd1QIJmW3C6cZqjwSUUxK/umHtbG8uo/qLLmceb8FWojjMO5nJtMmNGtbfSCCDUBvgjxu5glBP/2e3L/vWJ0Om6oZGTMoy/lCV5LAE+teRxXWjdt8KinVvfRC6WSYh2k/c8eqV0jWMTpD9FRGg0TfWVwSJyLj0AdHo3p4IFcoNmyisWu9R5YIQqSX6usBtQN9F1tzhFn+9SkNRhjOpgaIBrU+CxnfOCVIzLPKIyVl1qEaSqxgGNCFQxNv/wA8qzyc+ML+moNz79PtbWN0/jNVEcd7maYxEmNAPi/tSRA4NsIlFhWMTEHYjxjWMTI+XuusCIFEfusWdIV3D/k1o8HD9UcLlAkpuUyRNUCQwetxrTPg3da4O36mKriNV7pxKTkMG/U0G8pAkgaN8Fg6NpCQ9iKUuH6a2msLpM39dkdoYyjcxURauxqaVhEmToG9vc+1Yzx8gq47Via1U5XF0VGVbnirDiCfEjPp9ok2zqCNdC/lXBmR/r9dFurMkxVSxvDxJ8j9dTWgfmj142WLkajtVKcTF3pyO6bGeKcluUCAmpqn3U3qZk6SrIEUv6VlaHOTBUx9KcFRvpBkaQ3rCxFIL6oZM/uLk3X0vef+9A9rLAkzCMXVdwuUbIUcf1Opr/kmeCwrf/TpVPRLiimhlepkfTOn09FcUGyxkUGZ9Qg2qBh0GLBbEmLrcXZtwKxCdZ7J9daJu+SMwIJHymIYlJmVLiY/dX120VEm30sO6+iZkjsV4yqe7DMwbfXRSZ3+kDcl+KxLbneCKJ3iMkbaANB9uqYIoKhCyQmSophzM9VdagropNb2laokUjxY6QJULGJz6aa11fqtTX0TlBCyjSzk/wBmIc7zoO0K8aTPi3ZY9xUfulxtADAwS/TWpMN+6qgvZv8AUZxKVPrvi7Q1I4UDe616C8voicpoogqxh5dxn7Y05U+X9LllkBjZHtVpsdLkY2nf00TVTO75dUIU+kWQy2QnEs5H9Gmk1twQLbQsMekEt9+0T/jQcQa6hNTUS9Pv3WopGMS0NXOKPrH9mpPJEQY1bcrCMzMkRtAlxCGMdf01uKxieEJ+LLOx4k4S0u5n7aiYFoUmh3o/NN1mQXt7vbNPFIIO+sNIb6KTrayMniHltxqomSft4+mggzakFvwSOAMrOKvr/UyZj+2j0RFlumPtCz43YRM7R00mNXdaJFNW+KbF5ZYEtSHxsZI0HGYGjq9F0xJtoXdBYiQVla6wBAKNfc0ZGkA1TfT+Q3TVYiaj8pm6kLIONo6mw6eKK280vTr4tGEZfaQO06LDqqvpJRjMoG4TccU7x9tbuHmp0o37rNwyhCsxH/qKYL63pBgnVVNILdnCrwfdE1hGp7zO6wxrmYvqpyg2QSWYEb7wpZl8kz+mkU58VzypjfVKYDxOxtn8Viz/AI013UgyKXBf2iGCBJJ7eITPtkSen21tZfRYiRPq9fZaSmnFXlXvBnWqEb8nt41SmbUkDxfx2MXc8jbbUZCDR+nqmQm8iwLqiIsr6emgUvdaFuM7qK1JdQM2l40RqALLCmUN+6GxaVG3+vjHpO/ppIihgt+CQKyaLQwMxLv9c+7DG2sYtt4eiRSjfgjMTazBMS+hC36M76CDAWNuDqwkY658TfsyVEB/fTjN+J6v2RUCt3+rKLxrrSI/iFUXLpiAaUouY3FR4rThOIAE8dyGcsP/AGaYrBP2kGUIkLqoJSMbsyXWif61b9UTHns31RGXrkr2svS+OPrrEVpu3ug8dloZiYyD9jbux6aAYPVuUcNdvC9UIfF44SaIgiV3mL9L1U1rYqhonvymyFXGBxExDqLikLp29Vow0wF+2LjB4oYqemkmu0rREVsUSuXHlBS2r0tIEr1zoMEEQiAT0b9E+Zpc+piJLZ/trkd9df1Se4Up7LKXNwHLIkrveSJ6aw4WRWK/C0v6b4vj0wldJ/trcQ36poKH/P3v8rZCHCX23DEQ62tUxBkxD5vxWXvfuhlus0JJOpmOI2QAJm5WYl65jqbScsy+um2NLLRvHbRbjyxmYOkrc1Jcfoa1Jbfjsu21YfygSMQhga3XFUOsQTXVE6zosSceSrJvN4pE39NOwFm+asm0AlvRHaa43S5k+pXFOmiKzfeFBkGOPGurc6TFQRefbtIe7GmuhWpcxVv9QlpEk5JcsD1Vk/FNFLaJNR27+rdkzEMXh3RzBxjLPbWJHcisb+z9EuI8YLtZ+sDPTptpv/JsFQg2conSBliEVPrBNuax11N+C1y38LScQCoRDDaXiZPS9NTTR8UAEmdZb8UMi3xCKxtydycXpsQDUP6VcBeESdgoWJ4sNwARDGdbWt+qmAPRa4YiCWK9IUHY/XWgxxWpSZlGcTIzBfl0Flnp/U6AdL3WiDwcLSWzJsIkbNTNxjtqu4m4pu3uipMt+y1JEOCwalhI47g53jVjfWVgSNoQsmNhWZMVupaR10dKnbj0WgHk3+JeXF391Ve5JTmp7bawM12f0opL/FlagiZGwXNnWK320jGnFaNw38rQPQYIGP3Vy2OLM06Z26oBFql0Waai7fIEK7gHc0VIlYExWYb/AFEwswMz1JjxFbxj0t00FliYE5IYuYJxJ+1ppIgDro/8Rd0f2tiTd8VpqvxI+vkweUVf11REX/G901FoKMAEgzFgxM5b7du2gZEUmiK6f6boiE7thI//AIyBK5zqu6sh81QmxqG6IcwBysbsZg6Rh+zqhUlWPJs/CTyA7NxZnMLm3GqGMmt3wQSa4mpe71SnRHZ6kzJJvMbNO+tFa+vosaiAKt/iwqjuTjCMQStP+f11Ba30pN5s3wRlRuJ+vLrMywP9jWsbVjyfmmDZHvSUkBxnusza6D5qQQC+SyxBsg1MZCjik9tNLqokkzRuyVpgu/1PxITr9tOkihWgkzt6LU/iX6NJsEH4l4s0Ggk2WM6t8EqSFYJVWvIZgCbZnrqtY1Nm7pBAtZ6pAGqwl9M0zI8TDpte6s464irCPXMNRMMR1YkvvLpsIRIj/wAoWGKn3Nl5jJaOXWxMmG/pMWBmX+prW+ghknZO074zq6AQbN+iKgR6N6oRDEcaHYNjsxL99GJmS/Ba/wDT8ZW8SmJX2xOxLk3E+kaZBJ2e6ayZsl5HtpbS+OfWszxdIvGiMe3u0gJIqYZu7nupUtUY1UyY/FfjZZ9fdVjDDx7h/rM40i9P87LC0aIthMihM0vKmesmempETN/haog0hv6WFQdjO2UQ9K+usRFFtKJXlTgIei5mCFuMXGsMYiLtlYQBW7+lpblLccaUuI8p4qrGkgCv/SidRLeiVvjd46JvMyMGP6vWpIl+F3ySPNTmOndPp9pNXBMG6qQaiYHj7INQkmah3LIBda1NY/FM3HgmRHEyNDDD0ALQ+kawMm6qsyhBNqUS1kE2L6/XrpJIAF0SJG7otblWLqDoYKyP+dFOA81uEQ91lPXMIHt4szExGdIE0Pq/dP8A0Dup8mVmCcrfU6kQ9Y1YEBVYRFEJiB2TjRLMCGUZj+ty2kSkf6kQ29ByX0wRm0I3KjTjJoeajIWy0cIekzGYdoepHa61r6ht1RJN0ZUlgzNExv7mzp0jWFaCqIrOnu+aFpgZ8QsiuQ1KsvQ21p0Fh1cJjHbRLyAcTBPbcI8bMdvtpkN+6kkzpD3utJMX9fb6Ymf11QtYAqdPNz7ICNT7oWARrqJj++gkRJssbQOTqjcIUdLkEiWSU/506/8AkyiZuW+iB6WjQwT0vx2znWtq3ySSbTUP8RrkYzOaEg9w0xBqaiZQKQJNknKwqWWvb+0KifGZdVJmkv8AFo/o5GaqbOzjO8YidvGH776omkHVMmJp3FvRCiim5selr1FI1z/1XTay0d10UNoKm+33Qg1pJMrYzlW8JWTMxiclKjkyfrpENvxUmsWHRJJEz1h2AxBBI5+mkiT2t/KnHHeuMrRGZxE8mFc+QAgnX76R0b4JmEZba4rvF2RMYK1iARBJIUzJAkN+iXk1VC30e0VEK1oEjwb8lQjo39KUMxmkSPdcbyr010G6mpH8mC/2qOWEx1Je8bQGM3rGxfmpgP2Qp6eVgAeUrmVYxdabV4qucsIYZygdauYIaiv6nW/1ioJmqVbuZjbMOCImTSKCREPVHDY2CPLpMG0IWiyZ5QugGkxVY2rYVU8Ys2hwnRMgx9NXMDiuUD/p6NwOTuv0OUKJ6ev321o2oFdjZ/SkzftZ/WLiZxIpE1jVAakqSKI3vmaLrLPUKjP00xA/mG+aCNDCT5KCCZpgeQZRggQxjbSKGs3QImTaFKr/AB9DiWhZxJuPTfVZGMaeqb3uylzVKQ2xWaP/AK/tqKTeixEY8YL9dErMsYUjfjaMxMaaHUSOSisMLblFsynF6Icc3W2ngbw+S1xHRTZd1VmExJA1CH66oEg6RCxAiG3sliuqQEhSMSvjSRpuYL+kGY1QYJvyp3PTdie7trUIhbGtJbKH+yyOJmu7l226mmk1buoNTA1blTVhk/2W2ajD5Nh+mpBr3Cqa2BUsqqG8QLLM0xERt9dVHaRFlJP/ACdHvtdCN3l3Gpifyc5e0aaz26N0RlXGLhtwllalHBO/LxxRh/TSKFcyJJPok+QGsFihGEgY6j9Y1WNNFOA/qA316qbLRtBYpJEJIcd7dUIidPD7fRbIAVF3dCAIjjJNoQxF3Hr/AMaru5w9ndSRUkSoMS/jGUv8cdqrvK6rGSKzPutEjjFEikpSfjE3LM+m+P7aoRxC5jc0Pk3up87JLYw3+ON8y6sTAGjdlIyAu9+Sm3txf2tz+WU7T/bVAD/pv34LZTex5KPIlYz7RMcp9w9YM/X76vEnEV3U/wDNN6JHasP9xww+tarSDsudRT01fyp8xIXamtpmYjKHbWJE2pDdVgBEGmL+VHd43xMCGZJZKy+mqAE77vgsb1FXZ+NUIDavSTPjH9vp6aCRkeEt+a5EGabP9SNF0RtybXePakrpkRuZUG7/AD4XPL4meUybTvlWBA36arWEZCDIvu/pK5UTAkKMRSsm1Z1qkTWeTfBQSbKbxtwhIpBIMWoz7jOuk73XMwNKv2+1LnDC3BKbLcn4rX+Y1JlRAGUDq6KbMi8T1M3bWZfXOkRET9vVBFYFpb9UrDTNxQbJmoc9M41Q3HxVcsh/RGzdlzsEkLCxsMe5ma3jrrrMVUkGxqG/LRJy/FGcTEZMdN+RvfpoNCO2q51NrvrSy5hP3QG8ScZp2qCN/wDzRJsLoyqIJU+d8W7kAiKY40eUQ+v9tUItw+24g7nm/f7UUE4s7NG7U7a6CcTBuoIOO+zfVT+SaZPQTDv7un1rVYgKeYu37hTj/YZbiDl49BUq+1auTekBRkKV5Sp8xuFlbAJb69IO2qxjyUWIMBt6wgkgmczdM3KhNMxTP010JIqaIMAKdf6k3BRMbRKrrZQYkrmedG7KDTyLeV9bNsvb/wA6qcSJsiPDipvbk7TxHCAhJNfqRpEii5mSNZlR5FxP0BhMDZEQfXvqxWmrfNQZgEXHg9FLxB9YYmrapKes49Y1uAu39KMq1fqk+SSKnqsb5LyyVpxJJ1XPm3dRRjEcU2iozmACesasGtL+qkgamVPlcEB5ECRJeSUqftpyAiTouOUf5F3T2U+XFlfG2JltgSJxJ/WdAIjz4NlQL9pIkVUEibatbm7RwGNtdRSwopMGpbeiEY2ZxLyK6szZ99INIHwuWYj+rY0fq5UuU8heKD+QRNy2Wt/pqsf5gKK8bKHqSlAiieMwEDM66Dgf5KMxBtf5QQkjdmPWAmAM7261ei4kUmKJIExximCjAXXGRo+mqkgx6hvzggY81PlMtR0PXjcEODpqsSKHRQBA/wDGH815KbTRVw10axTX/bqiTEN3URG8Fv0U0ZpDOHymsOPr9NTO9vB/NUdsWsl5eMPVurRnrIsb6QTPCygitH7Kbxn3FnkrEPrDuqTrpIjjuoBgxrKjswnpHSqbm/vqqgw27rEHI18dvBKUWyPKqUicUF131RJ6rnlMydELzAsx2lJrlD7a9L0H/MGApImlX6/SVOos9rIwEh0+2mfLw90HbR3Q8Nr40o14m+yOHVE+CnIToh4VBEMMrmIN4hDTJJ4v1TFaflF8SGNv3XymvIyjUY++vUSbT4N7r4wNJ+X8KhweRZF5lyzNbY66g5EGG2Vp2b803EOIeNxu7pMg8onPpGsZNMr6v7UwDUkB3h3TgyEO2erZyzNaknXiqqDExRb8SIcqzn0pZnv01pJ/q8tj9XQAX0RyGRSoF2gu6j7aD2zuqjuM17Zb4qkShX5RssyyVVjqdNW6LoKCA9ljjLe0QwTOKpylXOsYPNMQJFzwfonh3yK5doXqxqZE0FPldMQNZ9dFUNhw3UzFZjE6kVMmz4vqiAYoHzsqRLC1yaiiYgzmTVSYnUKgBcaOUwAywzTTV3naQ/vqa8QFYBAmUQue9Qs3M7if1tpkzwforwEmDDfVU48aXHIVCYjeGXreuZMmtofwrNRwbcKojOWEGPxhhohsT10bR46/D2TH9aA+aoYqmvISYQBImYHOkDtFahdQDkUeJI4tRwxkCcj9dBFYblVymnB8/FV4kjG1mduXeMxqDSnBXUmpswqg7qEsISM2MQJZvGdEiaRLdlYxxNxZPx4pE71UOa/KZmb39NQTHFt1XSK2sjsbxREoLdbSXoAMRr8Meq64iZN/VdJMTCtYwROJ5PG1MOuZImFqSTFPVOnGJe4fu9Z8jaNSJsLLpjxq36qvHM2sODswm/8A41JIAgKhYayflUpiahlG75R7SQZJvtrnUf5XTGldEVEJt6kxgSQZ3jP11oiRbouuOORroVfhxa8Y9wTO0MldDx9NY2qXqrp0b4qvjt+QDYyzADe3tja9Sa/5JmX68VeIILfH0sqkkwS8VC9/c9O+oIgTorxvFe0qnFN2YvdAjt5T/wCdYWousdo4F/fmrjHKxRZ+sIG+03oJkav7TiO0aNwiByVXlEdDlMQzP4/TU6UAldQCBFJVuEx15PLkxO+xc9r21GV+iZ7s9xDfgrcZjyUbS2IfKEkImNYCkYiAumN51h/StwyMLHEtmPWKOsupIMcNlcmpG24VSJJ7srE/tj1TpoI1F047iyJYDvGDPG9piwnUWL2XXBX4kHum0ubHptti9QR/UApEEmDo3qnJOMDUcbqdwyCwBqaSuuIi6rwSDsTHWrsMC3qMqiv3uiCco8XPL9VJxKFXN09Wc1mNTAmlSuoFZBpwfurcZzmYs3c3c3Mb6gmeb9FgRMAHi46qh3EDZkuVrLbDpBoLEq4k3qujKSXAwYz7ZiextqagcJQDWBb2TQD4oI4lIOJZ1mi61BIIoawrFTxl2fRVGOMZx4rMOwkrxy7/APiKTJiF01r7fSrSi8rerbJbGFrrqh/luioRIga9N0wx1Zhq6n2jKgS9dSbVe/PwXQVPHi+qtxo41/sYVCyslH3NRlc1VY/7fy+qqZkJja8m3FxB6a1Zg6qhNSjbt5S+7M0PFZBB+1GmoqbLrSaEKo/tjq8piird7Hf7axkhu6qAchlNdGwq8RgCbw0NRUjdPXXOZMlWSL5W9fdPFSHi3Ewr9Z6vWH+2xgTNYfom5oU2ySWhQ56YjB/3rXykyrqRAdU/EhjyTLRsRn129PtJ/wDlr1b8auJikqpXLjV+UqeQdH8pEQnUzu/NOAIL6PdGPbxyTfixd9WpUp30AwSC3qugnh3Pmrj7YtIwMpkiVr/k1BqeLfVGP15plWVOMB6/Qi5TQYGpl19tVWMTAvLpz8lXiNRGICcCRWKnfUkxUbpMHSyeRzRKhEdWU6AaiCKi/NP8wN0wX4tG17T1vlBPWtFCKf6bsqmoEGfFEDy4lTlBcOQRl/toExKrLKB3at/MK8wBlm6qCBayMzOpJMk7rAA2mH6pnkIKNuL3Er8ZYcaxpSVWOI7n+2TW3hhueg2MSQ7T01zkX1XWARqZ4I8ZyGMsRNRALkjXTEg0ydW6JwFIJ2RAhiemYken7bjvrGTeoVH/AMr/AG+apwnxgUuWp2iSiaNSTOVUExHJv3qnMzFUNziGHN12zqImiT3ARrDfsm6ct7/IhO8SbGgCaVijsuhgbLIA4uSfFk7TFX/1rEwadW91p2nxT+cPdJIQljxjk19v+NYATJtRULXpFU29kKhUgsSityhX9TQE0+v1JIuLDijxozbQSRFxS2OsRJJtCMpBEzAVBSZyOekk4kvUESK2SADQPqizecO8tJUE40yJmifLd8UpN0zumbjkvuiz1WtAqIK0ChNBCpU2pcYcCkZwhcSzvqZMQGyuhre60Uk70bji5DeNq1p1sPJui1b6BPxI5YGHpEtM7xR9XWvj8JEZfzpDfsqyS0KH/r/mIr9Nc6XL9f1TMnZ6LMFXCxJMQrusT97dAAub9H9K5JFalv3SPSakWESSWCHi9Prv1usA6rQSYD+VQlZOTU7xTaruG39tTY8W/LgqIrNKt+CYWZmVN54lR38mjTMD8QQY4ON4cqqY8qmF2tnc47vfWArRTBAkXf30umGAmOJ0xOOzjUmIVYVm92ytUJEdiB6eQs4fTWgg0TOtyjUn4naLqQOPV4ptrQCKzC3Qko0IV+6KlvJDH/eg1EnR3TgaoibgzhjAMSwsY1r5LoYvshP1mLlBE/QvRNCLQgVNKJrGRWkreN5N57VrGtC2+NggmdXyVCcLMPcPxrvl9ZdTpaJfp6WWNDTZ2WjkWsQVRnJ1267GtOkUUgaY3b+ExOResEiVh2c/pqTR9V0oMYiKez9keJI8q+qkMg5nkUfXWratlv6B2COMw2pbLd1/7P8AWNaAahMxMCibjm4BY6RXL6P1M6DQSLKhWMrtlbZjyiZoHaADZ/731jNplu/okkGDwRaGBojBJB1bieMf86AJ2grEk0483shdEVEjJcQODP00aVqAW/NMDK1rKnFhI3XeMOQ8bajR2kiqrIACoJT2vSYqanBFGah1PWgdVMGKQfxFptnaLPTFEevXW0fsnEaBH6WZmYuOqiRcVrAwKt7hdCIuVpC5aW56LNrdJ0dTbGOKKRXbi346kM34yhMSxMs3PSJ1VrrCtpATeuKbxfRgln66gk2osJmt/Nx5ohJeIw8eBy+gkR9KXWIg0b84XSxi4fottvlfWTxGB6GkySsTSES4ykIS8p9SYe23TUmBQ/6U90CTZURJJNrXlGKMi/51J3Km1G9li7vquCwbImPHvpntMapgRTY+b8FpmiYrrPYIn+/rpIiou7o5QX8rSQnJllLtmIkfSTvo1osb7P2QOUjF3L5UMtnQpNrzrQBWIMOr9FXK+ybcRMJNdImJ8pg9dBIiso1nEQH0Q3xExE+PSxwkn00gdwj3unuIoXsjOfxSrDeJ/EJJXQbRVGRpAoH7b+S3AtUgIDkTcRjHta9dBI24/KxqKJ3/AGsqvay1vi4+mpA0NlzmIl0WLqdmDafynlMzNS6omkmCXZY1FqSme7QSDI/aV/d1/vqdH+eS1a7JZVuCPTqFT6/1WqIBEt+S0Uk1L4vxR6h+U+2Mb13SdYAarE6aI8YDcfbvbN3y/Ia1Jv2m6ntN6RutbDOKmYYM4uulmsIjg3oggGmn6mmpGOLLSJxATFfk4fpWseN2/laln8OUZd5QyVG29Sk6mDpf78UCJga2/Eahi92pmJInoPbSYoFVL7+78ExYJDE5lgnbp0xepMgpEClUGZI6RHG4JYYSHDe+ucg4/wDkr0I+fZC4iFJwo4LBBWXWpcw7eAWisaFv0Wuy3vHEzBkyGtWO5EeEt+6INlj1dzj0KLnRMgZIEz3HqhZAxUxSHfCfrqjGioVM7ivqm4sPuucco3qOnKfI+ug7i+ynLgn5JAbEhTEu8mDifpqO2TSZfqoNqt+qCFMB0ekJx5G0Vj66qfFSRI6+NKLMzUNObz6UTvf30AwdZ4v2QIu3qtG9SUZmV65c/fWB/wCapkmSW2ErKyRSrE5mwwflqazGvH1f2gGL8EY2GMXJL3kzTN6il9VtISlNqOzLAjF3FvX1rV8Q25TUh3RqOMocqBrKFUiS/bRrAiFhHMffisCNiJMbS9IoYWNJggbLGuv0suYnrc7pmTroginxVAIFS6JZiWKWUiuMCxhZclaogKKTHm/vdbeJK6n/ALI5cQRtoMROMrAEoRLQDUETW5DAsvfTJjWESftvghe1TFVKzvMlcmGtGV40hJOqpSCwT6OIqRQuzRUUqwis9ooUrfVbWJfF+s4DrpJ8UGYpM+101PSSCVwWnJw2d8/fUv2XUCN0A3v1HMBCyhP1z9tVItrDdVUxV+C3V3KKWYliaga6a0TQ39EHICu/F++i3Jmz/WWLdgITrnPfU5REFt1Wx7baJuLxobdoJlZ5MOeOfprkRHKUGtW/tUvaMeJDO3WYAdAiKy39qSQKcUFchFZbhUY3h/xGsBBjT4WkENuqFn02KmQZGVs7ZOukQaGob+lgdA3zKNTZt5M2qMeQimMaAKUnyWGOmj8FoXnebIO8Lbiv7a0CJFggmRAsEKGwl3xcxnP5NemmxoquaWf4j+JMqYqKZPKkmXRcyYYpZAme03QqL5bEzyjePqf31idr6J5QA38IzkvxxKLFLE35Iaa9WH8LdsV8kSq5SEsMotIQZnWJFCCJ4rERTH7Qg8QjGI2nKzBgzrSZ46qeOvIoTy6ylziYsIfX7GiDYO638kyUeUtkkmUlv0Ohv01haAtPKH6rIkS8QxJTVxWG/ppgcW+qZBBBmG+iGIWatgwk+WMs950VmBd+yd4sm3jN9pDOcVtvoA6CEUIulUkVn8pN6lcQWda0gSSBtd+SxvFa/MIz6QtxLbbbvLrC1ZRE2u39IEO7RJnf8anJI1rSANFdhaiys7x/qSrBLP5STGmZtoFNTjGrZRMTifK2JEncYGV6GkZGIysi39CEXinGXMuwzmSYpjGkEWFob1W04QgiEBx4/VLiZmlhNNqk6Iygmv8ArdLU7u7CuWJofKf8aqaRooBIrq7PijRI7uCc5PxiLnQSZenRawk6JZCd2JAmFlbYM+umJuLt80mtm/hE291Ez0jjMMSlRbj66LZUFG4WmulVsVNNzuLMR7oBz99MCBNkTWSsUUCdSD7i5l1oMxZOvdoiSztgCi9qp6ZxoO5hvopPktbs9MTl6RZebxpmsKwQCB7enNDme16uJxsqCptFxq8T3HY8EAmRs+iQ2J4yWHlLlmwT/wA6ujDYVUBrZtlbGZWmJ6sLGD6b60aOzuteg1b+lsvfKSzmJibDjOtXW1lojgUGGf3V9U2iZlHrrECYFPR8lqiFnKwvTLDPSxrHbRSYpEt8E0gLHplDyQYIt7cUPStPoFqng7eK3lmrjyeox09N6rWN59WyjWDvCx5OI6gg7Ypr762Qi+i1v5NH+oxTDfjAK+N5yfbWN6zErWoahSTxnx5V6yEYAItDVAg3VYkG4qt7eNM+5ufKmZWV4qGB0glwk7IedGZRqLKwR7SdjW7Tjaz+58EnHuvYJvKbhb7PcvkhCZzGrwNOtUGA2yhcxEJjPRnAe5ittJpb7RFOEfvqi5iD3Q7zA9To/wBo1tCdnZaoEahv1QWM9DKODyaDo+rGsPfS7oqAN9NfR7JbmZIlthh45ZuKN9VpxTBmcZS9v3FqOEiktqPTSTputoMhZaK/I7nKMM7z1TEa0juiKv7TQGRTk+HqiVCuXxgz9F3itFCYFm5WMWAfRLNYJgVaqliSmvprVtN1jBk6IJYQrjkvUNzp6OdWIFrt+y5g04g+KDGwSxkSc5iPXL+utWY4JxxxN7Kf/tmSeWYzBDjrGqHlRwrMihoJfsh6JcjESwEmyprbgoJqTdvmjJswtXbH61BntrVJqixj/n2WzJLF0Nk4GFJv11IoJpZVXuflr7LWETUP16LPuoM9tVegRrFZb+kNrmUCq9VUtrb/AL1iYII0fumSKC5tuk//AFGR8o4m7cwuqpO6rjcN+a212M964w8sxImmJ6KqCkGZfykmSJjoFzAqdK6fTWgWf2pJ/mt0HOxvHtvf/VgrPbWxE0K5k0HN8eCMztjx3f8A+WV1rJvdv8SyxLUYAcQ3DAn1/XVADTVBAkDVvzFEUANp2BcNF0zG8/bWJbZU5acapXvPQ/bBTnleNYFwtpYWRl/LOUkquNzasHTWfn6c1MaaobjUzViu+4QcX6/XWEzH/Pk/JJmOD+UYT2hcf7Dyy55R01hN4otH/WiE7oY3sLmCINq1oFvJaJNPf1QQRmXpgq+ucTrYzLfD7WJpRQifXO+erx/Fp9dY1NbPVYwIGlkXJh6exnLgi6nvrDUKTJFC26LYwzfE9BqCOj9K006pF4S8ljL7ZfILWZBFIl20Clhd6IINoo3KNUw7UO9SK8oJ366TNn9qK1s+iXcYzc+2O3L3Dd6aabuybGA7LIJIWEBMmxyxcg3/ANakbX8nLumDP/ipcoeWYjlEnG07r33xqwSBLYTiIt8pBmh/2IOLyu5u4xPV1Ua3t6INzFgVgmcpXXrtyx7g9DWpHFv7Uz20Fm/NFupYqwnyoAlp+umkdwutWACK/b9lmnjcH1ZY5ZSuNPrrCoK55gASB9edUEAjibTBLDH9Yt0yZ/rXzfFFDO7fJa20e3uqDjOTY7y6JgQLNwkAGpU+S8rIZwiRUV+KzD6aQYvZcsaityUOYUlJGGCTZma0gGY05e6sVoYUuR42NtxIZ3skd9Xw0f4jIAZPfd8UJlLmhMn+cGeuq7YFKeb2RrBb9knOEZ6wxJTbcxCmdGNDTb0QJkhTrfDasl+6d4x9NXlkKRvutAqHol3CFSyZMW4Yz/fUR/Jb5rWoNeT+UpajP7bRpCOLnxA30zrTVR5o+LYcsVtBAccMCf4NbW0tuUAgHgW/xScejIhkLqbu421ck2vZVQADdB8SZ+6EyZ6Xv21hJMy/hBqOLcJUrlUEE447+7BEn9dNVIpia1cqQTp6IJdRlklWYYc4m/rogwSYb+FBNaWSSPQcMvJDPkkswB9PrqYi1uSqnWX5qLJjG+8uIOUrOug0Js9FMDur9LDUXFRubX4i0VH+dBi9BEt8liKHZKRiXfIvaSSv+NVW9I8lzMa6aeCnyxLSPLERm7hMhqhEtwg3Scjd35UxH/4w3EEvprSLDR/SnMGODfqkR+4xJcsTPtj+2ulAo4Wb8d1P9xHjVrMZk8ira66QYBUgnt4qcExERTMd8A4k/XVgv9uwjKh4KXOIiidyZiLy5I1eEzr1Ui8Xx8NftT5YmVMpTBxX/wDZjbrvqxssSSIopclq+Ub2OeLbU+nXVYgGtH9oBxBIKmRO6dYn3Td0+476o+voorqaMqXM7VBPGMTNUdY776JrrzlYfyeEv4U0sjjlJIopBiHHaNUDJjZQbkZWe6DCWhB1rqpMsD2TWr1dFOQdlPl+LfECTKCR7dz1NUKbzD0UFc/L8Q9aHoYIdsaBMybIIB5zNfB8kHlBLGJgEcB+VTWqxxrwXIzkKRP2k5NTER7dwxd0AhqgBkoyEmX8uFLnNMPjEMgMmHvK6TEVUSNFJzPuQy468XjnZvNdZ00tRGUkdftInuiJhBWiBQmrz10zA0C5ZXfPooJLc9CKvxiSMAf1OrkAQX8rZVI2SchlxATvJvUTQ3tGtkTGsrlkIMm3r0XPyIYphxJFAnGxAjVAyO7F+iTBMWEeMqPKWoRLRaiIhakU1QO2rfNcYiz6XUvKVrAT4hWM9b+ka6RSBdv9Rl2pWUZmbO9kmFgrptqsd1xgzAs/qVzv7iaDyYJio2h4+3XTjqViJq+SEXyH3GRUIctEf86oSCN1zJPbOvso8j6wt4AWH2sjV6sZD/8Aoh7KSJEi6nyJFckM2/uKSm/7axsBooyBAk34cvtc/KNntQgRsqyW+mnE/wBAaN+KmpMm/i+inRME1OFsHfxi4dUYmLc+ajK8WCjy4nErucs8RIsti57asZTyb8lINSNG91KGPFZNt/LHRm37fbWMSoMEwaQk5YZYtQYohi53/qNIvRcommvM9VzvdBhwzGF35/4/TXWK8Fsse4GLN7oNhnDhyxePc530ZTE0XLIVsOKny91N3gKg2xV+ugFc8sayKYt/i5+QqHGRiVGDd26rJrrFJMe6k4kGZo+vRKwLhhQAqF6Zk+mmTouZxF7SpIpfjyW5Z39M/fVYmtKLkRO4hv0pWaCsGW4qou5SZ69dWDAgTL0U2uHp4vZSCu7B7nCYiBJY66aEkcFBrYoIOb6Wixv+m2M6oQBIuuZ2OzfTdLhZdwx7ssTBZLG8abiAucGFLmMVISiAWN9gzF1qgf67dfRSIFG6X9lJkncz0o7Xncq9YVEaN+6O2u/o3VI8S20cX4xGCjjCj1vTGguNPv6XM4nAP72SsPel37mzZrRpxb8FBpUWUeXE5LFOGVCI6MAI5vXTHIgcERxASwIwDLKkEZjLPtNtYkzOsN7II0yCWG5Mu6ELA0cZlW51fKVPbBiXqgCVvETU9ekxeb1gdW7qMoriA37LQ8YOh+6DerdmL0k0HF/akAmYkWd/LotCTnJyLSuhakONnGtS5tyWOMkRMNsL4vjwNtqWFJCvIMO/rr0nI9V8YGsy36SmBlxhWRGLj3R1fpGjxAejumBZuUwdnPSavdu/X9NEkXfRaDr4PjdFpGJwEllJTe+tFFQrIANWyiM0pjOZCPIzDPTY/SYJjk/1X2m5vs7viiKhDxkneGGiuWJn9fuwIjRuFcG2KJPUqZIm96P/AJn0dSQABFVQ7e2A3wTTMvuiIAYdmx6aCIPHdWBTmwVXiTmRiTjJJET/AMHXUmIrqsTO/NvwT8SCxk2/GZIDZDY6OsT/AFp6qgIEy3yTA0szfLCNpDIU3HT006RSX5KwIq3+pgh7enSSZ3G+v66Jkxq+L6KgJo/vRU4is1WfagRtPLNvpqZuPKWF0No1fNXsMEROXM3HlgD7a5G/NvfRTECNVgsjqJimI9xtHXVgVrQN/S66Qf8ATfwnivybGxlgRiAMfY0zoRaFYoBGt04DAPJRyYkC4qeLN+upsZOyuCP/ALNxzVyINozHG21Khfo653blVBmt79X+Jyq48U8oWzjdTeJvMaDH+iRIeisY6CO1+SbaIiVSYmAhYE+x00WquvbBj/pU4jLRJFSm5EMf7E9f8QZGLfsugpQRHiFcLJiYZqmmOX+rP+dRU10SIsPDimIr1wOIilPbE4nbUmY4rqIMA2cvqrfH7uNHtGo2hZZnG1TqMjW9Ycqrni9PpUBLIgxET0kHrGiioEZfj4pgJkm2y5YKvblF1qKgQ7rtiaemytw/H3YkJmd5fLczpMEgAafSs1sqhUtIoxE1ayz3qNSYuJsqANBWvTlqnCLoqZf7l4DfUG0ldIFhVv1VeAPiMcoFqSrLy09dXUYqsgBtDfDzV+Nxdg2ANTW1vTUZUq3xXQCteG/wmKe6wwvAfK8Scq+s6J4roBNDtwV2QtQM04UMxlhvrrnSZF2U4/64PmqEzncAhlWbfykjDrGe2tleETIu7K3x3PJJnZ4zMbQGBxqMhAhNsv5fs7pwmnOZq3oYhh7aMhtQLqIgRZU4hkB6vLYgExBPrqeD3XS15q/dX4kGzc+1Wmpubet65kjKusJxrvKPFeljGFKy+knp/fQYs39rqKUiGyrTDU+MYLCJYspIm86gweaMATj/AFqVQ3BSIDY6ksRNRWpJm9lQGNSS5Vgst8s8gCHquD/vXM+T68k4jf8AyZqeD9VQmj/mKmSbjTjYnirI3uG9Vc65SWJ8q7d4PvqcjFDQeC2Ek8G7JiDcwwvKInqjH/Op4ize664g209b+ytwk4yXJyRYbMK5Q+2oMW0VA4nJ+j9FQnqRGZwMM+7K+v8A06gRVvVdcZrsnJg9HkcnkM/3aO2trMKsaZHwVvjwVsYn0hW5A/p1Gfk3+qwB3KhmHG08QJzFOPpGopcWJf16KsKH+bcE5M27bnimSFvPjE7a6EDW6vHyTHjJ/wBjElzctdr1E5XFpdH4KwDNPnxVuEpKHlnqMWSwv9jXMwJh7qjE3TNNAKxmJi4YJSGLrVYkwZSY1tHgqmVzS3dlExNfrnvrZRAGL+10sb2fsm4+PXOfdFe7pmnRJI5N9VVe2Nd0/GFtfQ6Q9/T+sRlMcW2U2MEUblUzMUFO3SZOXjmHGpEdY+0juJBCrx8vEiQuZhsuIzHGOu2iBWKqp11Hgm44li4OVZmb8p6p6anKOmj8eiQTMi4VCBgaa3jdpGX8X76giTWzf2qNRW6rNXEbqoWxZkxqYynRMCPRuixXh064wTW5KaKVWipm7eqY8VslohWd0z1Gp/51NYu3ddBSs0YV+PXFIPjftcmz5S3epJHNIkC9P1EtoSKJDbO4QeXTfQQcTJTgSDHGbokkDETii3HkLfpWNEgGlfpUSTUXTcXBj8YFNomXPrUaRlQg1lUP9TVvl4Jp/KyWqBSa9wy5dOwhVrqQ/wBVOEItykH0rl2QXPXU5GDGofsqyFBD2Tr7Zl3wYnrxeOxqQKw+kvVEYniH8pz8YZuLf27vLoeRnWytSF00FkIUabiGVcXMvQ26aPK79EyBkING/qUxEjTO8wSMl55JGkgkbDb1fgsDp6pySQnyj1GQ3Yyn6awgwBYOyqRY0rshfFKJ3lTcMk+NaqDkJFn4/iKxEq35YijjAh3Hex9NRSUY65FFFv2ckYwFlTBvF40UGQiQ3r7qwQRWZW3MsHcmUmOjy/V1qFYTM1lPvKu/Re5YoTvX01IiaNsLrQzGy3W2P/2pM/aNJ0MVQYJf15rRFzlSJhZV+udv+tEmtUiDW+6rxVzJCLk++UJIj01MAJyAFdXZECevTZN4PdMyT66DN7BReN1hcQBxQlzUT7ZjG+gVkjYqo0MQ+icZKSSRieQriyYn0nW/oqp8ZQu2ClIqa5DsTt+ugUFZh6+KqJEC7fkqTxesSFSgrERER2xo/oUMqDqAnDLKOKes5jMXn76xIioEpwyMVmG/tNRcsqZHx9KMTc5vSDiZGio47boAwW1BipPJEiSg/p1iZrcea0aIiqTyGKGcMGMDvn/GicYjW7fssJmA3wTspgXFVAmZu9BiYmrdV0IFdvNuyzyiKi36bWjttrADV+T80SZ3b5rH5Rt7mouYMxjP0NB/+T1fsqEQBTt8X4Jsbg4R8V27BPjGtJJkAyrNaGqp2KVm4zcxe2NSSIk7P581H09XzTj5BniwxISxEb/kx6ak0dlQ4Q2VrinixOekrOxFxmNaXqqIoBqUCgjqP5MbQTEwf111iR4PxW/nardkxZRAou8xTnjMzOsQZqXwWBFTd/qZnCvQMBvk66PRvkrobi1vai15/JKOObdrjafprRBiwlHaaRMQ/X2QPFc+KXEwZv0Fj/zrGcakJwvE/wA+yZgVs9ZcA8VsuTvWipoYfRldJ00n1VhHuowsD3EXjPdjUazSHzUaxpLc6ojbM+rnfEzD9Ma1AJESnAkGTf6WOs0uXiCQBiY4hGgzZWQImyye3En1g65wk6BU7HxWqOfBEnrOBZ7eO079e2sZIkJ/5jRCIJmOo3ykcDG8dr6aZux6rQTo25TOJcsxM/Q6oDWgY1o36dFWJJmLtlMAMwi0z44zYePTOgkvgtQiun0tII56ttg5sMa1bJO1iqHoTU4B7KxJZqZ0YXO9agoLmuQdYtDPbBrVJ0WmlPbVZeX43lqEblqIYdtaAK2SaRkbrByxLi+U3QQhY7ToRBIq29EQGxkb5esXN48nbH00m1aceukuqTIMiBk38o8fxzRS3PXG7/fQf9VBJhvxRWRxbqgpeUkk6CxO00/1nSLQ2+Ce2lPl+PktMP4xGCTa2CN3H/WtG7buiBWty36oCcuQsfjMVLkJPKgNblUz4JNBAvLf6qQ2QTl9rJTNEZn/ADqSQdaOPRRiSN4b5pjNRIs5Y3jjbxmtEiZ/5UwSK2fJYxI+Ki3/APjL5bdfTTMlUTUTUUhaFiIHZmZCfagTRoExJs350RI1ZbstGKtbekszRj/rRpAT5gJuBHIuH62tYlPKe7oJkP1+lOUgSmduvX3CRFsdHW5Qi/KW44IqVSspfTeUjiTvqbeSnU3g1Qs9VYnkQz0pIe96ZsNH5+nJahE6LX4lMm3Toy8qReumk1s9uCwgUEwUwlBuw3//AJOT031GQyGMl+irEiyH6JGS5RqoiB1NT/8AVXHpdvREjly5NOOkSRU3b/bQAYWk0BiX5IRbFZWBCYdhzxg++nnZ/a0Sbf1Kz2RHki2R08mVnkh3/trRoUg3iZh7IgQxsyCxKUKGVifXQTWtmUVF31cokbzksGWx3Iy6KGlzD4rCTcPpsnVjGcWxMURcMn6aKaLmaDt3b8EoviXufTvLcxP30iLC65zJ1sgFKEEYtuCIEyy/9aJOJ4hXPQy3zRfblz9AiLoI+roO5iSp5fqCLTD0M9XIrFd71M8lpAqIPosoKTeCT8c1JSy76xEigDfXZa1QOPBCpWm5v/8AGEZemtV0SQaAWtKMBB45Jq6uOgRGtJNSW9lu40YbhGfrHQl8RTattF6Cpb8Fu3TUJF5Y4jtxe1ripPWc6qgbYCMjTubD4DyiWRlWSeqisRFZ/TWjuHB+aj+taBCGKOMpPa+O5yYq603EBt3WM3JkeCYx12pEQ77Z7aBvNkH/ADBbhaCYGCyqGI8kGbvWJgE3P2kGb1LfkhHGYV7Qdd8Wd9a+ghl+KBAE/KP7hy2UuzILiK/6rQCNLN/q6QIbcprGuOGCRjMFxaE3vN60C48H5qpESW+nijLlSPVAjDEZfprC5AQRNAKSg0M924Bi0MtYvGtTi91pNIo+j2CDjJyiFG293OfTfUSTOixi72WVr3NueMTJMX/jUjd+Cxt27NspxkiMZ5MH4lEr1n66DAqKat+yDeG/2iaqWQGDOEZYZj++pNKBE14+iGaAn2haRuVAkzOqJiomp+kAmKouIIYilmEMTDuFd9axBRJF7+rujK4go9boaqOpO2ig/q7fqmI5zwfp4rOWkhYAyREjCZ+ri9IBAmimYtUFBxUAjADiWoIsHvGgCDNVVRYEn0lZQgl8nBZmEFrlLGtAIqHZFOlLpYkmYjGEpywmD1jfSD4N/CqYHHZ+BZRrtIkclCrK3Gc/bQYIqHq/lYdsSLQmZpJYLlhgCYodAE0l/C1IJys+i1TW147ZsliNJk1WA1LbKBMJeV/2iYcw2cn+o1Vzw1fJTEwRaG/NFhJC2K4t1IVt9NXGUxoEjuNDR+6L/wCqFKOZEYlzk1HaZhEE02frxS02FFDAViKiYHrrHE3Gr4rSRTVbcylJHpgnpoMzWhVARQf6KB5MixHHFR2oa71rGNFJMRcytGzE9YIZ3enIavWIA5P2SCRrRa3OAIiLSmHb6/20HfVNN6vdHeNpSWsXBtWmuIJopIGoC23KuJvEp6ERiO++i51qqHDnv5Jp4zEXxgJlYqo6r3uNIOQE6T+9FopzSIy3yqY3XaawnlrpJiaVb1XIgaWSsKS+7aC5O8JfXTWSBZ787JvGqMQjLd5pGYGY4/5NY8FB2sZ32WYklBADHZiZSfSdYEWAoUiQJ5Pqsj0mZB63ft5MU5773rCl0/1PFbFR3shUElHl3ztOtQi9UaUs9kYrBMtse25zd/16gjjDfwmd9FpvEVGVgNhhtB+2mJ3bdUEwOL4PyScmKxcQYgFhrZPppF6Pz8leImZrzb8ktNEVmLmhuB6xOrmDBq9qe6oDQ3TcSOMcQxG8JPVGR/XVki00Un+aaPRhAshlFJcSySBOOR01jjrr0WN6rShfU8XaGs1camln6IIO60ztMSTtM3gIv+2m1Zo95SRNlp4xTXVav1SSNa8k3QfLV9Vs5ZnJ1uY4m5H31jZNYtVthZm0xURGPK3YuZ/trCvMJnxWy/domOkkESn66akSFog0u/NT5A8u/tYbWTdiv/OnEmOHpy3SDZK1SZmzKmSrb03EiUgAVFnv09uBzMVEXBG0wE9P00W8FgSBXyZWesPiT/s+jEbMdNVhAPbYrUNbvmjM3/68V25ZwEk/93qyIod1tfxaPGYXx5QZkVyRtnQDvdviihoKFv4SMyvJkSQwcfFTZiXVCAI0fBWASKVKEZYiUN2KZhwfoxqqWKZg8GNvr3GZlyRxaqZJz27f31r01WmJvHm+KzloSCIvJ9WD9B1rbrAxsMkYIq+tAyEmxZoBMwbvVMf8xVuyViGSHk+UrjyhfSY1QGzu/BSSElk+oDtlpY1qa3+H6qDS1uHRDnyKJ6H+sSxU21qoNwnGQIft0QlgL4swNsMVM9z+p0EcFQAIkWSpKeSbXNckKsmNzVCbi48m9U/0BGjfsFniSwwGZnKK73P9taaV/wAt+qJMRpd3R8dggDoTnDx8lc799BIF73dnutA1m6OI3ux3mMlhRrWPFaorEIDCzj3AYGII2+vfWma0lOmwUphSNsDUzL937av/AMv+d2+qsik6PxdEDy49WqNyGQULQ+l61NI6NwFiZtd9VpOjsCZgJLz9tY9wqdG/RbIG5vK3bJEuIuKlla303JXI7VlvqsW9v3TE2QZaP7P10ASJxo24TBBputAiViIC73hnp0dJE1fkgxM62eyCwRDGOJdxyMcYMT+nrrASKLEU0Ss2/lE4CoaOmGtXcQaLmeFcW/pBFJJKjtDFdS89dANY1WkQNUsvarPu+4+++mcQKy37c0VMP78E0bOyBOMzFScvx6/8aJy0TMnii+7rj7+LN8n+r0Akchv+IFRG/v4ocqGIBQ6kHoTIaxIhvgtAJrooUJGMDvc4sIj9TSASZTWIPmsx64RBeUJcsqXWtauvuiQKTUVQJljEw1l/togGi1R/JmS/3qgxE3xgxDdT676YJs38Ipahb8ksYd5Af2jCMjm8aZkwVzAGIpZsrTeS0kq8jsC3vrVA7gtEitm+eyYkNyFqYJgg4yP/AD66blt6IFf61UV2YbocLM0xHptGrF6LqAReyFFdF/8A1EROQzNZ08X4/KmhJo93yWJuh2R4uDMjyuXpoN7xD2UkRRygmIUKEjA5Id4tY/tp1JN/VIkUKRESYkVIpmOqEx3v11gdlJ/mrblCK8e0bTkX9tRj1NOndo37qTIrpd2RBhIS9nO+FAn7XonVEkHjKEyPaMst9QjB1r11RAmRdlRImW3RJyoJ9xGbGOSiRia6uqxy1ErY4g2e/FTUksaG52SUhk5M6RidB7N3VZCs6t7LRxkCICyouWGHxiN9Ok6vgo9W6fSX5I8bDsRQzDghg1sb8EComDdv5UuQFuaKkGXcnFfXvqiCRBt5p1hKsEqlTEPZr8ojUTB7dJQATUJWJhuzDsYldxereqC5zTisEDe0eRjY44kQ66Ca8EETE39Gf1RaxjJDxY6EyScula7CDzD8vJdMzlc3ej6paYm2rklkDZqdAoaPxfVRUCl+rCOJiItmSeUQsQDQutcxw6LCTZJyC7DGF7dFkl/61rit1B7e6KFBvyYsuExAkift7aCbFGGMfzq5UGX9rmyW460TJ1yGr6wqyNYRZiCQ+wsGBgJ/56a3hD9PhSB1Lr8qciZ9D2uHuPGiMY01vvxXMiDA1ce6XmkRANJCULGJyzPrpxvNX7Kak8IfXRTYVLi5jC5SNiqHV6DJGW3wlqUr/ubo5Rb9K2nTp/T6oMmIspcyORECE4JmA8ogh/zq8LTooxPrDdFKLvFCQmay4J6EzqqDgjK8ij9WEnMXgQQMKEDuP5QwL3n9NViRJl7KbGdN1K95h/8AZmGpLZDuauQbRI5c0TUEcEj5RMLkRce3ZmA5b6oGtLqcYJtF1J68pr6RhX8VqdIFQOLevJGvHzU+QeLxzUUBCdiov66w31WvkFFBzEQpU4Cfx3H66qCLPZSZNRafn5S5XLMjgPHL1d/rOrM8o9fpRYMmX6KfKXim4tj3Ip4hDNdtakR/yQoArpo3Cj7oiAasm30J41oJG9FMbGZf2lzj2rPde8vTtersJKg4n/MCUkMx0ImxoCFmbh0mANVzIxjdvaVLnIAUZEPSosiXrp/8rmVzEZAgKazJNCNxibsnjKdP+9aoMhBgC1X6apAE8hk3ot2bqOI/cxqqWooyNKCrfiufnx3l7dS0Q+vbV4yTW30ooceOr1SNm7dUmCTjEjXbWP8AqsKTArNFH5I8myL3YKF3S56TesBanTyUaN+am7J3RjxlZDIyp/3rpyNfFhcyYrXtKjyyhhzG0TMztq5ypOiNVFRmK6mOWQmWS01dt29VMwW7KHJianMbwUZQk/v010uZFFIAFt2/dZti4DGbuB6+td9EiKxUqIINayudDBEw14sTefKK11Fpeiiv+Zo5fJL4jxZZmhUuXIbT9frrZUHHZsLmdm9VHlxYxEf7Ly8qhgRqe3+NOOwMN6rnyHlZSaIQiFZu7jux+uZ1dJrdTmYxkXUn3E45CdVjJ7vR76oGD26KcpBnVR5P7sss/lt0oUfXvqjBMNx8KcovEBunwpMTJUnG0JGbyH7XfbWMkQdFzyxIqdlFqpI3SKqJZLOTjVgyOCnIVo/0bpIBmb6O2DLLPE21jXGKgKTGJ+24ScjpF2b4ovFZ0CW+X2uWQExlPFQ58YkzfKIqJJ2n6sZNdRUS38oyqIe6TxzITxM30vMkAaQaxcLjlJo29EjNsm0zy90Sx95759NNNlBnWwnQ+hU+dmY5LBG2ZJYWB7avAdpjRQdJCkpAmY2f2/8AzD+nXVzMgiW/tQRF4fhzSYSAGcpxYWlBZuNtMC2jfqoihN6pUgMPdgXoE3N97zpEX/5b02C55Cb3b5KbxLAicMV9TLdempn/AKmj1UxsdOami1jbinr7d8Xq6VIe/oihGrupxKzECVcO5eZrvqu4aX6OFzIjkS3RK8Wrk6suHME3vpmtaFTliBOqWGGZRIdg2/HeokPrpJjhk9XouZxg7KScTZr8c8o2SAxP66uTfQoia6v5Qal8sX3lUO9/X6aoVFdVImbV5JeUdN2SDlPuDu76Iy6PojtmpslTkfu9yIxUbjBCvW/01QrewWI4U4vwQhIgjFbHUPcdJzbrUrJq50RqQdl8gDq7SPFqoiqIKW9ek3gr4hAgES/VGbCdw+uFxBP9b6IgHj4eaR7ozM8SoE909oP/AMjWkG6YO8iHKwCQExB+U3EMwsX6a07XVGMTAoW/pNdR1+0Jkman11JAvoqAkRFWExEXdlsIOIpU/wAaMqmIgvxXSLAXhMFMZalUvHZ4iGdo0RF4EOqe0Dk3ZEJhj9CvILxeXRMSQat+C6WpdX8YijYjiET7pliP86iprpzfwgDI0n8RLuamGy/sNAddWKGiRjNRd8fFOLUED497q0qJnrUanhYt/a6Xy/U1FXCehO8yySzrXykmj6KhYbva6pw4kWZZYc3SWQf2jUEiYCwPdUuqfe4plHqBPGRhGvXprTpwVASZ0b+E3GIuI7LAbObb0xHNdRjJ7zJ2bCoG/QojMzdk03vj6aDtu3ZXjGqtwLeQEE93lFXubw/86j/xNVZBJAVC5AxUx4o1WN07aimI2CvAU7jFOrfQkQvlykhzWLjaI20VEAcvhWBWvwmCYbkevKLm5gGeuxoqbWei6iYl+3grfGTLXIPb7miHa0iTXPIkUkqsgAO43VDdO6eoW936amaQd6vmnEHUN2ThceIREFQ8WOMwNx6aKEPi7rriIEkwYboujhe4F4kUvBKnLx765mJkJ04H8VAYn1MBawRbSHWtTprC6Y0Ehv3uiSTiJzZ+U9QmI+2pgXrddscYAxxZXRxoVruhaZuMm/66b/1rtskmoxs2eSpU5rM0pLlPF7ZzqDMSbqwazZv0W4t1RJIzj3EP/wCne9YzDeq7C++T+ePVW+MYp6WE8ZmBDDnGnLKYb5qiK0kqxJHKBaLmcdF6z/RqCQaeyu4oZbCpxiSm4LPXINUaDaNLqxUHqr8Z8ajlPRYnEY5FRrgZuFQNt2/dUxxAdtsHtgmFm9dRIvdWMdQrcUgixc3bG0di9c8sa+zd01/15KtQdPE3JvIpBBxjUXmW/jkugvapfNHjMhCdvU672dZNBIggwcX4OVeg2nZ/G6uficmSltZ64sc/+NcztwVXHbojuMzcQlMYmkrt/wBaqtY8NVYk4wG+O66AUqrQp6MKzUFVriSAVgSANh1b1TFQtByA41ZTFwlue2sTo/BdBBBfyrA9mDGdyDx6QnfXLl6pF70L/dFXjyCFieg7k0479caYpS8v2KoAQYVuKTf9++J2k/TUkQZsmosKPomOkIYdyKRQBJOXU1NQOMLrjcTDLdVbh5BJ7vcY6PXkXLWueUGsaJgHJU42bUJLxqTHu8tv8aqYGrlwrxbhNxp8i4aWkluG29BVCbPXkrcF7kZZ7GFcC9tSQ29lQ2LlUCLHoyojM4YcdIjUzoYXQGCaCX7qnFqJhgQ5MorkQ6/X++k83VWBWQ3+SmIGIsLC2eN8b8dw64xrVAFV1xyrXk+bKpw5XIQ5gbTEVLA8vvqD/wD6tsrbTd24qxElRMYKgJiXjJSkVoE924VCPNvgn2M5IGOkVE6a6KwIqLO7j0R4vj45iCmAZgW2w/vrZAEK5pJ5qsSsQkvQZhgi2VP+tcqwpx/1d6URny42xAXPjEFwkiwm2nWeL9F1NTCtwGDEdPc94wjTrmTUxeeCO0ROlXpxTgQVmDLdWoXvtoIJqC2yqx/1A3VMvGLR+pxSyZp1Jp+0VXPB8vdVGczIpfVgks2+pOoPBIFLLFWj5TNnFZNrKuJ6Osf/AI8HukAzwTEsw19O35NobddBoKKzccS9FXguMt/7VM7UBX21GR2piHsymJE43Ce5xjl1sfXBZH/nUjYbJBI4H2TcrEgYCGaN3iT0PXUjcTCr/VdUeIk8qRjoR3iMrnWMEQJ3VYibRKMRxioZmh8ZyGPxNViZ4twqoDR/r404MQLMLZBIL/jPbWIEcVV8Y0btZUo3sJPSwS2pg1A2rD5Ix8B9dS+aYWsThiSdkgGz6zrQOhPldXiRH8rWsxvC2bFs7vrprZPDGUcog/7MKs9PcVLbqZuTHBuVhQl6N0TYWkHyWWCwaC0C421uK6VImpLfJGQAPFqW6CYEJb10B7plYDeT6qnBHkE3xEmePf25VYNc8rTu38Ir0unmQDNC+JyiK5Xjt0dSRvZ+aaC5ELCMt5GDyHY276x7pqtBioDf2jxsiWekclOSMUPSDt21jQxoulAObfujG0vQbxaH5TMaJi2j93ZYkf8AOyMdSAN8gxGCUg0kxa73WIiK0e6pwkVzPjFwkl5FmP76iARCswbD7TwxjfLHURuZzs9vSe4GoqVNZpL2WZKpm5fpFNeXL+sa1Oq1DlxfosEkdO3BDe5yDOsQBXhxlvlWNeQTftippyRueWUJCNFdd38qjIqKvROK1P47xiVB3o8YxWp7QNH68dkH18U5a3TVTBFvk9XRapfL3QJBjg36o3JJUZsnETvnP/GjrVuiogRTRvRaZpEqQFVGhikGav7aRIhIHKns/wBRfc3iVmrk91sow6LXWxMVhtyiz+mGxd8xAxvvoEHnN9lYqCBZt0PkflUT6IGZF6f+NYE6mvkgU8nwcIcRzAyLMDxZjCuH1096odbutVSgjeopus4id8ab1J/lVpzTcWWcRSuEsb3rbUw3xCm/JVEieLUzUdClqHWIkwb/AKqFboou8HSpg9UjUEwsKMedErFR7jpxIt4zk9X01RpQ3VAAiTstxcrHKohWRLgapiszrHgqxx0fNGpaglu5IkxSRGOnoaCTETVt1oSKzXZHjhJHo/kERsRyfy1iKor1O/4/JOTJyh693J22dTlQwHqnGBrRspuORZcA1OVYEM/XSRJhVMUN9UQm1TF0EIxeJ29NcyQDRYmKaN81QBc0sVADCJyiYxfWdBKJINBXyb5ApeXkXEqGN9/rrTPIK7/z/wAt9U0GIGXGVJGB8qg1pMdxoA9kxus/cGSBq7co/wB9YUMCymTY3+FmExnpaCoD0jG5ojazd0xFBZuy3FSZmUxmEzQTHK466YkyFv5Ho7VTM2WLIYVjkicQhINAm4q9fP3XQRyD+fRbjKQzAw4h4ythMS/bWMDmsSCN39KnEkGhHo55eimd11EkZRcqTBqLHksQo1AAzms9JCc76bcypAFn4eqL1KlqKFiSWr21NNFrc1nH+YbiRP3QAaQQG35YA5GS26IOLJtI91KT+QSf40FEm+vo9E1IDljL5RjHKdyb3jprEk8uD8E1BgoPTYnbZOpk+06SPEo7j3A6rOJykkkKcq5R0Z31r0cKiTMa7N0WmGUumegN4zJpqbGiNIFpb5Ku0R2uIpnOJ9dczE1b/VHAH+eqClWNgftaYjp/zN9dYSOaTF9USocbYZmADbl/zrEbXfRSKmB1dQ+q3HMvILPHO3TrI6elX6c1XaBofn1QqXJDiUx7iSHisaK3bfFYibX9rLcUksiZnN56iA9Yu9J2LfBBsTWX4Kxi4u54vqE2x131zgA7nkonaOT+EL2Vf/XvazCzpoDJumREmZh7uiFsJaNx48api8R661BSKINDV8UQjDcRjMRdhYvXRM0P4tlJhZz+6JeuYGLu51B2osD2ioq24RIiLGLyzPqLPFPUN9TcSKh+qsGTEN1RZgI67MY2c9qrWAx3pwVAAX22Wgjj7SZ3rZprcz+msJmJpC0maXWanxhJzgYt3CJ0RoiKSW3VHrMMVTc7A/StMHIytwD80ryUuPWOX7rITeE7xp1b3TlTnGj8FuPJbbbhjyJ8lBcxedGWIEaH8XLKAaJ6hbGJBIxGXr/bRJnR+yixo+S0HlcyQVUFMVjH201gTf3Wnazq7ob+sk5LYKt37a55EcFgKWhjn7rRHGGLcdiIn3Rt/W8xqkGai0N1W5R4+RyLBJghkiZ676wAB3RwFDr8I2A/SsbpSkQaJlal9G+q14qxmcm+cmqNDJJusKVQZJizpQxyqWrFPrrcDROR0PB+yUCbBmwxZh2wevbWrrNC+KIpDb3QWUnjeT64iMqn6GNIBiqiKkbFZgmrw4H6OJBnWE/9Q/tYUHR+OyL9sTMsIi7wH102HEIIEwb+fB7rHGm5ZYDu107bQdNE1ghJk3EN9VtokUhwsXg4y4vWmRNG/JOIMv7TYCLC6SCBehegE3KusEG8dG+W6ICEVHGmus7fpoG1Z081hkBTI1QWWIV6jCQfXD0zqqisrYmMYpHBC2bqSZYnyiTyYJO2oyNYqaN8KpFBAb80XjB04khb+IyIu9XGp1nVEg823UT1mJpjbFXNrTjTHotN67cfJPxfTJm1yyQo16zqcoAg2YRS+icPXF3Eqdpw4rUd21UEAVy2h/q2VzGGN7KSBi++kUf2iwkaIhvck7yJJmfYTE6xjTVaNB8dUHiyRyE45Kg45djPXWGRvu/JX25RxfNFIRnFb4kjNHjSaJMEa6oGLcLB+5jxqBuclqy1p4CZVRFABPum7f4zLWbACPrqY8HPPgk1MGpSyNRM1ZMT/wA76xFamiJgf1e/itQUZGnB42EHXbGqNTGS1DZvr8HpXJPbTZfZHGpIm96v31UyO6deDfNa42XvBJ2icvd1Ri9m9k+Q/PtNHHAdA9z3Mt0zqpjGt4RlhWlWygi4ToE4ZmPbxOl1WmaSfHojsFkmQk5UDUtlW8msVVuknTdvgntgXqUFih5OGID2xGXPiJoJEzSVhie7m3VGb3zvBETEFCI6ivkonGKbIKeRib6TIzvEx/UaRKoSRBuYfzZFCaLb8eOEaMvikfrrT4PRFY4vqskNZkk/+llMoXqfP6TiYHDdGMuXYmbKg2tnox9taa0tHq3qAUq36oBeaYmN5r1mI6VpMGgBkIBvL4fvsjHJoY4jiWg7GYj00CPJ3TGgNUqPinJFqIbjxvrcTtrpjHFTkJoP8rXOItMHrUl/101VxIu/BSIArZCf/wAv/ZIo63lisGmNxCBaBZ+i0l49a6eVrDOD6fZM0ISdm/mt0TxIifKZ3ieUCkosbaKzJiIcrUNX8c0DibLXciLqjd5anutzQRziEMT9VixCKZxJ3K1Q0OjsmNH8JvVWgutrwM1O7orNPB+CG/oQprLu0ZTaIkuG9VECpq35qrU1Qm9o3+t1fHH661dbq6xTVYFkSDaEh42cQjPpidUCQZnVSTAC2+c+OzCMzBNk/q6sZAgymKQC6JoZcbwQW7YWH10TrpDYVHAEcd7+K2Wpm4z1oTE/bHTSQAJNkHGDKIATmrdzjfjCEiR1220STAs+KRiKk3hK8SzyZznOJY2r+2maIIqKUfyhZn0lZ8i7hYm99NNL+CkXmaIUkCHQcuR9uXGNa5iJponW13HDw+UGfx/9QAZkqHHG5K0ggCT6Jk6CkvolmwdoqGQqJjFP0jWu2/OgBE6P2QuYi7OMTEMTK1J4/V1uqPRwjE7dHiiZFZmW0jVVuEki8t23TRMF+m2ZVgxX6asFypmp/wDk/ALVNt3M3iYYlgMm0S6ANKt+if5jWFJnyr2lEWyQ1MTX2NWAMgq7aSejP6hx3x6/tNiLx231oOqTJrNClWYZJi5D+5MLxL/8arkG3dYT1b05wmKdyY6WzVBifTOpMzBiPhPccsaN/iETKFdmEHtip1iRY3R2xcVb2SybkxlFkiyWLgafvU6rRuVEYxS8OKrRgZhiYyvclH25k1r5bFv6QSI9krOJSCYjKeW0EH/Gqxg00Vzjcy37pWIRcYrb/wCeW8aZ8UiLCgtDfMLX4gB9L2u4jjC3vOtSZWyAmlnV/K3WcJYolSQou+trGoQTS1Zb3Szka/tbxIkiMX9dYjV/X4kkgCG3KJ6WMZB8riEyvrtokgURJ7jBW5IRARH0iTbt36adNiFgTNLn1fndTiKCnpLUdIuF9P8ANXu3C661+G6ottPJJKJsKb5Mom+mmv8AplEG9i+CHLrxONDyJryWnpf+TRjIMm8u6IoQbyNkPHYJimZkiVhiURj66ZIHdZc/5+kswrRu1DPp4pcfTWABihhUSIl+XzdNE09ozMRh/r66Z/oRZ9UGAJ1Qp8Ucet9Xxw/21JpTisRB4xz+3ySysTKw08ZuMV0NXIHJcyNLeSxmGdoiEDlBM9HEb6xM18XwRX/WyBmW7UnuraBAJjvGnSG/1YkiW31YIT/Zi3NDQTPfQCSJmiSTFP8AKDR1xMn1xiXWne6RelBpV0U+f7f/AMinyoEGMwHL1dAmTkbeC2NNph+ymoLGCEWZ7m3XvpFRS/ypiCZl+/gsMlXEkgzJJTfRxoG+i1J7ReeCUxUooy1P0H/YnbWM8iqArL/EeNlxbB0UKx5SEb3qtaCoRJNauiV/GqfUiYplG41tZL3XKATBl+CMRT5RRH02TER11pkUidUiTXWUvKQ6RiN5JYgh9uZ3jvpFOaRJMeqRR6Hega9EfFdUMTLdXsqjbfRIF+QeLcQv5dUDjt0XVTTtkQoyJBRHxpK5YGtugodP6NESOKOJqGyheIxRE+ooREPrrfz20fJa9Zul53MPeJvvl47T6GkDQSjIwJNWVpze807jyj9yuMBpqYlSMYvaNloerX2j2zJNUx6aBaNW/dAISWfj6EA58baIUNUBN4IUEHuOng+aVvlLimggdxY336emqkgU837pAHVIxEtxITCXEYOT01V7WQZF6ltlLBnCMrL2oKqHtrVU2o3dT5vtmK+t5muKlONYASG3wTUXu/xTbuYkwq5WHxTrTmtVlGIpE0fh4pxiKrXuxGzCg5xcMTeA1JI8UDYxKSKnyj9tw7SUJYuncALmayCEeVE+q4MTZnfPprAST/8AJ9XCcYNJUeUwSYTlbc7CQUx9+mumNztunKpEoTMwe2Kjy/DDIgSoa3L/AEudql0QmehARSwyKTVo42+mtzb0REGRUpVeU8hQhVGaJnlbs6CD2wZI5LZYjunVu6EMM1xuVDkr6q8SZ9PTRSlaopZSTELmYMpGJjP1K1UxYU4tlbIf1Bu34oVxo7RXRvGJaes6TJAI4t/SN+aXvfdKvH0p+xqjShouc+TdUnKDiTmpWQgjdrJ986oTMUQdjZ8aqWyHuiUqKnkRt5JttJqya114oINeI5pazY3F+UP4yUuAzOdNqRRuigiR2gwPhS+RBhIqUXfHYi+mrwEiu6BP+dLKb0CyZeNTfqJRpAnlxUmOplT5EzjMlj0k6K+WqECxQCTZu3ip4xPE2MAsXH10zNLhv5RAmt90nOMBVSEzbCRVSrOrEm/spxHbkRpG6klCFA2FVIsXDTtjGrJv/wDKW5RMkcknIjix3zZlxkKAzjUgzUxEqLx37t+aisj1bLs6WlY1QWqB3X9EmC5wCMu0trMQbGqJBElQASCp8o8aaCYSIq6QlduurEgTqowkmR6tx0hibroNnLJnkrP0+upgSp0inVInuuUmIUqJmy54/Tpqx7N9VJdnuhcsZ2j/ANXiHJuU5R20xjd9FzPaDIriFHlxPKQkivLG89XD6M6ozA3UioMB6JIgsmpoG76Etu2pJm5UkzGzfykqxQmJlRvbB0/o01BF5b9VzgEC9lz8uX5BYrZSJvUXx+kRVa6geHs+aLj99VKQOU4TZnjuDuE/3zoyBJC5kUlR5RD7Xqy7ztYVBvqgDQY8VzJOVrv5eisQMwhDbhiITsR30i9PlSR/NJu3CjzZRxON3briS39NdMeFlJG/Tb7e6lLWLwz1gXAWn31cEzPgueQ7Zhv0UeZDfjcN7s0+UT+7Na6iNFJkv4iz1SPE8pulYmXqllz9dFooJUZXHF+Sjy43OKvqxe1THrfoa6Yna7fkpAM8FLAJ1F3IZl4ztX6Xqu2r5VupyJBjXyS8ja2RIoiKhFlie2pBgzqPRc6Ynq37rmVZFpq6MetkP311hv6RlidLP9ZSrJ4NcoYjKxcAhP8AzpJgzpLdtCuQAsG91BK8YxMAJkSZ5APrtqicshLfqjIAideiS1zMf+28kHftrWpsoygiDE+ajyFVoaLmFEOUELmjN6vEntgWU3x7aKbEVUbSTceIIVvqrhSQYgVhvkkjEZPclejiF/vqbVXE1so8iEfKaDJMSo3XX6arGggLGopN1N62zRIFsm7cpLn+2rxpdvy9ORFxj11U3yuAiBnNqTcu76RqwVzzAxMAVY+0nJ7CSAy1iWJkicV9dYRvZ+aiCLf5htmDM7gq3+nFYlK11uZ1AUZSKREN/qVIi+0gDT+WEmHvo7pEKf5Gwq3+JUImZJlmJJro5PT6akHnKjMaC1kqceP4yeV1UtpTHbpqhK5HGvcbtz5KfLi+nKSfK8k8n3cocYjVYnQ29vVaRWKOyjg8aPdhiWID92V31db+6nITdA79JSGZyXPX++tyqHwXMmTHJvRB2lg2HcxNP/U6R/4qCK0rPR85slX0LVm/x6BiZ++kVAGo6PwU9taTMKTAwB4z3gSZGqfHGcasTTdYW90lEE9PqDx4sCNsYyRpvU1L1QcdQskoWyrvCR6NLfTSJI4qYrxHgtGJmQCqX7F5iuuteoAhaARpD+18YlqpleQ+u5GX7T+vqpiZN18LSRPa7o7z0ibj926iJB0W9YGsOyoYRFaN6LIAV0DEziFi1/tqcZJvdWafyLM80Qib9sTtvaghfEdY5aG7hOImosiEDXISMS9HEMf9aPA8Fc6CoP4/FMDF9BnKzSVdx+utwVYgEyP8pmsEm8Cmbp5NcmdHbJis82/BUQQBMANuFU2vrlkeW3iSw9eztqDB0WxA1LdkbUBChvMQq28pSOsddT4kt2Rc8G9VTsRIRPF4528kL71qqRzK6ibRR+qMJ7nJFCe7LP4u3prGpgN+aoDfwfin48SvpknF1UX9Y0ZExOv4/lW9n4KvikYKSMUmL5RHXUUNlgAX7pgxO/ZwQKvkEHE+msT4K4mhFZj1T8SBGzYF8s7FTyH76qZFPFWMSN9NHwT3LmX9pMj2641iJ0/ldu0ECphv5V+KhxLI6v68uU4mdtcqTW6xxJt4/SeoI4htFYbS9kXoGp3h+H2ugrSbJoExUSHtl2KCoPrep4vi/ldLUF5b/U7xKjKVC5tkIkUNTNfVWK0uX9/SrxOKFM2lsYgH1dSZm73VTB7QGLKnKIN9nKHTlyHd31AmZCuD3Q2+Ke83mjvTDC8Zf7aJ/wCYXTGAY4t/qsSgQwy17abm3xS+8650qdW/YqsRBG6rxZZzTtfJ4u53ZftqcgIjWXV3XTEQa2KPGdmhPU72Xegx21ErpjfgAujhZWcIMyw9BwGjtMd3Fv7TB7uA5sJ+IzJCbzi49wgsn9tBixo9l0A1sOj8k9TjI3EmZiYZeX20G0h0XQbmZVuEZvERyN2didu9HbTJIg2VE0k6KsUSq+3bl0pdhZ1MkHZWDIo9un6qcZMks5GBlHEuAl9dQfKNlenCPF1ruqkWNoQqDmUaIxieuoJksKq9ooFQ5Ecoq0mbrM+jpiTeQ3wXUgEjYP5291bjEHjsdWPctGzLqDOrf6kzJOifdyRGJzRElyYoxopQYqya1fJU4zMgLe6Y8UxMA6kkEUVEUgqzBW/jQCdNmcem+pmd0iD/AKoE9kMCzBKD1pnLx1BANK2fmugjtjSBRXCSL2U3nvFHid71EkXu+K2NQOqbiMiUFsGJ9bqNGVo14v3VggSdOisR9FYkxGTG59K1zNE40FZlvgm4+2EkJO3E6tUY9b01IgnRuysRJJv5v1V+M3B0Ej6xHKTPTUGNTVVjIoC2wq8YB3w+0jiSthkrN3ok31KsXq26qvD8YghElWbUoKHiVrnlXxSJGVakqou+e17TFTDO8aQIxg7q8aC4WJsLgd5gjcyTt/1pMa+y7Y7HVW4bieJMm+6V9Q6DqDuLv5VUxqOqqXhTC3PEbucb49NQRGgmU42M1CaSJ5Ox0AZaN4jtq1eAJFPOLNhPZLe7VU4jl2ip1MaBdMTibJuIeXFUDCcp+uwMvXQZil2/xWJFLib+ivEJQvtr8W93bM6kVKQRlQzCpM7ZzkUwYbINa1JWgzybcEkwp4ogEqlFOcb41tosfBdse7tE3LOvJV4yS9ZIqJSskRDVajI17bqcbhtwmMRyyxZ40QPk8YYf+NbSRoVdbjQN+qrwPawcpvPeKhY2+uoJkt6p2JqP3bx0TcX9u5gi7YoGGPXUGJpZYRN6v4TgWkJDbPHuZDiGgwRSz6qxwhV4snkvFUu0uGSJmUn/AK1BFaWfBYTEQwiTPGPFwMTMLc2Lf1rU8KtvWzTITp4MJ/8A2vNEz3jPjiOzjRJiNH6K9xsmJW8ZJXKIHSojSQRZOJBEDr0VpIkm6U8t6mcNuV1zAJMZXfn8oIgiKPh6Ikwo8tv/AJjMw5PprQKcF0MGggFE8prizbshWGeMlH66knE3L3Vipb/ITXhwhseMUzBOD01hkBXXi9VjU69zfxZOKzFWbDtWYVitJjtGRiD0XTGO3VuXCrDBHQm5ns8WyGsMamkVUnU5WTe09MpLuSVO6dsaD/47pxJitUQCCZzb5Dieu9Y/TWBJqbKoFNlpiYi4fUIDFMrogzrDuipFbDy1TyZelTKdu2X00V7qP3XW4nSP1/K2aCuln0WAiNJNZ4tyjK9EBmJ4zUwkTbVEif2++rBkQL2TQV0XQMyzJRP7fEs5QzOMakyaC6AAKig0RvCE5hhM3ULk/XWJGh+UmnLn7LGbejk2SD8pTpoJorFoTSSE2yBa1kGqhzqD6NhNzM09kGdplCPayAzNqx9J04gRXo/dM2mgqmOV4kmsrYRnjkn6RnQRpq386MiYdFXvBamWRJ4xi8fSdSAbaIp/kWCwtstBuNuPbnvGtGz6oOOg39NX9puBPJ5P2cxbIcSS/roIpx8lhWnH8qmqIIhMTH7Zoxy4oddu2gR1XQgyYvohESkWVITf3JJf+NtYk21ez4oFaC4VQG+MxGzjKIyOT9dQTA/q8t8EiZr5piiJKq0Y+o/kaJB2h/qqIE6m8LftBaYMNDHtzEQd9VP9cnbqtV+q2TjbG0wx7VyPfOa1N5Iug5AVBb3TTv0CEwS97DBe2ggv9XYRfV7LctpC7ILiifF/cH9bawGlY97oqJOqaF5ByGPoO70HB+vbRZthYETojRy6dLJnN7s40C0tuV0NBSyIown7TpvQQRCpGme6pfH9QRT+XHN+KqPLpmEOPRlYahd9/XWoYM7oAHbGr8U9zF56ce9t3P8AxomQC+j3TEVCX8YlfUzKMM7oNbabzMLVO8faaug4EjjNXOIR1rivimK0tCPII6vTxd6KCiO06kEaN81YjXV/iNeUkHZvk9Y7PV/vrGIjV+llqxBgVRxajlkl4z/+qiNTO0zKKnLgEP8A8g6zHVZjrGk7iS2wuxqIonzJ5OGiL+kRf9zRBBRlQDct/Kc/R6RCvuj0Nt9TNOSi9Kvfbj+p2IllIWeMQwyTmZnOJdABHi3+rpiSBEzavwszF4mkicLBMxZFH6aQYMavkkWpfV3K25uu8t13cA/1tjW9lIoOM2YQkhGpmGEJdgxh0AEVPB+KTfcsXcbo0DVstznaPKUn7a1628EGCZ8k3F8pOs1dTEzigf76nIiKP1XTG00WltI6yq2TRyvEaxO+iTBpxTcX13KhB2D90X9u2tkKN8lOXdDf4nRKjxpNouwqeW3o6k8ZKKEk6w3uizgTEwWTBxNpZXtjW5+K1oJCWpj8bscxxblZcfbWtWNOiwNID4QjJnMky5F/H3WN19dTBiTfyKmlylfF6WRiFGyEmkxn01djdt3Vi06hNLneJVmeW0R1Q7L9tAAN2+qnnb9uhupOy07hiORmdyo+4AReyxoOAWjES8bG2IqCG4jVGppEpmRts6qxnyHBinM2pGBvXIjKINlzOMXGq0t0EgR5FFdX+q0i/I7NzyLEiR6OUJj3RMyrDGRiwuv00xM46IyxrAqsxGOTUbryGTpS9qnQJA2WrlkJt0otJWU8keMT2LwV/Tpne8N7JmBBvCIwkyWQxm4u5aftoPk/rVa4gJw4vG4n8d4e+6nk6k90bh+y5kAGBVZRGY/GTxH0mIesXtrajefRb+ei0EzJIhcr7uJylOrf/OtahE08NH8Lf81RmYKlMzJvsOYi9SSANStAJ3AQ3mEN7EW6Bm/11J21lJHdybYRJhkXs4j7ozP6aOoBQTq3wQh415BhZjFXj/YxrAi9UyaRJDojJhvZw3nYW5Y3nWi8UVd+Rrs3dZ5CTI5GGYjPibbddYTayO4gkh+i0uae8zIzUsca46SJobvZHdNN+l/tDjftcTnjxWom6z1q9Y8Lt3RrJFWEeEdZtnPeZpYv9NBG91JkzyVGeVXfStyXpXl/itRIHNAAFYWS1sTdWVAqcDj76xMitn+I56vV0QB9A2hmiEEZr9dRINbhvylWdbt7JoiHrMhEb0QYY3P8aCe7kG2FiJ5JbG/tmwmagel7GkGb3hBMidW6LVmCN2UI69K/71rU1Wk9mvk3ZbfqmVq3Yfcjuba19L+3wtYSI/EIJ8gpqukKFkQ1vrVFNVo2Js+K1sst8W78mk23kIOmsRHMPVSTRKzt5Z8nAu5LH30gCOYe/RRW323REsj/ANUS5GMRO530xBnVaaclibmJ2gHNdTd66x7bGz0WiBNGfhHHTGFP/Wmws9dF7NuFhERpuhxQF5b3PUndgZk9dBmaWfFdNIMSmSCXy9Y5OSbHPpRrA6jwTeuUP02WejO+73HIcTrLpsUSBWW/BDGOO05m1qagmNjOjSpiE0NfL0exWesllbv43i2l1yEk2stBkbPoteHDMeKbykjC51iNYskmTxDco0LPjvkn9ztW7GkibWRHXxfQI8cxDKiXPuhRiDD6VoJkcFPHRMhMGGSCOsJxW1V0aoiTJfoiMXLiO2HHJxZH21iKJocoF/xMSd8kmNnpgjUGvDmunE7PZaTkN7kzIYNnOOxrYiDAt0f3RFiANFurB1xXkOzus6RUbLEEjjzb8ViEmD/WxknOwVOQca1ZpcN+aJ0JW9IxaEcp9RZCNa0gykxd7o0I34uF8Zw+s3+nprGcqLVAjUN+qCLyJEKBeUO5G7P2NFe2NSmR8rKQjy/bF7yR+48o1QrTipAjq39o2wSxvLCVFUtmdEjS48FpNjZv4QWA9OUXhdmBmI7vfWxvxSItatPNEUc71NV+Ur1rH9NTjfVasf8Akg8ukUd7mAaIw9jWpFX4/aePqsvGLIoJiOlF8X93atEElYCQleLJDm5Dc9W+TDrYkX4PkuYntfV/SMOZjOxO4bEpff7616Y1IRG/qlhumRiZ4iZcR4rG2NYz/wDysYy5rPKJPVVpCap3dAgrRBm61DZW3ufKcjsD4mqB4tlYk3Nm7LCd5ul90EM7SQdNFSeCT6vTwRm4yTGGJ9y4sUdEQen0gXnVNRVTEzEDLhbc8vpqxa9G+aCZro/NIVQILMhBhVkZuNXHj4FTlQzTtWBQxkoVGYJmd++mwooJqTDb2DvbGFOszx3keLrAGPZIvFPR9VuUxvDvFsTMwrFutjVBo7rFbcuNfaCqSEP8XrTtVUTTf9WHaGJYhxnE9Iiq++grUvogwUQR4zPdSIgeLEaRZIAIk1U3D26jEB1Sq++q5/D9lXKg+39I25408mrMT2ui61qRIOmjsgTfVvxotPKAic2iGO/RjUkg0fkkAxIs37o8RBGbnOEYlknKz9dY1oIBeixBxNJRlfJu13yHSpvJqzkBEw3CQK1MFtlNOLg7eLyf/bLUGkxqrvSviszOawEErBE+KWR9TTbSsc/BB8YSJOG6fqyOex121qihoEEHhCDeUmIYHDM3MRJnWqK6S34KTS790Zm0diI7IuNj++ncEv7WnaynM2g2RPkNRRQqdMurrpKq1ODohMGFYuJM4YSGVvprbHRbndC0Zw10vcwsSawiYCwMfvs/VGbg/bEYbIhbx+v21ooZ1bcVa7+N1g8ip6MInohypB1QyxB7bl8FMCZ09FmKbxbERlbD8o/vqhW11tYyt0USl54aK8mmjjEM+T9tXAO0K4BiDTd+iaXyZdvGWbjMwYpzmNbWiwjmysMXDOSGZknGBdapbei1b09Ph3RwcWKiDLMDQG0Sb6xE0C0bXbCHcgFYiHlNP/taJvo8ZDdFjl247twlKncmE9owSRusn3/XVE0o+T5qBWob8EEOMvJb42viEqEd4j9NE7XfwisGLhv5Uy0JlhLhZh74rpq5k1oOH0uoEcuFE3aSop9J2jWvegUml35qcHEiklpO2yO06b1NnXyWBBNDTmnbSSa5UZSbdi9tEbbp1qlytMF0vLbGY2vv11UHopoADSeiPUeNDtZir2jv2+gBxlVrR9Fpn3VJEo3uXkLdYUgGZKwOlIbH2kmxvfH19Z276oTrHoqHF+HVJEsiX+7cUeI13ehrWFfBN6abo2DksvPQwDgNaZNX7IMG1o6dfxDbNRJAxbvmj+2q14vkuZoKtvioV7dzMNxUNx7um+mwVzWpFCsoX+TXFYPGXdEWkiNaPN+aiSKaeHutCkxFVxyDCUMSM5n+2iayEzBnWUOXkRJgqyZkuCKL3f8AhBni/Dg6xYyLrGIrrVzYF9f7aKoJBrcPogwKdLbX0Kx6a0iJJb+Vgd+KLgt4wHVaS0h29NT3CerfRaJrEBu6Wx4l7B5GLxUoR9dYGQQTL+VhiDvo3y5Tb35YGamV2rO9ddMEP9YXTERq/hLhOVAT6tRsnF9dVpBNFzP9EjGpRJ/vRBifyICL0mBq+CIEUqPJ9EmVaXvIbTBJM/51tK2T3RqZRZFm4uEqKgM/prCDbVl+yxgC1UsHJmpJSGy5jkf51hIsuXd2/wBGz9UUjMzYQw8S3iQRB/jWFQS7pknmpLm5RJb2J7QX6aqIsIb3V4iaWCDMnZlhYhbaub0wAOnVJIInR/qDO0EDCklUY6h9NIyBdVzIk2+UVSIvF+vUHq/rosI6IiTtKXuxO8Qp+14q1H/Oqv4t/C0RQVLeiXlOYWHZxWc/eKdA/mljCk6YnzeiEMXU8WhgEx5TBZ9tVYbl8UU0stHGZCZuL8WP136f8aATEfCmUOUDbEX17jvhPXpp/wBaVP4/Nakxer+FF5CoVau1DEDXHBrp2ihNwse4ClRo7rciTx8r5VIU44jjN321hfkpytGjuhKwFpLKUftSZa8Wd3+2m5lt8VMRcP4Sc2fHMxOVYZiVuIJ9XTiD0e30k2Jb6qUyuPSsjH6zrE4k0KANS9kJWUJEnJxmXoTf+XQABfQ+yxBit/p/iXeI/cel7Y2HppO9IUi1beDh1WxxSIk5FcYpYiC7PTSLiN7IBMxrKhzTEsPRYj/bLB11QGz0dvRXlOtHwhBinyqZLKpISeJfrZjVcHup9Ur5CEzkLHcnoSR3Z0XoFBEisO3wjyqPW55R9aIsejX21jbdQRUxaQ7Pmg974k2yb4fxmYnUCpjFavXlpwdlJE+8ExH6QPv5Tq6G9k5X/nZL6FExUlco93LbF/rqhe7iyKXAkt8kEHMN3JewSoofTWBHERxey5aUb4KXKagLXbbyhJbkGd9WKf6KeICmtUWXhN8tVBGH9NIG7fJYmKm0dfWC9UkmXvV+sR7nvtqwALWXMQbqPOfLlkfEtga3/KIHVAiBqJ2Wi83KVWOi2k1FsRRcf321foG2VOUaWScsXukSxnHt2mOlawuQBRuiisTSOSnEdHowd8osZ1Zgv0+VNbaP4ZU/ksusS7hvENBPV1WMWFX6oJINqPZSQUxf2JMEnGZ8qzGk5aaArERa5sp8sMRiWpssl9tRokDIRMvmuecACj5KPtVyKtW5CXe3011qKNhJBiDaGVM38WGBf3KbRxRj+sa1Lmy5iNPBDmsIcUh6WBG0wEvppqNZKiQDw4NniueeVxuEAszuXiDeSNMAjiGwiBMShytcXEMF+JJyjyC4fpp4qDSglvxSQf8A8w2KyMzn3ek6oSRCk7cfxR5+NgUQtSdQkK4q/wDWqrAJ3b5KSPN/Sm+MpLnBLFYsiJ5Ga0Dh/pc4Iy0b6JOT+QSSSV1hT8gqdIqudQTFQNqqKooHteUV0Ut8XjE53xq9JmqxHKX6KLSI1EHqYFOTWiBrcLmZmAJCnzk3vZkILvaGbxqgB0flCimWMm6n4qTizBLDNpDievpqwf6gXUmTyb9VL5LfKNzBysCcDCf31WJMQLdFzsDjYse9VJhIFwxMuRm7+mrNCKUUZA3Bqo8zjJG0RE+RtB3m4zHbXTGbP2c80Viho6KbCmZawVdM27MaoAgVU5dpoUnPDhiKqLcxK+3ViaRQP1XI412uowkdljEZHez6baokDkjJ/DlTZ4s7tCMzyLR6yNVOtMydJUkVr4P5UGlzjc5TEoXWzquIeqjXRv4UoTy+1cbm5TkxXtvVAgitX1UZR3TejdVPlEoNEvRPWS77aoycaqaA7PZTAeXJLlhTMuTpX0a1M6FcyIMadH6qPIvGySwE9Zrr9tdBwU2o2DWqnG2AqWPd5TBXlBfa9JNK3UGpk2ku6TkRNcRLkczLKxP7X00TNNFzymuoLfwpcx6pJMcYiU4x7pzBmjVY1miKinq91NLkxyrNLWDcP1DV4mMYrI6LnliTRuVPJTCz05C0HGLMfY1VOYbquZAjk/oKcbkCPjiGL23IuNVAsbR5qIMUsA38qPMidpBunpM0sxfb9KkaUKIkN/im8RkPWo4zaJ43MeM99AJBluqmJxi1Fp+43mVzDMTBQ9tagAOjf2uWWxhKtikeiU/2ofXSKVrVc6GcQaJOV8vGJH3cZ2Iiq+r01QkVUEQa1b6qHIXyyk4PdEM74zroJFdVJAH9aEcvdBmnCRKQhHWmvTWFeIb/ABT2yf5ukGWfJA3MdVgFbKnV0FCopeHzcIQxtkeNW1j/AGGTvrTXVnipI0SwchMKM4RnH7mL/o0k9sFTrN+L6MKODJMXKlcUnfq66UPJNddX6V+1p2R6TOZepC+XcP7aC34rQSaoV7olVmo7yRcCPTGmLCwfFBxsLQvkVBPirUxN1CGAQ7Y16QDL6uq+J/kwZ+m4RJwRQIxW8v7kt9dBimyABu3VHaYWJCUjy73k/trTWirtqAbvxssp/wC3V6tcoZUe3prXoKiyagzSZb6Ih5XG8cnlEMNQ8g3OkakkAw/VWB/0B/OyZSLSaMGToKu8ZvQAqyOmkJuPG5qSD3FqwQWZ/T01rABMyO4PV+KrjKenXkzCYOVagju5vwVRanqmN1q7HpkicIXnWAmqoCACnD1TAFQSzVMeuqmlaEN9VUAzNtUSqJRqPxSASZxWtc1T2mpPpdUOIUrC2Sk8ibn1z0dSTIG6YMV21bqqT7YZlqs8QyATvrnMGf8AlUMYFb6a+qfNJyW4We7tEVoBrSzdl0xB4S+rqib2VGM4Vf8AW9UMhD/VeNKG30qB7jpN8knyiYmtsb6k24N+yoG8N+KsM5QUyImy5oe16mCDPFdMQZjR8H1Tnum7JZUGoOLtt9NTkItdyumNC/BMH7liHE0hxDYKCca0i2hV4iTTTy0Tm8jBESBldkzWoIg01fuumIgyLdfBX4kRKymWjvTGzua55G8pxg5GAe1vwTCMhxiC6uJil5TPt9NaovLfBdMMQTIsmqbzd+5HJREyLjUzAkRDbK6YgzxHur8CEwYGB903lWr6a5ZEyTpKaZHRvdOWe1VBVc0QSxFH00G8Gy6YyKm5ThIWHFkWpQ6u+M99BygVuugJ2rLbN+I+OySnRbOhaFdK1jWJuqkCZVCQsxX5ZsGrnPT++oNLX5KxSte5OdLYhYkZiTiYmQ1tK0+d11qIIHw9FTgnuWO/Hr7o7VJ31tBNEkCQQWwqjDLINRiZm0WuvaNBEj/yhUaji2yqH+rbO/K6melbagmaldCKcFajlLlxYZYcGT/x01FSOCoSfHVuOaoDeblIi5mGOmNYExGjfyugAJs31Vi/FhGopnO9Swf06kC4mcZTYzjYmqp0oZmuiJbAxHbroMAbQ3KobXCpweI4/dhcDaQfuenb01J/rFUSSN6p/UJx0cJR0K21EiKFdKnkX4qvFjlByVfGbl/IqeSEProiiq4nT6VyWNlmWZG7C9czSQHRuFWMAUtxR41ALk2QpXKsH9b6CZH9CuiQKcC25sCS7C3Ugw+RIWn01zInwSDTWG+PNU4zIRdXsIfjPitx1rQBAJ0fFdQQQYbfC3COwSXH5NmxVPX10lAJEqnH0YqMnKhqz8Z5VjUG06wX5LpiYMZQ3sq8EJHi9bL6mJ6HTUZCT3jyVHVVh5STtP1yMyzfSa0AwFWNBOVQ31CcuSXpD4pENQNzvvp2Oq6YAQm4DO82n4mWOIEkWY1JNKv1VgU7m9FbjTE8p6szWVZIibd41BM6UeirEVnbgyn4tw5i/Ikm5sb/AL6qaCLfisRZt6yn4MOc1ZynfDB9HWPDddMamb4hvmn40yEX9uK9IpkxWdSYN291YOps36Kwn1nZZ3Kn06z9tcyIoLeScjNtE820EQZm9ir9q/1nVY/5gVPturMRBsao8fxqGMxbM/8A2tzRWtWdZbcqgQaH4bhV4yvFxfeeJHiyy2PpqTiACeH2sKHtFflUDNjFSIEiRV8Z1PE3fVJ/+Kf46fR22yRUzMffRlatuNVdI4fKoZsEpmj7qQznGokaN6INNzZ8Hum40GS68aqG78IZ1JJOwC6QQZ/6f4q8E5DxIIYEYLFyXlrpqTN2+SwmaPTTgE4G2PbBcE0wxTqZrW7dEaGeSNBhDNsGXbaqr/Ggg2LsuoImStx8ZZbx2VqGsEaCN92fNXiRNLX04KnGLMFweKEELJTLqTNwX++C2QgT7qhKeUs5heyRAHTvGgAA6QqkECPxU45IyATFSTfqrqTSZmv0/paTFIWF5d+WwYPoxntrRB4LoRR2bumlUKhlVRKZM7LOzrAwSK9z9tU4zNKfqtxjbBXlMowQYivtpNeqnLGOZb80w8pLA+8mW6NSRQy/FViIzgXTQTtnE4CSW+l9froBkVeyqD0Ss+nUqGc/Q7zenGAI1Nn8JgGJL08U5h8cQ5HHHER7sakgTVWCIcv4QJJmeky3I+Q2WO5XXT6NhJm+rfkjeaySM9N8ftSc50aRqkVoBACr8fIgHNSbzXUqdYgmrhJAIrun607jY8kIFExoBEA+CgDuEEoieROy16nemA2c6xG12/lIm5qmVyQDG0Vcle3LnRf/AF8q5ihv0+UrBmOnixchAQxT/fWqbXdUjerf0jLx3fFGI4zUkkdpiitNLF0fJaINBVv7VeJ4xx5QzP1NqpIxjUkgmQaq8qiRMB9UybWmJmiWahOupnV/SmQBJq34o/3E5Su8pgihMVrX0rsiYNbpugnJU6vTDOGz+2pgGYoHZdBNI5v59llwZXBFcrgIWr/XTefpPhDblMPjDGPb1mpEbH/nU3prw91qn+qAPkFTyUgmpnElxtElbakYjG4b4pgAxfZE8VJTbkqpCxJnF/pog1figilW/tBjZq7HkCXlsW863GIWvU36Pp9p+IWx0pHaNsmP01M9ou26roQYkShF0Ynpvhxg9NtMzey3dSDLfRHPW8RHiyuWAc1V9tYwKRWEyDUUJCorGEmsRMwcniD5TDmN9TwpRtldBUVsQ3IWnkwKcXsTE4vFT/3pp0Uibiwo38KnFYGaYALB4049J7amADRuVsRB7ZIKYmIUJmSqiYhzN7604zV9E8dL7IkgMOd+W3ImySA36aTBM3LfgsCEdw90zDcZlmJlz+mgm8oB1M3iqJmeJtJ5WTmrn+p0GlF34n8Whbk2mOnGs2tudtVIxvQN8Uf5yPde62b3nJxxjKrvegzZ+D9UG48Ey71yamKjyqazffW1pYrrU8m5/ET/AF5LmO5MHpT6/wB9B3pZBM1ESicpphS4kiLRckDoA2sG/wBWyGlHd+iqT5fffE3hKp6f9yTSJHg35GJEfPyjXuLYTrO0YhnUi8iFUUB+1oMpEm0MG7OMfeNOM63b6rRWDMOHp4rFWEcsPfpO9fXU6V3RID8Vr22ZcwlWvjFeU6oUMlagl+5WP3BkIZob41f+yw6KAybej3WFDPimZZmnOdjotuM41saxsusgQ3RbHHAQD02sP7xrGZ4t2WvSr5pxqPLdJItEhckzG66kgzIfJQbuzDqiQVjeXNSzFd+5toqNhRJtWIRpluMTvW1rPu3gNFJiX9IE40t6ID2Y8ofKy2GBXBUf9aQJFKFOhnZGIoCQMi4fGRBf7baBEPn7oqRf28tlkYwSdR5KCchSZxtrCtkEEthBZIi5N2NjfiRbrCYhui0AnSoTH9oRiYYAhKldY1hu6KjnD1VOMEI/62ZVqVCUT7aJnmomsGZQGy0mtmZKmWQk/X10G1m/NPr7LBcEZzRIB5RQVv01RqK7LUJkV/ftZ7O+JCnEw8Rbn7eupI0WBxtrH2sWrCNvaMe6c/131RoKmQtEZQLP5dFrMPl0JZojZweWpHaeCwiyYrIv5zNyMSiqy8a0GTUPwQdk6tnjS8puHJQwqqet6mBMhEUp+80VD3bQOw37d2V/qdMaVjdTMTodku5XHKPXNzbOOhOpMwQSkkW1dlpIpIn0GQu5gvrqTuW4SAH9P1RDJOyCEMU7VNak3oAeCJ/mj3Q3q2em2YuMr9PTTFJ/5cJAmq0LQTE+Upf6xbb+jpnduyIF9FlVRmBcsNOfES47b6NJ12f4mD20vDf6jVzI2WzchiXd1hsUQZtMIGeSYyXj7XE/1nWI+EzFC+VOnBGJ9fIPKSG3pe32++tEXn48UHbRHiq/tnHTqiCYz9+joMAaw/pSR2itvRNcJJHjBAK+VpKYv9dcyTfSW/1BHbUN80dihmpB2KN2tTUCDYJMGZQY2okqEBevffVD0RFImjj2corfWjqdpnf/AKrU8NCft+aRU8PFBXqhFS29GCIIv10iJoNdn+JAA/1uhBIeOwQ53UjaeOSjToSI9m4Rc1ss8RUYCZii2SCZIIkNp0EwJbdVpJEC7f4Fo/JQLQvDOyyfXOnVTmIpq+qVQCYwZmIg7C41pM03QCLAQH6I+v49w5E5jqvjnWiN58LoEys0X5ZYyMgIgVf6utINlh/8Ro37LUSe6GZzuMtwZP11rLCd68v103WsnLUx5MpOHcZZzP8AfQRJoqFBzD50TXBFMzuNmJBNs9NahNRRUCJEereyKoRRkVWZjo/6mda5nyRUiDosnSomZhsjKzbjUHKP51ei2k3fgl6SSxGzMSq5yXoiK6N/qr/VcboPIjN5/HayGZ2foaYMwTSForEv9txR74wVG/IHbIfWNBBAkvbdH+qaPwTcYWCHDEQpDUuyJ3xqcjFZrzQQbm080wCIrMXiKhKc+OtpSIUkR/Ws6N81iiatcjyu75K1cY1jHVaN4hUJMkBiouDcmPpO+iRoV0Najdv5W7YZlfs1L/U6mwq24RYV8Cs9l5KSlR0g7Qu8/bWEDhDr4J4pY/wMwzAxUTJGkmDwVEzPdYLVJhBqQ/LrvyhjLP6aa9VNbrUQmw9/aEct5iTRuBd9ESDQv8CLEjOwtyTnaW81WsJjgm1LB/F0fzzQTGzmCM+6b1o2Lf6sZAnda/qMH5XIxSsZ0G3CEidYGK3GUxyIhiExUBO22NaIsay+O6H+rKRtET+TsRMFusYYR2kG1Ch5RDiCLQz9Us1iJqVd+rdUBRjZ8spyfIe8EzeqMHmoy3NfGzoinpszRmHkBM+MfrrWpstcuj80kPFXlXGCVufGaIVLfXTMx23b8VJFeJTBhx69Zva5Q/voJpBRegbcoEQt5btww2tXrVNJWkmmvuskCPlJtxmHaOxP10SOCxikaOvRAleQlQRWeQEVYwmmwGnVNy2+CJN01OZ5ZO7Ee56a01jSOXpdbWfp+K0wdFTJxYV7dCPppxON9EG86aLQEjE2ssUSUhxrVyb6WU5CZBrQIYmIJlWuPKripWhT/jTE1N37qIm1nOyFmY93jNuSNm7vTS+MrUiTLotFNN0gsAitpjbQOH67oGpZdvyhobaAXkyycbXeJTfTMillVSKULfJJOIo6wyjKcSCMPa9VEVfV/VCt5SCzuky7ZKWoyZ0zFNUkjq3ZMXDCK3IzEPScbaKgF7LTBg3i7fghD/qCxuW2AwHHlMf1triQaB/aZ/ql/F+KM4x/+oVgJmBE9NYVurgTFYtC0nI8Zj05Ew2TJUzGpFJMVWiCC39ojKg7w/TMkAUadODfwoxibwG+OywEtzOT7Unr3/vpBhXFJ1b4otSXMYxEJNDEQ1166qAa+Z/D9bIvUrUSKs0zKD5JiyyvppejdVGRBCVqKzEQQG3Wg0yDTRtwp46PxQ5BD3IluagTKRO2tiSSArxIkGKFSS5OLG5AE3Nswco+mukzSkvRUJsJjRawhkiYYN9+lP8AjU0/5WpN+n0iSzDCTe8qQXxG6n00xF2/dYE2NSsXNgsk248cXji1WtGr1WuaF/cLccLF47rlQiYs31iCDx4LXo2PNBSIDpJRF7QkEn6a6CTjOv0sAbFIHjDmme7J493vOqnE11VGDQWfH06LIMd4qhY8pYGBDfTr3RRIoYiqEUZkqWaWaCaqdYHQiiwMn/xR+hUIrPlhm4W42rRTS8o4BvVDyplyMhHLiNerfpWkSK2KnM2AbsgXYzIzGKndkxpkcipnYavTgl5VBs8oaUjbkWcaYNOIN0j+qk1FXRTwEE7ECN34q5j/ABq+auhHDo3utBbRO+0QXKsFFf8AWi8bt+KNoqKLbKCBbxosyTOHfWgEUFUgGRNz5pozPdJaO7jzirmv10WGreyIpIvVvmgQw3JddB6ROS46RpjUXTQVOvxuCs+6iJxKTO7BdzrCnJhaDEmQ3H0k5LQqd6JJkAbCdIuZqG+vjQpVLOxm4TNRC4Yj0++kkzLbsqPcWeL+ljNUwmVm97bJ3Z0zFZpKkkRGVm9Vm95ruRaXEna9BJrs90geMP5S4c3NsPLCUAVEd9Pi+anIQSJMfSyC/imRVXOXZjkfbWmgq/pRXSH5pXIBNcaZd6aiCfp01VCBKdSCA/OiaCdoimqg4m9cYPrqed/33W0oszEUOduRWL5In+dOMQYqEGtRUS/BJ+1jkGbY2rO0aMst7QoEWNoDfRAk4tT+IJ5QzlmTjDHpqZmx8X7p0RaoqRwN0VT+6P6vWmk6NsIni6P6Q2hLBnLJRJyT9tf1GtWaapmg5KWYIqanlTbJEZmu8auxL0c6LpaSLv2QmVWQ2VyXiJBnsffVGaCFyr3EmjfusieTXHFXyylwxMx6m2+gDTR80HSahYJKjBUD+3qJnq1rVQTXUV8XZCWoZPR7XsxO0BWmIvcJNNKPn+pUmJpMEhAbSKyN/wB9bgP80fsoMc5fL0Wx5OXyxPlu3JR6a0SKWb6pA8FHjipnM+UWyPLyidv6vVkzQ2SaCZr+fKIwx6DEAx2SXL21juLhYAHGJo9kqVyan/8AlHZWrjfVCDSKKSSKg0R//Ff/AG/LEfSjpouK3fqiBoQHZDkEzjfyrLnMGqxkc1pMbv10QX8WZtspjyoIqDpUaBUyb7N+Sg5GOL6of7LWLy8Qcqv9p1tRF0aBv6WIiJSFhcT1ntek30h0e6ZJiRWVPkw07wE5Y/Eg7Z1WMkcFAAOX9CkS3yUxndOq1VCnWZ9L1VIgVZ/E2yhD9tItkoMRIXiEf6vWrVESQMkZmaSGlnpEksw+ka3+bRKi9Ddv7Uec4ioh6VN5uP8AzroKDWZTYUNFNCqiQrdceKSXGuYyrEzVY3h7v0QJhVI/bz9sVN5is41qWOr80ERQWhCfyKIyXRD2Cv11cHxUfzrWXVzoldpKWkNzxSliOvftpEaeCQdRAH6pchEnyfb1ryehBFxHTSDMxbkjKhoUIKMxE2B/tA9Z4/r01VAOCkCpfit4gdw3THpPFSuj9dBkm9HKaGosW6oM2sWkeh+M0shqSfT2fNQesJGQkiY6MWbS7x1NYGTVYAf866Oqm7GOoXFQsvlDM/8AnXQWnUN/CxJmBHj5JZQfSMqTa9Yf6zrH3lAPcabpMtjyEC+/TdGPvqqdfL6Ud0AgJOfj5RcXaRfE6jLittXiTEwypJPAT6PgpoDAAArUSSTE8YmPvpEGhusTIJ3b+kpH4zmwHAdS0P8AnTXq25XLieHBlyp8qayg/lEbFb9JnOqG50D5eCamJcqaxQG9B2I5VLEH/OrgzVBxpJNvFJyaOo1meXGFYgLU+umNdCpxBLsVGVwLbym+pFRf9dtVSaxNn8opSUOWFvdUvJ0fX9NIpIoAoEnKtCovrgs3ImUFeugUoW3xcrKeRYWncnpMSWmrP8njLfBRUGKDooo4yV/6njEQkRKmqBktuiKdEkbjMza/u2YI4yRU4NUMoFaUe6590GDdJzUIgMR1gYnxfbIaxrWaLY1ybvtzUX8gHj3do2CEtGcaYMTWI1fgpIvG6HJOsl3kepjPTtpAE8nRcjOtD6P6SMjRckqWsJcK7bjq5q34KMxtMFR5svR90e2WB5Mg7nLScaIIIvoFJzZPW6ofqodujouP5K5kETH+UqDtJ6cfrJj26oUuPdc8hWQ/L1KhylYFLsYUwG7HrroIETdbK0izfopOWZi5ls7SouY762RoBTuXLICNyyp8vyzUgM5CwwXO3fQKjdv6Ra6kVUQKEPqwRJMd99dakSVJII1Klza4iMUC2qdCT9euqxGJBLb2U4gyd/R8lNmIuUg62z+QP+uq46dFzEZYt+ilzGBztJhz4lWkv1nViCdlzxByGw+3VSvrW2axtV1vqpEv1UmCCBYN2SczyIhcM+gw3H4x21YplBhQe6uRuopT0or6cc0VjH6asxNLt3Umh2bcqUZhhMYuKfGuWHFanStoUEYgCFDkHunI53trkKsrON9dbkdtnRBBjfT9slYiClicVgiEVh/vp5/5eq55Uq3dR55lgmgIqFno3c+uq/5M6X8kWGssqbKzGILm87xB66m1BSjfqoymJMeT9lHnMqoFzHlc1OQljH210wqIb4qYFyNUjZHuCoL2j9zAkk+mtUiRZSRtdTSYbpCJoj22r7uvfUgzQ3ZXPIYxup84gSJ3/vMZpz1NXhSZUEb2H2pMKv5RAhDlruaukAKCMojRKhDVxahMwbu8mqErllSj15eylCS4y08WMEyp3utnVd1KVKgxM0uo8y8RQHFIpXpEQl+ve9YEnfRB4RHip8j2+2HC/wBrjJ1vVAnj5Kch2mTbyQZgWP8AV5AtyQJic6qllGUv440cJFXD03cvlTOLNESaQ30XPIC509GUqH/5Et1chLTb21pynSLKDOQpMKXPjAYhgwYpiHY310GQO7fFSBpoPd+CSOLE0V4gEtCTNSFaqrf7wUdpJrZCLvswpBPephnWFr6KTAqKP3SWVtMMpGXZqIxWqqbPqpmv9GzfsgMEWzEDvBjiEzl06Ts3dRFYsEnIZky1yBZxDQrfErSLRCrEyeCmnKfQCpwZ7whqhGSkiv8AN3+/KXPKlryq4azFx4rU50mABNkVxvcL5ERK+2CXMctg26f1jXpmsXXxQBPBNHQiVYzmirnipN6LVSO2XV+60VHGWiPbyIhl64mtJtsOiaExLd0Ttvb5TEoVTM3eixfJWALZJu+wMxGCeh7arU2oNSqndvhum+z3pYZiII21m3VYY916Jw3RbeWZSCHFZ1JO14WPdMadOKYMswxheSzuPIiWDrOpkmicBAB0b801wAsqTa7YmiJ++kSP6NYTTb7bhPGChDk0MnRmYuekaqdVYoJrD86Js8dzjPSKPWWTtto1psugvJv5q3HBmIJqeVES4h/rbXPKMTXdYAHKh+OCaaYi4uQKYxyK4gT/AG0QBUWVVPNMYIhouoSnk0cjO/10EatvVXJJgXb9dk3GTetlgiZTtMd41jtD/V27YAiID9fdV4oTE2SoEIblXbrV13f2nKYGI82+KrtvtEyzE/6lWXW+oFOpVC25T7RENsQgxBEymDUSJk1CvGYBDo/BNHXiR7YmykV5KyzEfpqp0XQUGurombEMRATfIl8UzMR99QJm9n6LqAMcZG7ei6Y9o/cYXu4Rl1zmTM1WxgUNkejLNVAL2hzC7Y1qCy6Y0xq/j3TEnGLkrrEPIyXcfbUGDlSzenGi640vbwXR5BdXZcrMR2L9Nc+2aCwWxmOM8k1J13ic0RZyjGtleIXQAgcE283AxLtSS8RBNj01GkP3XQAj+A34K/B5WsxEAH4pnqco00AEDZVljNqQ+jhVP9kiMXK9pGInUmBz8AqgHKKp+08c0GHeFWGzFVqbWsuoAGSfgEqxs31BpkIm/V0ydLD6XTUb125q5AidG8Ra+UcjN6gkxVYf6jKuqbhaVjHHyufGqxZvOfTUnUH2j9XUETLfNXFQy7wjcyilQqx6dtSRc6ymgikfiaJRmluBJpam2I76PGj8FeM6N1V+JIXJD4wsm8CJkev/AGGdOCoxM8av6uq3AblRPEiLMddQBXh1blVUmRMQn45PJjJEU3e0A1oyIsAqgxJ3VPLNTIQFJkc8f8TWpq25VEE1NlTilDM0fu3CBjNbxtqSdVZMGS25VWTiGIxjIPeLe2pAqZsnEgyZnKG/CU+QYfK+W0/QIYNT/wBcF0AougPLixi8ft9DImucVqEDyfQvVNx47kDxcoSVxSGypvQCTXW67D+qGLqxdnKYJhxazhoQ9Z1ie06qcaU1jo2E/Ef7XXle/F9NTMCcrP3XXEzM2VvjiOQMtXJTP2lT9NTlcE0CY/6uOaocglx1tk2xfFv7agAk0VAEWto3ROO1md5ZbJZE2emqm9KrrjM1TceSpHjQQhdzP/sB9HQcRr7P9VgbzDKtxOX0uEL9HxpSem2uZr9v3VDZv1VQY/LH03/dI2x99ONKbt8Ei/BtlMHXEswRETCvZP8AzrGDwK6gY34Me6aZD90Q+JniNQzcvHtojQXdtFY/0NlTgEYKXiy1FjDjL66g5HQ6PyVZZEZTuqSRIL5QhP2vj1X7zrCj4KoNI81Q2L6QzA8QzyirPTWBm7fLyTiYFHfoq8WYG2TlMk4JxEUaK/6Sb1nZ3/U7bgGoWVQRPS3U1Bmj4rAxSX6IlN1LEkBOOziIemgibbLpjEGNvBViwM8SKEdrbmI/71EDXV+qBrEbv0qnCdmQnKTbm4ZK0EALoDhpZHixWzFXMEuPdxniH131s8df+h6v6TWYpV+qstD+s0LiWJJdco0pKP8AogXl35JuLyggIAImz0+m0VoyIvqrA/FhZgPKZwh94nl6aRS9grH+pFE/EiIgm8sOcyPLbZjOjKCdSfx+qs4jIaw35K3FkkoMp6QhPp01zIOr8FI1H/XsiAT0vq4CIZ913l1sgTEv4VWHbr9pg4uQwTdm7JNE/fU8lRJAmsaU8fhGLlTM56VYFdulaL6QfpUDWReG9U/CsCSflm4lie1Y31RrdUTNTo3wVpeNVFxlxm6udrdTANTMPm7KSad2vp+I42IkYW8TbhfWtEmwu24XSO6u6CqRfcqbZCmWWr660A/0bvy1WvHVv6TFKBll9BC9/afTQRInTRIOy3iQkxOzNuWI5Sz9dFsrUXS9BdvqjQEERDxxCRWaGf631VxGhb/Vpmhoj5BU29f/AJluC17OgTMh+f4sDWtQqk4mJ4sJeGEJ4+mtwFBKSDfVvgmV8ki4psxE5PHM6wIsuUamo1Y0YTflmkZNyZg2icU4NEkTEQ3zXXG0abuyM2+NTMz6xnr9cdNMSa2b80/5MUb/AFGXAN+n0NtvT9dTFQTZYACgWMkG8AsNsSWuX11iZAmZbcK8Du934p5eQG1JQS9L5Q4nu6kgV7alYiD3abt66pyZiY3Umqv6nroIEdX9IBgUqU3HkNTxiDtZET0NTljH58PorMRufJZqEROk/WZ376wnWhbZT/p+SwuwzKDFnePo6CQRU0b1RFjsmxIeV+5h48sSBiS8aw3o7viusyRaiPlKZSoUpmIxDvrRGwKkia0D4pxoESXpEwT6xgxqMhMma+60EVDelSmeIwIes+trha6RrE6KpHamZaId4MMTA7XJ21ia8G9VgO2kN+CCDBPlE7MKEi5n/nQMj/8A0UyYk0xRmSXlDvH/AKmL/bua1f8AMNu6sWkebfoewQrMenKhmDGigvo2wkxO9I0T8U2TbMNbe18YDd+2g1E3LupMzQVq3yVQbnbiQXOJZBkTy/rOoMXO6SIgj8r6LXV4gCMflTEs4ela3c9E9sGkELTR1iZMMQqrZM6qZKwvXV9UxOxc5nlL3PEY0n/NbN+asZTciUYreIGK+yk0Dub6NkTcEUQcwRJTP0GXvJ9XTQVNn9pERJkHn9pqhzQRM+SAinSE7f50NwqECh9t+XlsiA+5SqHCKC3Hi6JIsrJrRvxTeUJykqD2wfRJuJ2cumJFrv1QYI1Bu/PonciU1JKV90rPprnaRopinXgmVlSYLgJKlQYgfrooBFO5vgr0rMtso1E3URFRYYG3WE23UxrybqhbyD3E1U7syhcXG2gQA2wqFDNJo3RZM0nLcrcgJcBx5PaNYGVrCDZC31GYW96Ir++qECnotIIjg6KnHAyeIExFmcPE2xqZrGuisGKLVsccYSsV/r5cnbWFoGj6JsYL1f0nORWFp6kvi729o+2pykyCpyG1m7I44iZXkxjHbjysA/51JEmAH1QNplB77xMPENhEaRO8mmIoJfwsImG/FMzMkiWysfQSp+0Z0VFfb1d1qd0aebfFG5meT2dpZzE9da17ueC1ZgrR/tW3dnHTW/8AJvigaRf7QkSJCRw0k2yElN6SKyLIrQG60n40YunOc9VrbWr/AK1TBvt4p+Hi8YpRuZzCsstTedGUzP8Ay3ZczQyapvqMJyaDlJUxAUfXQYtoVon+qyX5oP5J4kRiEY9DE61humJM2q35oskdYCpjjYQzLeiQBBuiZnZAkeP3fy9HaIGO2ipVaVuNVpzMbBmOsu6fSzrqoJAM1R/muo/ESrGvcO47Yub9J/vjXSvmtUjSG7qvHoSTTsDb+K7yd9QSQZMKSBrZ/i0NQM1hh2if17XqRExrKJM1sknNu6YIJttK9N9GQr20c01SRWSiIFoqNrETfGcBJjUkVgf5WIi1n4o8uXSJsGV3iIjPt21gKQiDF23dBQib93Rvil3cF/ffWrUi6BYw9uHBbkMbBNSjCd8RU/XSCJkbKpIMRIb8kY2Uj3X4v7qfXPrpmKi/x6IBBi73Wbzgk5JiZJY7X/5rUjYbpBrTdb8erBEREe6CW7NYGZ7ocopkItHL8QBn61bt3j7H66SABJu3KqdkvuGAQubm1Mr5ZpmupqcjoTVYwBGkv4VePKr9IryGtqT299cjiLqDUxHx8I7vlFS3BVzTmP8AOg2pLfNYgwKwW+HFBydoZT15UXNH0NOj5Ke1MrTP0cnJ6XJfr20RWBs3RYik7sP0RiszNLCITOTxz121pJPFH89RwQkhzuq4zl8s1XpGsKkajg+qaj+iEAItfdQpLcMMbT10yZp/kKrG9VuXXfqNEmaalP8AnWmsPqozIApZvX0iWG7YmiXyzUUX9ZNWRJopIgNvmjDPjMxCcSFg8Zcxk/reZESsD/Ui7fymsmZLfxMF2mYxnP8AfAVgGqxIng36LBeJmrJxdnEjH99akFvdI/1AL0TiREVE2Njcj/xj6akg32V60s93zQXER+TJCrFuAu+3rqgJ0qt2g6UW2ocEsmd5lgInOpNprK0Cwt6oOw3C0eJ4n0aL6TqLmG3VPLb9Q92OS4pkkgfp9qnSgQaYVqtH+wsJcPMTB/r9jR3dH4JuOKa+S/V9tT/y61jzWsKmq3HsDA0byEy3j13rWIFtEUmbBPfK8C0Eu9qNb/41EgUP+h8KZgw+iaplEvxxJMyqbSMOtJiMYD+VrVpPr1Wjtty+qTuRyF366Jm30ukg2s3ZNFtMUExESzHjKxn6awykdwusBSA27rQeiXLu+idL66BsKlHGldm9kJpZ36VW+Ua/rGmfFYSBIe3r+LcWmb9JN+nImYitzRBNXRaKoti5I3ZzGIsfH76aAQbt/awOQMB6Vf0IIIhv9IamGpvWJgzrCK3/AOpQh6HFm30kvr65v10zjzGz0TPCdEYiTjtPrd2PQv6a1jVvmgweIF1miSlLC7GKuc7b6kzYuVVuK3H2o7v5K4Z5Xbf/AHOqpbTRBkj+VpDL7cjBOPHLjP11JxnmytIntL8kWQt5bEp5PZUgkHueutM0Ao+KTxQlwl/URDrYx20jGLU90SJk0bdtN56NjF46xfa/po02ooM92z5pVxZvG8lI1ePtnVCDzDKmDbRt0xVBW13ZBbTMaxrU6JrUWWxxZgYhh8bJY8eU0ccf230zWFhUys4axI3FCthF3ovU0WBjKD0d/pA7TM7FYLSW6rVErRcmYfLePxFicp7ZgR7RbJqKXEUZSJuLrTvmokIAiSyWB+2uotTzQK1M/KS7xUbMMxO0RBnOqgExuuc4gwbJpZcZSzyYOyJ/hvUgECkoFP8AOz80nkQyCXiuM1vyiVnV9siioY9z+nohL4g8WEnNU7EgePfScQDTdUAJoacUNw5EAkMgp6LWtSIqW9kRSRZDYyOOsiSx45F74+2tWYC2j8vxHGw+6JU8ZzOSY4/XW4m79Vta0L6bIPkQcgYmGIzFEA/bRTSxHy3R1kJi+TWEZWnvnA3G+tQK74t7+SxLErhm+REdTqz9tas0bcpkaxKMPW2M4i3di/trSOiwjeJb8kOVZYj9uzUGUJ4mca1bBSSY69WwUMXVEFPGLaQkj9Z1YMGApJBBmYdfxEzfG2mzEcZWCoir1ZFKW6qbgkWcIHSeJbMJuXXjP940QItVJJBpq/P6SrQScmZVwtVPt+mqAI/qw81sRWRZLxeudmJQr7tnrrEiZC67nVAnkAxMpPIyBlFEJdNLj/Lf0pmvF9ETZlgIW8DEX0SXWyk03b+lXEIxEIJbDCTBiFkEGsVrSZIL2RcHZ2WonbN7vdGZp1pMVusTWDZ+6nyBQmdtmM27UnTV/wDrygGVQkiS56rP0yyOXodn/j6aoUoZqtBAm1Us10ZqK++VGOn+dXBmBZu6wEidfn9TTlzsMkeJHk7P7dSNqwgUDfsl2tjtT+RmSaB+2mkytQGrfJLE7/uuxNsYhZ0ztsp7iTJ93xhGYEhywchc9B8oHpv01oPdNH8LAAVNm/VIsrItkKMpEdDKfrqh/I7Q39qoitJbCUQIkwL6Dtsh/h1tYb0SRoZji/haobLTKcclOIiP66bQLAEWi3igVxoBZ4xMVuRc4vrqpMwW3xxNQLYor7Ql/wDyMyEzGS9SBWon8QZJkOvk6LPtJlpbfob7x31omgWr1K0LeBhsabkCZNvrrTSNFtO0Pmp8mXdCZSiKHBxvyk9NtUI1v8vxhXiJHF/qDMwjUHIbIZk/KG/11U4gXn6VU0flRG59vVSZNn2sb+Tt11JiK+aOMVWYswub4gbdcC330iTBSLgxL0YSxZPG+X7aQh49t1fpeqrFLv6UZwY2CWY2mWSYkajefIa+utcRtwYUmldPNGDtAenFtrDJrGdPlahMf9eb91s4kg/I8n6R4m/6axIiCgghv981nfyihT9YxyeOP17a5kmd1VTeff180OStGGZeWMrmepUf8aAYFoCiO0zxQzywRbMfuVjeVI1VrTLlTOIFb/Cx4sSYxQvi9vKjMzrVB4thMkgzqgwRiwiE2ZDyuUfv99OOtKSz1eie3XV1fNK0y8emJMwZNtV/4pkAV0fspuSU9GqkseVx49I++kA1GigjfV8Fokhthm+QuJPqawglwiYxrRbyQvDMZpNptmHbOHSRJgQmSKaocpiHlQm0U20cZn/GdSI/0FJmQAK+W3uh5OzgZS5/1TBExqyB/o3b9VMmGXCm8pZUCYBoAnvmHfSMTb4VxSb5Py+kSKqJkMbLUmcaxPUStBCHIjpkRaXkbviXJmLdYGbXj4WMRU1STFHGE8SQ5OS9p8i3O7q71Mv2UevillPygQjfM1MzAzvrXsRCkg6Gft+yOElzZ+QDH0zGI/tooWFjN3xcpaGOTcybxRf09dNYpaEZVMhvgImi3qpbxP3bFMY/roaTHly4Ka1RZrP/AOzkcxj3XM6kfzVYRMi0KKTZ7Rccgad6wa6iwBv8P2U8/FbjR7cVMRKzlTqf1trGL69fpUDj0CXMTiWSiGEtl6euqtR+inPt5Fvoh9M461hyjHI0CByCgxiIb81D5BVuF2iCqmwzf31hUf8AiCrMRAoUnouRg3PbWNk2x21QO91OkaBvktiC5H8agULdrmttYb7qTUTMSl8mJkGNrqVJsMGtcyLqCcsSZb+EnJZiHbeQkkfdBAaQKby9FZA/031SVMzVlbRV0bNQ6snxRlQ1utU5+pBZPusl5VHponXR+SgCkf8ATdVohLxEBApL61PL10nKk6NuFjES37pKnu/epWCcMYf/ABIqa2RrWo6au6zRGVcxyeNwd++gDuFbdNEAjuk2b6qClfdYw4mGUQvvrrpRuy18rT9cUrRKpI8SsQ3NBUfTWvSKBHdAJF4mN0ts3gmJI9KMI+rppouVAJKlyiWmSbkhXk5BCo1YoJDssZOtZPohxkJ4/wCIchP4is5udJ7SaXb8ljUGLNuEu706ciOO526fbSJFhzqoABhlRvy7e3li5lqO0SfTVwIgXjosQLDQpVIl3inJVLMrlnOqg2F3bZRkDFLzok51ERG9REEgzinVCRM7rYCTB2ZUbwF8Z3YwlG1Prq6jqoMjShb3U+VlRx8YmOMmwkj9MaB3Axo/CFJFYNm/VScHfMxNYjesd9MzZbInHGgMKfOPFnyTxS2WTG+9/U1QvNICnTct/Sl3iUjGQWailB/re7+CwNInTVLY8qlm1wXAz0jVRiQDpC5Z1Mi3up84ainqxiDldkk7ZnUg2rZTiBMjl8KS+7iztBWf9rqkr/jVx4rZAzI+IStQyCn7TM9OMGXE7usJJ4B8WNFzzi2qnzYWmHpWQiclGfTVY6OigiCDcrnROwySBV5ZaIa05Vu26rZ4gXvD+0qwAwPj+UyCN45AOtSeuq45TMxZ9dfxJyi0xV8WMrD9V1VYg35KIMVo+SjyAtJ6bTba9KwSfproNrIyvGsPySvHAvuqbqDvM9DtoyOrd1zMnKVDlA8fEjkhP1YlTilX9NViZvaXqiQalIkKpcuSRI2oyerpJl+D+FzpiaWUOXGHv7pyS1DtEba6AwCDQN3U2JDfgp2YRlltm3eIci+rqiQRJEN+Ckx//L9lHltG7EPSLYQZY+uqERB5t0XME1n/AC3RTXdhpoe9G5Mmr7SKBTerqpz7Ul/HlKGRtevjx9SI10InouYAJpCl5SX1GAhJJ9XLpNKoIABGjbojCVW2wT3Suv376mNC/R8lzI1Nm3ChyHyTON+nqRPQddBbYQsQDjV/n7VTTliJCYWW7eMQHGJ7GqoTE1b1XPL/ACZt5woc4rBBM71y5SxOAnGrkwd/xR25Q3+KbB0gys3Jsqb2XNan1fsiCcJrMKXyNAT0iSRIIDDEarECbCXdReRr+pEAzv7dkY7zHEnOrkkSBXVFxS4hKoCylM8ggrjTDv21ArR3XO4tVT5Tum+wXP6o6vGhlQP6pWVDxO8Qj0KJGzDJq9SBEN6eaRBHFLy4zxiyIUusmJ8s50yAZo+i45UJGgU8uFtq4eUXk404vWOQxtSVBAJmFHmWyYmIEqGdsobu+kbLnFNat+6nHlShjjiO8dYOmrkT3Y2REayG/hBYbNp2pG3r/wAawqKNvdc4gxq3zSzBDlzOX90kMFH01RnRv91UQQaXfql5KdpfrGaiSdvprADJcyImhIIU+Q72WyhJRJvT6Xq6EQ/tFQaUb35qTENEwkQEAxM4jG+rEkgiyMhlE24v7S+PorfdYguDjc/rpIpS371UUiIpHklSLsP/AFhrKp7IlNYGsUXMjUxVDcuJmulMEjk9G9UJJjJYmTJt+JXPXl7WCBzfKvGAOusMqzYQo4QlvEbGclIqzBX99MSeLbo0ISjNI97zk8es9z9NVQJMZfzOs9H5r4sRFvIsktfLEv5QeuvTEyDeG4Xw9K3omON0swLEk7lluP63KX+DZ6JAb5onFJt5TPS80bT5fbWGQPBVABE3fsjtEXEJt9UIi71OhM0luea0eLfujC39bJUpqbqq30yI4eSoCsxRGQ2i+kgfuL2nt/fTU2bCuKXbcKnG4I8ZM/t8pphryk6a5kkHeG67qO0zW0p6CkjrESl3NkS9NFZoFcTSsJ+OF5BvDjHUvkQ7TOkSLP2VYAi0w/bVFsM+76xnB6frpMDmEiSbpqnjWFjaoOm84npojjVvquoB7b1AVSfGaUq7umF4k+16xqIq36rDjEKn0npVJBFjPfbGo0htlUBiDMQW2UamtphaDkRjETGtNKarpjOQni7JuKFzCxtHJZT+x9dGRjo3sqiTR9Fbh5V7XKJhaolZYXr/AMagkAXp93fVdP5mt30qqIDUbLHTKbFppOW/SVqEhy7prKyH/wCOxl67+l6kkFdQBb45+XsjQuZHlXUxK2P6zrTI4KwCSBjYt+yrxPdxG7z42+VJHHxaHpomkhtyr60b+lapDtHHOZwnjEe7EU65ni2flXO/4m4kApc/nJDc3v8AkfTQTNvBdDftF1QmGMz67f41BA1sqrFqK3Fn/WN3aIm+KztqNaP2VwSYLqnmpB6Zg2JZpSMR21JE3be66duhdnom4kBnyswfbPKpdGUExoHwlWCKWfgqcW6BklonuIK9tIxpxVkCbu91c4lWA31GZonNl4nU1uqAMxsG/ZUJm7xFcuIzAXlr++ogDgGVY9k/CAtRibYhZx7XGmcgaAFdDd/iqDII7rZXSKkGfp00SIomQTLh/KoLJO4Qr7a7ZkSb66gzcKxSN1YYS+hm+ISZCIP666i7vYq8fMJuM8kSbUWno8YYuJh0RAngqEWG9ujKtwWSMZLq/pFs9HRED/y+Fcd1tG6wqkEQvI/bEZiIkizOdYz1b81qEy+CpxYZ2huGbOTjylzt11GVRBouhEc1VDCIsE3j3EFjHjWo7oFKt8FqtvQJvdBiIb3CBE8nMO9mtQWpR6Lpe4KsYiTx5cSGYBCNs4/XXM93dxCoVEBv8TceKiQH5BNzE4gz63GiYN37KxTGS3fwVxILZPHJl/JCiv7RrnleC31CwgUGjdE4soEdo6wftxFZ1MAEahXjlR7cfxXEdywkTx6yqZQ20mhpJqkeX6/TVOMozETS5uCzkpW/TRbqrxBF31j8VePJXDgnC9Iu4fKdtcyALXVQddT8v6VgtW5gIKHkEUcprU1mQ29VWOJ7odE3FYYC6lomFWl8b1WWMK8Qdaym4+O6xje7En7mtJuN12gyN1YCLz6zubvt9Z66gglYVyn/AJ8H9KpFrZ5eVZqb4uJV+2uZmwfBdMYBEXKI7e2IIku298X2vVkzZ0+lQqeLrKaXBInXP3kQrfbWob2b5qyYM0VeH5HTpN5jbkyE3qMpIpEt+SvKtSf6VsiM/rEFsJEy6kXpYpn/ACcb+6xdJG8l2fq8r0g0o/pXByq3x5JyDYsrk4DBSEzc6SDc76Pw9lsjBMzf9VQpZt5R7YUiP9odtQIiNvNNCXrVERmEMByZSpaX/wBUuNBtGj+1eETWfLrZXPccWYToTRLHF8cxqSQDFwfhF5kUd0w+VXjxhmLOrkf0NSbSKhdMTIpV0T2szLxcY2RY8oc3s6jSNHwWF6f5bsn4pHjOJIZnvv5f1WpI1A2fJUcdRZU2i+LJ+56hHeOTfTUxOUn7fv5uM1HBByZ3zuf2kuqnfTQV1fymIpdOBMs8W4WmwXE+2NTVXcToFXg79RCXEe4Ragf66hmDLb4YTjlCcrYmg6o0963+2pMm1lUm+ibi7QCJEHkvGEiGEf8AnUxN5hthXgZE6IbZTd6Yr8Yh47m+kAd0mKMqqiIghu6cOik1E0UqzRgY29NGJoQ/lVjlI6qnGE3VIyzh6Sxff7axHgoI9frgqE/rBHpcRDUfXQa11V4kQDfIPiKrTBNtQnEYFYMzyzrUmNU0iESAwBOchuU+67PTQQSeiTjqLp1sUHHGc7eXeGdRale5XI6t26INQgNTgJuR3mv8aqupJ0RJ0oXeqJ0Ai2S4g6bpOiNNPxVap14J5mUji7KizgYN9YUo+NdlUyKVBfR1TnKX/ZnkHiv/ANMeI6ogxIsfxTBkzZEFvpMtKtxHi2B9zROIMC5RJArZME7wM9/yAtHjn626xMV0XQE6cOD0Wm+UyZio75O3/WikDWFhSh/y/t1WJ/1xHebwz1/ruZA7oxh8p90+fHMVyxU1ym4vjOps/wBXXjSC+b0TcHyUTOL8iMsN14pWjKB/QUxAhVFh6kmXJVnizJoIMzVv6WxgGCskFvSPcTG6BFRoVWFLfb+0DEKPosoSlHjxiUz11jINJWJ3qZfo4TyPTjFzHG1lnY2v01JpTVdY84fms9YsYsye4bmAudIyBjdT2wK6IdYkeTOIejYuA+k60QZpATWh1b4KnF5Pl0uCOTXSIpNt020Up0VAiaXVBm+hWYlMsiTHaDUaVQR23utnxm+t1LyNkGvtGmkLXFJ6N+jkEDLcFmGN6rbUmTcinsrxJmRUvRFuAfSpRfGn0HfWMwmh4nyQKZORNzijL02NtF6EWQajtLZ+rqwzMzlMU5qZYZNQQdbN+iRaJp7PxWPdVTDbxzKMiPIiI76kneYTEiggIxElSLyIidl7OdUDPuiljdEjMAWRsQ/SA3/y60kUdkjIap6JfFDltswSEIdGn/wjLSbOVdxGiFzdXFm1MXRHX7aqIF3z1+E0Av5t3RFjMsXn7x5RymMXepI5OOFFgYqtmDcbUsYOmXkvr9tb1XQ1qP8AL9OeyyccbV0hCaQ2rG7pq26LYyRLdftUI8TCgtePa0Yk4xXTUG8myg3rZMcpzmodrF/Hxm3++ixkJxETURVvzTiQyZqON8SAi/Xtqf6vqqJ3tLfVHBEL1O+0es406EgwpmTJBAKMsjCS2h2izeYDpqYEQLv7VClTduqSp/KEGJ5EJPUHjBH21UDhxWNKxV0ZRx+4qIshjeevLWAEQUgxAFkTleWWfy3brinR0EQI1VaQbIgCK+szszX/AOPrnTpTdYmRR/vxFVR71FXjpIzmDrWuelKt6IoRFZb+EVjHFio7e6YJkLf/ABoMkXoi4hbOT2xG8EJNP4+L/bWmG709k6QgLhEQzDtMTlvEaxie41UkcqXb8k9rgqez0yCcq0H+a7prGkIJkIANv+J8SD++quZQaQTLfkgUzJnGV7DySGps0ZClLN7LTNTVuFhBscNcoJ7zHtONdta9eTdViCRD9kxGU9xi9kLOVQxxXQb2/l/LhQQQeH6+cJp6+RguROgPpl3/AE1o0GnwtGtI/PVEHNdan+i8dNTMni+fvPRYjEV1QsiccZc7rKrDhfvnVCDQXTAnu0RiiJJYCWT2/XZvU2q+iLiKR5FZg9wkAVhxDfWxjVC3bq9PJItDbsiPjiIc5mdyZUr7Gpg81JE0s/NNhHNcuU4HHWErvo8Q36KRtxQVpzPaUZLgfGZL+2oy8w34rUFzAb5cEcNeULslZGSLidE0n1l3SZNxUN9URimoiOLBLe8HXQcn++Xssa1QIQ3amJGvpIP9Z1sqAgbrCZgrHuAUL5DBDtDM9PoaSYCCRqtjePrbE90l1iCiQTD/AH2WBlFUIa3qBiaRexH0000VQBVi3stcVcBZLjq+PIh2zoIjk+KJiwrtze9luWJI/WjENbP9VrAkcm9EA3Q8r8jdy3tJgIp665ER/LdPKVQ96o46rEzUdqrD/wCdYmbvxRJAf2qCciZEm9iY7Ykzm71OVKFSQf8AT/fhZ8ImnFKVOC9/prVnjutBkD/lafyPrDOTOYZ8TbVTN7pMmmr42WWWZWJgH0vDiTURFIgreUvm/DQwNshKD1nAcqvTSz8UChINIWizKMf6+6oibtTTBvqiBY3FPpZWJ2rqG8QsZHbGpFDCMgABzlJM5JibbJYmYll1ZgGFEECBc+z+kVIyJEyufLqzEzeHQKGREv8AFppG7fOVjJmwjlXToX5eu2dJoCdJbCT/ADYerd0AllMlxUSRm9z0vW0peG6pFObfPmnCSKM7b7dg79dSTAm4fMqzfgQ7LAReQwTxYfqo+3WIB0o3otMa/wAyhYw5Snd8Ww37d9TlW1n9poWHdbJG02h/jjNq3LqcomeD+kSJnRGeW5P/AOpJ3moPWcOiATGqwjQ06LUpnBlJSMtwM5vWMwtE01Qf3JfKJYYRK9ojHrprejdljYCsOX8ojYMVv6zMPqTnW41grH+qaOGzjlEKT+juSpx6fpnRG0S3zQYrP+XxTybCi8ux0RmH+nU1n+kH+W9VpjktlWwmLMbv31okX5LYyB2/8vmnpkaZDHF6RJJKrqa/6ikKgREmgfBFuCpLgxJFrIyOdbG0laRpVvRCJY9t9dxUj7dsaT/NdZSKiln+7e5mvyyORJTLJUJizW1lvojGBe70SzCe42Pu0SkLGsDI4t+KRInYrDUQs0TIMTJQCC7b6bLQSZPg3RGIQi8n7W/yUg901/xqZrS74vinQmjZQiEYskV92SiKMv66qa8W76IABH9CAy/xGz1ooMzE07Jf99aATC0gGrfqjDMx1IifabQ8nPkRU6BNg/zZaQa/9Fv1Q6G8e2am/HHuu/u6xqFgZrrOyMNTCdZHIbom1RrUkw26rAgV0h1WN5iCaJYMJMP1jprGY1q/xYkmust1U1FnciYSLGYWI92+mNB/lQSblsVRE/KEmYWGgzLGYrWy7t30WNRALfmgSyQ+nseuVgNbuAqYIWggUsjBiX73mAs6LvWitT8oEHSBZGmyum1KYjd20wQYbfFExXi+cLBETMzPGV2rZS/XfWm9n4eioQAYFPnzQiCFjDLUPu7yhra1EFH8gybw+SAjQzL0oiySPFIf1+1AnG+yr+qA8XukeeetoExNdmU9Ma63M6+a55Y1m1ks+Qe7sSxQE0gFdo1gCK66poC+d0CiZqJYr8m2WE8ttU2/JIrRv8Wq3fkxHSOzEQ3rEVgaN+amgELUXxm5jZWJmozoEihsqFDGSawgjLETcDEklVidYR+t6Igm/BDbN0LXpgTK6DMypAkz/wBLHtnCE+hsAbzGa1jW2q6XM7/qMJP7mfycS9DyzuXrEweMcVhBx2IfyiH4zjuwRHGxlro6DqdfHpZVrGiWk/EnaHERIMzXbrnVVRlSui0jLyyTQqS9GcONYEw9FFDVukrVJEcknErJMk3LGkf5Se43h+TsjUiYlWBaR5EMRNff7acTofXj4qaxW6DyQd5oSDOGQcy6oYg5Us3wSBSt6FhT6vumZ/KMXGcsS6sRTZWTv1fSiENMKgPcagpsnb7a1Dwl+i06mrnzRCDik9J7elbMztrGt1Jk+zfitMi+rT6NGFu9FqaKh2gxeqzHT9xWIqUotE3dMHRFua04OSEEklJFxIFjH00aat+aYFhyUwJj24moWoTZmZvXUdwMCbt8FU5AwNRfyQ2SQu2j7yJtpMfSwrk/jyTv0CCFFwLDOIieusIJk1K1QICEzn8pkIk72w0ReqMmyxk6/jYKCLZaZpYvy6zN9GNaiCaUL4pO8JiYZIDiZAsma/61VJ4N1UVGyHKoTMGD0njmCdMzTT0+VWP9ScW/ZIk2xxlrfPGIxd9tYkVAVcEJIiCOW1//ANuzRWtEmRR3u/FaJMy3W4Wkub3ibgm544l7760VhYkcnqjKOfGKgvP4lAymPTWq2+SCRoPJYays9hTGLJD00mbi6aH/ADd3RMh7rUWfaSQ3hVNbidkHuy5fr8kvj4ykKxkniJWbw+mi5rusPFv6U1yNcvKfJNpmZQOOPvq6itCCG9l0itqIbV4z+LEzeL/UrTQ1I4t3QOsQ+Xot5S5DvxiMCu5SXjWoMZVQJ+WymMXEiOJh3WkozrQLaFBJb9kHDvtNfikjxCarr+usSKIyrzetEsTu1KmI63AaRQQG3ZRlSIFT8MyhHfZFKcThONzLrGIkXl7vRatzqsVtErhg3CYMo65mTw8FqDGaRRbqOZGCyMLHtfWdYGBIey2km27+VnHpEvVGdw7emsLqSABW7e6Vvpj3RL1uZFscXpEC8xOv2gEEQKJXkHQKqTAES9n+2kTB5tysAciLwk2IstKwEikIGdMEk/KsQSZpD4rIBIxuOONhB2/rbTWaP56Iy/rE7PpfqpIlzaZ/IqLDf121UTTRSNm3unbGbmCYMdh3kvUg12QaF+yDTIJEtkybhAtTvrTyiiK3ExCDG+OIW5ZHjKMLbHXVRAgw39KTUyW/ZJyoWC5SWZmoi6rtqgZ3oNlgKwI8HFUL6ZImXEQw7Z1pE3lVpMvZKkLHJ4rtu49CVL/xOkEzVYxYxHoskmUvBGKE5YxfTGtiYKDkMbJCCcbUePun8VQnLqiJ3Ps4URWCsS4QjBL65lcOsaGCJKbPyf0ilVUZj2zLQ7DM+mtTVAM0CTMTxzIwMZueV9/t98O6IC5mla04+fh+LTUxIeLNipEEsVrQReJb5JEzGqVQlC2Ti0D+R+Mxt9dN4rQPZEEi9UnlEbZm6JcsAXf276qDlV+a3qhXpaszHUgmHPTVTI2bujLo/wAS5yyMSSS+TOL5TegnGOMej5qSAeiTlS8jsNge2oqZp3NEyBPNaxo3zUYl+op28pv+mb1YgCQtl7N8UASoBJguJqGbYHWJodvr4QTIkxDZQfr9J6e5/KG9IBDfJTlOQbfJYgqEwG8WcsftCesaTJs3+qKg1IghT5E1tGbayACGqBgT/wBLoDRx8l8EvdfFmzb2l9wg+2kRO7fVcjfiG+iGCSRF/KYqeKZSX6a3/XDhdacohvySkshjjUIByytIMQ+moNcp35pJkUSzv5H7p25TkcrBpAnSy5HiCf3wfVDnfGZMhEUK4mmu2I1hJNW+KvEg9JUSM55TP0r8cpJudd9UY4RKBvoiuYlY35NTFGEz6GkDWaBTl/mu73SkBO1ZWniy+S2BEasmtbx7aKNdIUeU04maRjyXymXx9XTjID5LZAT/AOKRr1olMwxMenetWLXgIyJiUvJQkiYhCVRdoevXWmKHmuYEmtm3KhnkDH7e3jSPGuNkSROr7hcaz7eicgQSdm/lDlyKjN9I/FiJkLNovTPiucdvV+6ly5RUrxhmIwS0eP69tIMi1Ug41IueakRMO8s1GZJzKnXVE0fJQZFX6peVyTVR2RDKivppArOrfNE1kt/Gim5iIhvEYA4hbjVDfRv2RniIgR4KfK+NcUE4+QnfAJLjrpF6mT9avcqZ3b9VEilTqS441PoSa6ExZbn8fqV5E+Xlg/d1ZBmsmkzFbrl2+rfRQ5p5YvZzMdKk5CaB3GYbdVta8G9TCXlguFCVrYaQhmd8aoSDSolhTkJPx5Kb9CKuSMseXLjVBqgBx6KDQuyXkTxlOoSx94TL03dYGOULnXuGoUeWMSfuSrGHv1vVEydG/NGkV9XCnyP/AFwvqXk8eU1y0zjjrooyMi+no9VPnLhaOJcD1gghIzvpBg1tL/VEVb+FK/KVY41h/wA3BHS5nViLDZRkKc/uEi+4ukJmo5TLUDYa2QkTcPxfNQaeHi3Kj8n52EZ2GeM3M4Ma2FRS8qDThwYUmyZiiw8tjrL+uugoUGcQYoW3ROV9IlrtA/8A6vrWnGLGrfNc5E3qoQNYTpF1ZFx29ddA2/JB3Bbp0U+bJ5ZLvHQiGU76vEVPBQBJnU2U0QcxcTGzmaGfXVcLeK5/yMjZ/G8KfMDLAs4iP0RR7GugmZFVOI+vNQmzMzTfuJW+Rgh1JM2s/dTpGqVyOO/kuTDPKJrVa7lwuVIr5eKhyzJ4zUMJ+RG0deurBNuHogTavX5dKKdO8L0TkEMclEMfUjVCQI0UGbAKXyRMzF57P4qpivpjVD/MDmjEEgwQ34qQS9MB+LxreUzdGggAUb81PAWU+VRURLfHrkNi+MxnbV0Jo3aikGb3b81JCSrg22ajO+CTSZ7Y0b3U0OREtvRK1LOSZcxDbKTC6mQQLKMr9vwo8+UOM/u2ietLPbrtq8YiLBT21v8Ayp0QPKPLxSHFq8TeB7ao1NpAKjLETSzKVMIFEjCXyqZGZTtnSKCD5rkeofJTQmcdzy77Krb10TGghSZml2NlHlxhIPyf+MwIJMRq8eJUVEu7mySGckQYZA43Eg1WmB1UyLFJybhyWoUKYSdoM1erE/6UZGAG3utyPK/rv4qSlV+kutjUrnkQACaiyRxuDECPKSiNgmLNUDqLhc4ECLwo8vxwzxIpm4sMhfq6RU13RiK0q3+0SLbkd80Ii5F9cauBEH/KiB2yL/iRKuSYmln6hJJrDLwekrZ46iy3uziSekzfFt3mIdaPFTQ3FG+qWHigJEQSHt64jL1c6sVquRnjLbCLN2epIEEOSZ/rbWtcJBBO/BRgJjyZQKGJueNXinBqwd7N/KxkyAKO7lJRP6Ese3NkkQaqZrBUwLHVfI4jFrLGSbmXAH67dtWc9l8b/wDMbl9VsREIxOVZjoplnT3E6QyqoNat9EwOLrEO08pljjP66qZHcYl81jHWFr5TKUYqd2YiWuP1NJpEIA7hQNuE0Y26QpEBMAbp11Ig1FQumgJCBcrdVIR+NTExb+n3bRd800NQrHj4mJvHcm05EmdQZvNG6JEgw/Dn9JnAH5U1QTsfb799AAF7Oqw/quj38U/F6CbKKxKNPpE/rppvDequo3j9WK8m3Y2jxLJHCHpda0kkRaVYmNHqnBnq24jecoTP1jU6wLWVCDTRdAPt4p32GBnBxM9O2p33dlgCaaPi+SYP/njuyxLWIKId9RO93L8FV6W2/EYpU6UTm3PEASM61AV2AADf4mphupgiCLHdr+/ro4C70VAb0l0T8fG+VzWJIhSxmbPUdBgN+aaxWG/ZXG+osI7LQFy1ca5mb2fhwVYQciETlJME+K21nrJM+mjKZh9eivGcTdMeTAQnRqTAk37Z6fpramV2oTVt8acC+IEUXU09WQOW+Y+uoyO12+KuB3VHRuyuAXFLvSQ/7bcZD9NQMzG9H7rYgHIDV7J+LxxIXEffpHudEiJf4usTlqKppu0csnjYJNKEkf06oGBSVYxMzQK3BJCFgd5ZV2JoY765moMXW14w6vxTFssyxTDEG0OFvGg0H/i3ddRMAj9VJKyMNRaF1E4T/jUgb1xXQE8lThTLSFOIAtgMRrEv9XQVmahtwrBy2fGZtIxx+s/XQcoEbLDxEOeieJA/XonImHuagmsC66/+vnIhhW4E+XXFEdISRkdBJGQxpyZVUAED5VAutym4wN+sae4AVfwkCCRqFTinkM7XE2R2xMfXUQQJsG/FdAKwIh6KhxIICWTPXCKoY0TxonE11Bbon41+3/1Rc9bpse9E6m5vx/VQ/wBSdFbj2liSzy/IojvjUGART2b5Ktef0q2kskuPyKJ/cP8A1OkkzArTorJFCH6Inkw09JsBiWOwn06akgat+CvgLro62TOYjCSJE2GO7nUVNpeqqgL/AFMpUwJY5GUlBDN6iCKf88fR3VjcWj6V+CcvHriICzeWFIdTliagWWG3PZ7p+MeOx12QRWpBjp21NBlx+PhXiCKXr5KvGP4wjtdRibyQGuZrlomCKa7pye57h2aheTURm43661b7K8YqG6K/DyeMBKUk7gZWW3/vWyvU0KcCO4tsJ+M03FSiLXG23v8A1jRkQRxVYk2Mw/hNxhZkuKSOlTWV6Z1OURJXTEVjFuquFvk5aqSYiAZoGvXUE0nUPgnEDugWTkHIVGTIS2rNd40x3Yy7K8Nn5auUxyFC4tZgYoGmJTWAgVdV0EAwY2VuKQiNRhb8rBjkMudc8gZvX4VQSa/SrIkSz0PFGC6JYY++oF6e7jqqxJ1FU1/eekLVUBTjetWCYjZdInl16/afxWpnZXxMMyKWzydr0THCtlcktsdEzUK4KnpXGbjp0/XRJ01b0XXGQJVxH90uMO8eM4lh9I1GUmsN3Rj/AJMXW4xUoiswxGye2AifS9E1k0A+lQnun1TmJkamhtls6D66oSd5l8UmCaRs91fjykn8npCyRhnLeOmoIg19m7J15cH6oz7lJUgmVuJmpwfbWikF0VU1be6pwTAJPlErtBnIx/fUGdxRv3hUSSOKcOWwBKM9PbW9/o6MompmiwAN7nimh2bnfDGXx8nARH66JBqkWjUNnZGEDvagz6CTMJRqQRe4fguwk402VvKYqGUlISRSXM/eN9SR1Oz0XPEAZcIbvKfyndfElnJdy047Y1OtdX9q4ERH74okNttNkJEJZYXc6MpFNFYqI8+DeiJOdpzWOJESzuZ0UJ5ptapVi4YfaBs9KZ7uptSkH7WiDRvmtlXcySRbMSoQb41IpVWDWN/HQWT17gFJmb2YHe40mBTK6ZPkjRCkdZF8c8mInrqYuNCrwygEGqc5Mkegi4KgrxR0ggJyiKbqoxbymt6cKR0mOxrACwEKB/8AE67Pmj5JMPt//GTExhWeN3ogkf1dsaroRAnGq0O55TypIGkBiZWHRA0WIE0/ym42tO6bpfGS2Xv66I2Ab1VYyBBqGx70Rglq5zxNppiZcTOn0D8FcX8PJZyfWuL+M8rr7aBWtJ+lvTimIrFxc+R+uZxHfroykV19PVOPkiQmV2RVrvvJ/wCNUMtDTJUdrB9E3HlAi7wWxcldGHWN7W+mVzilB8vzVKAKNzAUXADMxqSTO4SCLGLJl5TEg4zO8Fx/U6P5FKvqqIEyajd/a1rKO/WPr0rbWExRPCkLHaQDeRCSYZGeN6xpd+CvH/Paa+b5dUYixo5HusuOMP5TYzpIE0ukxSZswqHMUBnDJUktnadc4jZFq6PiqVYpMRJbe631PX66kUJySCEPIZgqJqZ72lvWx1tKGvFMV4pySSRQy4EKel1j++piG9FQNIEDdG7u6Id6u4u3N61zrD+LKtYF/Toge3OYWUB7MG5P30mSI06rW/ymLbgW1QZmquKasvUkEDg24WBrHNNxgfbEUoU8u5Hb66Y0b8lWQuSLapy57eSgZxSzEr9P7kQQINkZSBIkN34o/jUESMyw4el8h++me6qP6DdESJiUVvyeJEceViEgT/41NbldbiaT9oiR0g3JWWC43e+gyOUt+KmZFb1TnKQntRyZu9hX26kj+uB0fFamJpb5+3oqOAixneJ9UaWuupnUKjvpo2JRzIxjxkmes9og1jIggfCKASZhAKz7Sespay9e5/3ra/8Ak3C1v6L2TcY/KDryJmDLhVL/AEdYz/zLfoulSW7I0TC8TePa7e4uXPrqhB27nd/CYMUs3xWU4mFHvW5T/mdIBP8AlYgk0iX9eCYWhwxsM4j8YRHfWOKcY7oxsjNtTs2MqbxHfuToJIhVQWo/NYYhIrYrFlQZjRBmDL6rZDQ7vgqEgBgPbnLm82NOg3O65zXmnA3gBXjC8ZIIa8lmNRUcm+KvunGPXxWj/wDU53642mftp52fkqJItYN6LZp914Y2hZxcH/nQaYzZaDc3Wgt4r1wVktf6zpsIP7Z+CZ3sgKXByabSdvKSMA7a1Igv2n9QcZNJu2VpSJLi13GiCI8r0mLaLDtAMRD4vwCYYePFhSpklqwf9RzqbklXUiBcqnHk/iSSeU+MLxfTKug6mavdHboRVvzTvQgZ9wrjrmETUDnoga5LAVEGRgiW+8co1iZ5uq1IqLobEKxCRC7ULEvSidaurfNYRwbK0bHGL6ZLVURpNY2nZ7PVSCbN+XFCnJFMntloTdpifo6aj/NlRjd29ExvIzsRGIi7mDo/2ooaiofBSZBGQbeyUI7ZZIYHEoM06rTdUbzd+CPHkkryqdmLtaJ1iJiPlGQl/apIx0fXrxBxMsuZ1BBHN8VBHhHyt9fIn/2jZslGZ33+mpJGt29UkUqLrbNm8sR6TCSBitaeD81rdH6psxICVUu5Axe2tyb1WBpwfRCVhWI3gepMSsz/AG1UE0fj4rGBSdFrqpx+RPKTbZr9V1IAladBQv2TcXJQ7DErQRiQ/vogGtbcVzINhZ+CaMI5MwSEEHq+uueZBO5HNMvTxWyvT6Tm774xGgxFX0REwQhUxtchyEzBmkNJtIu7rGYkt3Q6KiZ3liUsr1j660DarlM1kbpjbrLXGU4hjpB7e2iR2zrCCDtRaZftRNTJvAW7mnSZr+OhSIud0LguBiwEhiYqV5emtFa3fgtkZDfyt4OGpZxByiPEHO+gnbksYNgsll9c8QtPyzmTWJoRqt/NTZv8WIzxGzBEm4MkxX9TrnFeK0RSvB80HJA7zHIjZbaj0NYEWOyxi+XBE5ceMd8lpTIwyEiY1ssSVjjSsSn8pgk5FKogdLxxlfr21FRVRrxTFMSB2bELuYEn11v6UkwKvWiUl24vSkO0bbH01UCYqBdVMGKymizE3xmVab2kP8aJOliwsTSBSVrvMTKp1RtpgBxtrAyenosODfilqMx+LEiBMuYJV+ta2N5eq2QoTzbKWT0bg2nIFCNYzfpqrUXMA2K3ksfeBLlLksjOsAK7opNPj1fRGsw708o5bEM5l9dENvyTBmRECjPmg7/tWimGHBXuH00A0sT9pIJEBU6VTGJvMbONEmK3Bb6qoBr9rEwbkiZzyuyz+8zra0b9lprNUCny2ywYYAp45zjXM5TeJVEyIFvv89loh/28joQG9nXvrHjeUVFhV+axxhWAVJcxF7LemRbR8ljQ3gvyfBCYYJuZ9ZycgR9zvrRIktsrEQN29VgGFLJo421cztHb9dGRFbpJHp8ou+P/AJCt7km7/rOnxLf6iKEP2/Es4rxZNnYKwYi9btE7j7bvRsYTf95LGq67RopiJ0PgpMir/XyJNiRf4kw/ulcJJrXO8BaB6vdbzZhuLjyk7qpUWbSP11u0XKmIo36JtutxN2ExbQqdZ21M13FURv8Aaxyj7pSMAzUvF376o4ybUVDYVomI/wBmctSG8jVGpN6xCxykVs9HVZSsnVgULl2lLxrdeXFUDtUSjHjcTjjGONy46OLzqam1nwSeAqhiZg6Ux4h95jbbQTogCRujcQ+PkEsPiTbNbT6avWAsLUbfAsUbq2cnaLtGROpqSDDh6pvaoRliJSA9W6ifdn660a6v24oygcm2Up4vRATDEGZog/u6eBusa0fqhWEkimCH21tEkVe/fWJqpJJEBhZBjxmRbTDLZQPe9IOpuVsjpq/BLsnI5YrE5/ulaqtIIUj/AFHJFPKRnOIInIQNMT66KDktGVJY5oLG4wTb5NdYQJ69dbSoosIJm0Mor4mRGaspnkzOU/XWjxoma6dOXuhy5ExnkzRO1XKGft/eYN9OLc6pxx1Nn4oeSKCjVsJ1YXCmq7JFYISfAJFcqxNxcZEZJSD11Uf/AOTd1oHSl1oMs4ztNkpHTW4C3sgTZ+cvqg+6XHX0nE/tn11eBMQ26rZiD7vR8FmaK7zE4SFZjc1QJIi9XsoEnSrfhCzCE1e8y2gznW/qaX3Wxt21K1hBDETPlKZ6WOtABB1bZWAm7/FsjZCnFYj2xPLCutEZACZfRFYgmst7dEJQKrObMRvPlx+n00kCSqkU3haXINXUCTH5LQ/XRHmil3+PRGus+NRiEA6fjfWL1p0ha9bF8mFsb36Aet7xv/TqpGRicahZmNrzCw5ImEY/8aLWPi/xFZ5OlUKlcyO+9N2zZtqterZTtDeyP47DN+6WJzvJxDQBxqpEiYoHylZk4pmN5jYJuJvW5WPVaQTM1KVi4TxEheO4uCQuOu+mIHFOM2E1Q5JyfFkfSW80TTeNdMeD0d1QHbeCltYB6Ty3h/1YXvqwYDb2W/mg1e3ytWJxjiwslrO/bW0ktuqYL8nssZ8rpJX8piHMsT30ViOHRBNxp8N6GXy3msvX0J21tJ0SKCNQ/wBv6oOBgGdk8ocY8cz660zQWS3yQ5YI8WZrycgyR+Of00izt+LAb36JF4zMs1ERO9xy28fU0gGI0VRrr4I+Mu8UpAJ2Y1YyFlMR1b81o8TdSYAGJy+MEhHr9tJq/wBTJIrq2ygDVDJlJQfIImtu2NJyi416StIImTCHkzDczPVTIR6/rrXFIiH7rZRpZvklOSTla3VhnExF/wBVqjHAPg/FRE1NkHliEk4xEiS3cbBNTOtBN5ukARRuUsGeMT+W+FvxnrGm5jQUfoqsI0WgnuU2mUwztM/50gACNXotJ6fUfKDASEOX2oKEHG0t0CTutMGvH5dEcQglXcwRi2IBn11orufXdHODi3+LDjKKwxxn1tuHtrVvq/JadH4eKzLJayNjkljeI/8AGkmKjZahMGJj6S8nPHk19qQEcBL/AFWmDHdqkAAS/JJxPWcbsQTVAD9NJINlRpVv9RLuUmccpc2lv/X6aIp0TQGYqhF8tyoGeS1MFyxM3nVTI0b0WgxB1RsVnPTrtP8AU6L0W5W46bvghBxESRDAjMQitMzjWAMyNPlJvJQSJzunQA3fxhHODSDq+jquWUHKAf5fuk7dcQEO0wEwvTUncv7WgG5rt+/SaPdjCmB6GI29L0GIlFqH/T2SrFq0Ri81IzBWtwiiqnbO79UYgYLmPSp7sxU41qTFg9kZ7myTyimGbIvE5Rqo+uniPj5Uds0f2kZWguKlcSxvsbE6oQB1XTEnEVd/NDJayTTCLyxgCJdPDxU6zFHRI8UJHbiJNJB9saRQ82+qxOMVfws04J5LJA2EsQQkLeZ0Utpu3Zc63G90Ygkx02LwH/Fa0CYiqRI5PxcLZT6yfQwyss5lzpqBVvkigxkNuyTyBX6m2GyXy/rvpIkQLfLp5rnHj82SSc2Yp9s5s3ElaNWBAklu6vGxE1+kpdrknDmo3eOCNv76kki4L8DxVQbhGdwPdJJXrESL9dVXjPFyg1vWErjltxliM4pzf/emTrdQSZrXZB4pbGalVl6RcEOtI8FrjXR8/daGljDOcxM0BXlrGLaQtQREoDTdOJrp+4cn6ekaxvQVQYOlIW6j5M8o7bpe8v21UgRBErmYFX8oPKIq4o2tneJx00RFOK0AVD4qXLl5JWBdoKNomegRPfe8bUNVifNuqm8t+gQYw8mrYCCtnTyufq60AfLeqy1kdu8xuuZTUTlNbfa0HGujf4lBsXpL0gIk3p0iA291zNam6HiJFINKzM+MTBFz01hJrd+yoS34qNRuAMxNxNO08YrprpJg9134oMg0MoKQZQSZl9CBqJnWjXVlTBkGxhum63J6KKJMYiJ2CO//AFqheon3RY14KbAUwl1kd2UhU1hE13UATy+PdLyqKMwpGFQBoj+u2rEXVGIpdJ5cZqltgjpnNh031hiSeAUgZd3HR+iLHuC2IyRETPSIeugmCIWEiJifN6JXD6VOydFcFzGokEy/tYiYMv2QVgkiCbvM1mR5baqK01b9VEGeHrRJ8lAWPuYkiEj9ykBnrpGs2SDIk7vRTpmoZnNnFyx1F/TV1nggWIBStcpmWevK0gqdpf0dINP/ABUEmI08UrJI4Ts5bp454zjSINdZUg1A0fFRqG1LZLq6hZK+mqmOB5twsb0s3ZI8qE3jb03PH9KjRMU+Pf3U5eb+OaXkpESzU0gEzvMgbb6wnX7U4gAt6sKVw4Ln8bnymCz8dWYERM/ThBFY1WYwD+RJbJ7qRe9f9aVJ7oq7PyXOs5ePG5bkgYnoONdLc3utlBsleigGJdoWJG/+NOnEqCdtm91LlByg2mCYm4YyveY1Q4EP62RPcDzfB8azTfE5u+uPG9tWIJ4Kcz26Vh8H4Jy9oeLFtxYuFYLDP66cRWH0WPFSKD8goxWItw5331VToJ3+kETTVLIYsytIRtYEziifXVRTh8rlUmfVR5J5cpxJ+1YYRmXrWjGYo290kE04cW90vKD9HLZPqXHSdUAZ3CiK0bcKac4icD0MmfsfbVCBd+T8FBiRSg2U+ZHGuW9eMH7YbuCvpGnG8EUe79FIrlsW+qgwwyzPJuYlHNVGkEzXg34KMhWrfNJzvZoiWWs7kS/p6aoea5k6Xb9Qk+QwcSOWd5mMEgPGNOJMyf8ALfmo/kGTdSWWPEhufT+9P99XTVyg9wM3b90vJlimlmJIW7wPEe+pyxAE2XMxP9KXO+XQCJMW4EZv+16axGpeymomOihlvkdsSRiwBh/TPboRA3UwRazfkp8oEz+6A8ofxKZv+o04iBJgsrnJOXBSgVztJaOC+ISRU766Cg4+ikujfQKXN9xXL/bqpyOj+NPbVAjEVuucVNODfVS5rNZwsyluB5R2jbVY5AhBkVNtEjbyW+n+qUG+WsaxJouUEf0d1HJyRFm4IP8Aaw5DmdURJg0bdsZFTYqc5xv0J3izdPXVa8fh1UZVu3zUucdmdouKV4sQpOrxt06OiAN7PdJOZ60VPl+I1Yy6oCaA1UWJtd81HmbRJZgKXrJCf51Vxxl+XopAE6S/tSwyTm//AFMQTFEab3s3+qaS/v2U+VbvZuPcDF6rWNVBmY463UpkzM7SJHW1ueOkxYN1RkQMh223U+UTUde8wQ7xb63qRbgFzzOr4KPKG/byiQoxe5H/AB/fVk6Cmt1iD1SIz3GHlPj3342n/jV2EBc89xEuX4oOO9WgMREwfunpWsSLbrnBiNtGN1LltNIZckUxTKv+dSKWqD9oIpSpfFT+QovaLlUQJcgTUasQLrnQjWVOb8SUtP3KOfczFfppGJtr4IIIE7N6IN+09fSblshrVRC59oGNbfqRXAJ3kjsZRYcY0iCZ1UEUpZvgkRx5AFTcMRcSJJX/AJ0g0mJLdQuem+SCEIfeIrx6TJC/TVAk3t0XMmMg/ZR5CshECxJLXWCHvLqgS35LHcWfj9pSDH3uD8+WTLDW+qr1Cg1vKSEZk6F7+1ifGOurEERWEGbH0dJ3WbLmCy4FIGgGJz6empipHkpMGz80nKpid2xYYfGB3rMaoSROhb+FEma1LdPtIxElu3/ytbxBUemrjQ2+FcCK0lK2VP1Ti7PVLl2xokDg+SkYiZ1fFfIjFFxDTNYQqeP0xrsZXxpIO9UBmJvGHMBXtK6x31j5t+yDADp5OFiV9IDoVRaQY+urBnGC/wA8kjEkAUI3Tv8A+nuhbMyZ1L8lcdoeyB+U9liLmHpOqNRFw315LHkX1+j4I4YJ8faPW+hfKumd9BiJmvojETeic3nPuoW625NR9NBsqOUGQaPhqq8RfFpY/FXabscajJ+SoC8hv8T8Q6eaL0ni73/3qhPLx6JreauusfW6e49CJEniGMO2czetdthdQaxrKwnuZWAwS7xZ4z9dSRXZh9eiROOKvw/ao9CJVxbtfXU53gUVQJmXV9EeMMF7MzBxiv2gxQddB40HqqxAmT6Ov4jLF8o5XiIzGfV9NSBTgrAkyOXl6a6KnfCwQ+7JAVgR3jNaKaN+y6AV7dFTgOPI5bhN4ZOpqM40BCogQFbiPjQIvfagTb/G+pPPVYWTQXRCgwFUhbHXpqe42gw6qxu+fim28ojNMCePJSFXiNaMyJg3hdhakQjx/JSWwgQiQJpC/wC2NSYp3N+K6DjfxViPcTV32GIdp9cmopAiq2IDbjmn45HyUI8Ulbolw+RnQaiYq3VXiNIruqiq9cSyxD2yC6cYgRV+W66C9TDboq8OlLczZBGIlxv+mpO94+Ewe61PNUPIYIJLnvn/ANln6d9RxL9lQO96JqCWeM0mW8BXKZy7mmskiq6g1k18GFQDyaGmTcjt9Jt0A1rQFuyvCtDUxwV+NjUxCPf/AGzMg6kmoD81sYknE1RMhTn9sEWg9/vrZcbfS6ihJ1b9VX48sMAE8khLIhXxjqdtc8jaVUE5VvHyr8RHrtSiWEFwyXpMm7f4rxM5VTjjehZJxDPeX7xogcg/3qmxkXDuVabOtvuna4QF/tP6a5mtJf4qxgkRdEtvAOBqQka6ybRopETq9V0GRmKhtwq8ZZnxksdzMWOyRV/TU5TMPwVEDug6qlRFVWwZZbUvG+jE9tDbx9v1WQAVSiKElAqRVeJ6usBNdPWz8lQrQbKxy4sKsQ4GyszBqI3FW/haJPadSnLxIvEYic9FHro56FdYgUVPjmHx8s7rimTE3qCYuFhaDTajfRU4kXHIiW6iPGvIkZfTOpMmoLfOy64EkQYqrcEsqaIHeWhiMLUmuZmmVZKw7gZL5hUGK9sMsTWUfp94j66DQQJViZPgrcGnhSwQzZKCwOenU1j/AEJNliYy7tW7XVCJuL7spCw9Z1JtGm6rGSZPRPHVldhBT3NYWc6Jnouou6c7K5gliB+33nF65GlNy35rQO6zf6mhkpc00TvkSxl1cjtfBXiKwU1y5Rc+kHLIdNakwumOhBb5qnCZahzOZiHjCk7+vrtJoO2eivKT0KsLndIwBcKzSzrmYiP+X4LAQe0pulkxSXSZb43o7tYXYGlGwqCMCXgykmRCInp/fV6SLdJSBvUo+IkCCP8A9O4Q7yDc1oP85WouuJBxrd6eirxjHk1YTYKL6W/+dQaiS9H9rW5lv2T22vJ2lCblkrfUWrQFOkOn2qSUjT1pk2jlEv01sSdRZ/a6gCx181TiwIEzdw02sf8A0/rqiP8ArRvooEEVvqnJLtZgl3y3MQR01IImiZEf+T6/KImYnxrNwM+VXa/p20AGZJq38rqLO6rwfI6nFhC7LiRWtq1BEWuVOoJt5NlUxxvcbL6LO69tBkyJlWL6TKwEseN9kywTdM6JMa+Ld0jIEVtwb8kwwo/iVBWZV9zHGIjWNSH+q+2caXVst5elgzWAkM9tcpigsFqZD+vtEhboGp+jv7c+kGkgxGkOt0jIEUTGQgFBKwZYqoP11MkS38K4ublv3TcG+UEzPeOvSMffRkBEmZWBpM1Fnw+VVWKKImsYZ8fIWPXXIAdXqtW1Zl/VEx4wQyjmVDJ0IxpJINdeD3XQHUXfiiTNSTvMqQAXH/OsYFPxaazAlNMjD1KbVW2urB0dA/k1b810FbWbCJyHPiZmIiqkl45X6mqEEUu7rdsGdGdB+K0yA9hyEpmgyJtqSADS7+0g7UKGWDKo/uAxtGZnBRrWtQLWrqiFTC8vdFYnMwHFR0ZEf5WtlwfryVIEv0nFDjczgdTU1ErpOIe6GLijqXPrMl+kaxoY1hvW100Bla/Hq7g9Y8Vy7adavgtEGhgp+PKs7v0mrlxP21JE5aRCJyMt/RQeXl6OP/y6fkbRiNdBUcF0AyFeHs3CfixSCtYEAWkkKnr01oOVQit+HL7VINoeVynJu8/jtO22pMGmiMZh60W5TRxIm4GO2HxS3WEFJGPV+vsmPbymUmuhLeNs1mtH+r6N8UjIitxq+ia9p8vImIUCJm+L6ffUi/8AVlcgmNAtcOZLrFGZcSVWjWuqZxMCaKhzUfK5PvfUZfEWu1aDjA4vdWQDXTZNPtUvHuduke4/o76BAyAb5qbUP+ns+SclCcrcLAjONpivpqLSFWJM0b+kW43iN/tPtJO/XWBM6O72VAdoM3WklijtvTLjvHq6TUbllAm2h380u6cRxGMuAF8aJl6RrAmJyosDWU8ZhlrywBbO5S/86ma1XTSd0RR6cVVoO3tsZ6f31v8AQrdv4WOI1vDd1WX8pGuJ/wCp3qREdSQLavk+KiKwiKS0bqdg8heyQb6SKhUMhbRMiEsyv9GYxOokW0+VQrFIgLEF4EZpGKkgBfsOtkZEat9Vsq1/6VRKrl6H2mAmYfvqDYyRCAdLbPbXwWuXE3KGXGJJxjfWJp1e/jHNWYAgUDfqsbz4jUKDMyJXKSY1otEv1UmY1ROleMN49sLB0By9daNW+CsETEuz+E29QJFsW0yO896/XRpWobomY/0+a0uOLEmZk6G35/U/tpH/AJVCTBE6J6bvaSXLt40ppkxAvutH/wArV0RBtvoXO8Xxsoqe2j/Rg3VYERVCeMuCto/Hy22j7a1eCSDOwfiwm4oRLE7+1+8iWYnRkDMi75IINwqHiEVuARLUQlTed/tok6XQDB2DfsmVpwMuZfxCyWpx21Ipz5KwZG7os1MYiJ6MTIqQ3enGSeK3B/aCLLD26TEMWRYffTQVWEHnZ0RZ5EwRhldpHyoj3aAQKrARTG7d0WZjCbm2AuOTBNaL00b9EU0ifRvZYnaScI8m24bmpi9Bof6qFQgVF2/ZEbwz6JxwZQ9vUXGngbqjarPBU2y+4RKqrmJnUAbRC5kWPy31WofGUM2QwTuMHE7619KKjTnC0pynNRGO6u0b4vQRlEaP3WqTXdNviJmqy4mYmQ266wnRvwRYCLB/iAM/VuazBmoB6aZkxosRyhv3WX0GJWeVlmWTiWaBW3RY2g2bdNlHaayCJUDXl/edJgBNzW5WBBd4KGOrLGSXWMFBMU0f6hxSYSDokoyVmeRX9XrEe62VR5qlUC/jgZqDYRCHptqZEcFAjafJNs0zDI8T0mAQr/Ggd3XmnXtJoscepawCU3det50AiFjE8FnvGZmqcY28et6rhWVNL6S/z1WSHZBhkDxp5DsIjjW0qa+KZrS781lhuvErxnHlFojW+iZECxv4LAHLm39JxMX5feZJmpg49Ma5ZX4KTNzHm/lBZTj7iZcqODxm2ZzedFAIHxqgAg7IxVdcoZjMxbfpotA1SJJgzO2vyh47xjBAsTZOP631ppHn77rDjKYQVr9JDZZZkjporYX+36Iih5vdAJjlRMTNRNR9J1ROmiZgRB/Uc3lFJhpXAEe2taKwpOUSKQ3p5oE3Y5kfdPErIiTrXNVWRF9H08VlQM9lS5GxF9HrrRMxZ8lprZv9WZqm1L7oTsX6XrlY6IkRwD5oPJKxEW8okrpMxHppNagKjad02KnfHQKndadFMuSnKTVt1QnxjaUMmwUMIgfTTel4TFQBdvdPJWJ+otTM0CHr/jUxAU9pFEagZiIlMwzChMflTm99EkTKK5Axd+nssoKsH/6a9o7sOcddYWisSkARN/FZmSGRapCn1lnfTAOJmEaUu/fyWRM9VKcsQmIQOuiZEY3bstepv9oQcn91QRfFjILvjbprV1p6KTFgEqxPFqLyZRJWyGdt++kbiJlv2UVmkSsxVwiTRxE3iSWS99Avw5prK0wwRxyscvywyUXC6SATL23SItFE8rOAuhkeUYjIwaJgu0pAkw3zR2x0qjGIzMP9VqcqAbEqoFhZuqVJlzlwlMk1SXX+NFjDlY0tT0Rt/EI9INoiFYn++gntOqaRBNkJTpHHGE8tx4zUlaff4UgxdAGSBCaWSqJgemcdtANOO34sYiCYRmCpFv2kXBk7F6kVKoA8O1C4gZHDSG1s7h/W1jwK1D/WpbojDupYoZpMZ/F0EgFt1WpECz5eKMkXF52mZIcJ+WiDpdAFaWWkkCBa3uKPbEQGkkb6rGCPNYGiICwldko6PWdBJNrlYZVM2QiFOKkFQFscfxlYUP8AjSRoUGpg1lNL1C7qX2xxies99ESVtKWjd0WUbnYEzC2Ug5NHaeunFaMpOyYZZ38nFIEmOkzrEHpCw6ytN9WKZYaXdkozoI0DfRYHK5T+V2DOGM0bRE5x/wA6CDZYHEyAsJklotEiaiYOMdYrWij/AFIJP+qN7rCEwxcMIfuhJqZ++mdfnZ+Cxg7xZ+P0h5MTBvTN1TcD9tHBtyjWsiqM17fEkJqv0n9Mawrxqg5Y1qllyOCXY2auOOK/86YpVTJNIdn9rJHQWKECJuKFnrt11hMJ0HB8Fol8Xig7pD1iM/t9NNqtvljlA4ys+IxvTlzQEKrHrWsAb6P8WsRN4+X+JcNkVkz+LxviXf00kAjj9pPCsJXmwAvGbOt9X1n7mt2Cpv7KhGtS4s7oKYoMsz1JY7L10gxF5s/xMSYNkZm5qhFMr5JEZrfRTarssQLmyWb2HlGIBigu5qNodaNRWG9fJYzo2yscVUqybou5ILF0mBUN8kECaS+aaArBUEGRcTffLrAzZu3JGRMSX58Eh/8Alfa5MpH+Zt1QPaLQ3Zcye4yLhtxqN+1Nz/raLPE+urmaYpBnmhNnkf7Ez7ggxdw/2rW0kGsPQLACXVGRptrdkSpjGCM61RUIjbbxosLK/wCw2S1icDI0mYdNJ7dm+SoQP6e6wGazEJ0RRBmn11qmoo6IMzRaJwcZtW5UwyTyJnfRX0W1ofj4WJKxhxIy+4GNuxnWIWIkfTvxRjochemM5MuMY0Tv6t0WnWZBf6hi5SbuDlMySls51R28LpmkkS39rTWcLajYJyo/qNECZ0hSRSkxPh9reQTyWSCdzcEfJq/vrR/XB/i0HIRTq3dJyVToR1AxnlPuia+k6sCAYFYXTWmreywrvi6A41EvVB+8fTUihpZ6P5ZoTWFvy3XuTV9gKcLvrqCAYKkTrC1zJYkwdGbAMsOdIg6rbjg+D1QSqkmAAX9QCDHrrAga1vwTbKrfkjbFJMrZtyZGNmfuzOg0BSHZvRCEYuIydglLbn7/AN8D3Xs+SKwaeKRZ8nlWYJRoDblidWIEQKqxQU0/ea1EO5Bim4iZFBmNNzGkLTEzM1Welb2wA1NlNfp6acbzEsoOwssyN3K9Iz4wyABL01YsHotiNReX88VniPcTBVr0CurotzD1eqAKTKF4uDvBVBHHv66e0A0NUZSR0STN3VT7kgIox5T9tWBppspgX0fB24JFYGLZYJckxED4xcbxrUmquI2gBZ+nGMXve7G86wNJM/T3SJjm/haSPFjEEwSrtn6aZ1WJBqL1e6MNStxE8ZmH2jPuz9tTNIpZE0qG2UITpewxEfi0qBiJ1ZOkfdHVY9pFbuyzJxxCVJEG9+3EPro1u7JJFAT6t9EvLl2PLfBBELYWrrYivD3SAZpKXDVtyXe/Zaf11QFKv2TJjh4/aEnSFirhivGui7Z1orGixxji34LKeLyhmC4HLtETGOvprVmVh/rtHgiX5SJmYC02QnjY+m+tUQREwqteyEbhxqM1ZxaJjH31qzYvoilp1/Fle3EqJ3ymSYnfbWgeKxFIM0bqgvotUMY6+JMQfWdBnWYU5Cldm+aXAhyjBkiyBuJgn7akQDOV6oFRFZWjxJvue0kCy3pp7ppRaXW/VaBvKlFmDjNMEBH9YJiqJNALJOS3x4nmDc+WQKIwPXViYBOvHfwSdTFW7qd5WanellpJPaO5rEEim6P8oTdb3kIa/wDWG69dUABewb4Lf6b4+qPqZjbrVSP4xtOdYmu8NytEmG/BDkwBMwZIlgpN48jQK1DbKgxMUolrdwMRH4kQjt+mqIpHJTSxfNEJeUoM1KQKSZtnOsY0b/U1jglW2OimBWsgjifvpFoMkN81ORmjfwlWqEmRL+kQxTqhx0U44zjv5P8AEkFIMzvZdJvWtOhf3yVyWdUrNCxBlnE5ZVGa1WnArADKaN80FLS3v+QuA6DPWXWEh7IJMcW/paSK5ygEkSQSRAcan6Trc26esKP61sxujOE9y5Ygj1Y2xrDGCsIIhAtEmJam5bZisdo00FDeE1iDaX1lCCKlCg8rIi5kSPvrSZgrmaUy36uqWxJWMoSuYSRuFvrOtI62b91objol5csnjDZOIquK70x2G9IIuysMeUOznZSeTsckjcTkJmGtOOVJFHsnKprYGyB5QERxYye5rpVfrWiZU8vp+C0B/rdJ4wLBg5FRx76OAl/a2RkU+XVwltuTxOOU6B1jGdWQDT/qVz5S/JJMLUz0Snbi/iXUYnWiQBFVdQIq3VJUTFMSHi7FbcUh+2qkikWLfquegC3TLWRIE8pZnesabSRedVo3uG+KR8plcHW2RzbEbzWsCAIFS36qa5WSckOUUO+NruL9pnVCRXR+K2Nbxs+qTlGVjciO3fDMGqtTRbIiIS1S8ldkgYiYDkP9itYzHbo9VP8Aqdm7oqpZeNnaIhYhjXMEcS3CxpyLfklXu3FCsCQ9QY776QKQQ/hRlMXWt9KZ6ZVmpmSdtMDS6m28KHJulg4uHl+0JnOYk11xGsVn3XQkgCBVx9pZAM9HMRETeKjWOtBZSQSe5Ly2cdYg9qBAsiizqgJpqoypl243b0Q59ot4ontZaqYmJzpFgVsRXiG6qGbKT+9/6wrf3a0ZEzWykmDzeqTecER+sm1Z1q2bC2cAgXbokZlmYFhLqM/tFVqtIEiKV+3dSIgGklTyDvPkSZ2EDee2r0rMLmQZklKsZnEQ92IHIiY0ht8UVOijs8bYaRjqw5mAv110gD+tG/BY2k0KBEMFm/Wct1nGNN4UGLzLvPJRd2TiqqcawWuZ/TXSlCH6cUAGwCVY8Z7SVb4xNwXPppHCik1rSYfsoc3AuUgFkDlOJ5QkeurxrZ+6BiBjBmUvIWQtrZHlkHNiL20zWtkWsC/Tf1U8XeLIZ7PjB9On00ZGaBt3UiD/APWXVR9yxtNJBHtZd99UDtdv8Rlu/wBQ2IFuSwycYCCBTTW655GaGIlBs/GN+9bF3RmdIgcQoJ0Bo9FDmj5C3sXyw+W8RIXcasUtt9boM9vNvyUuR9FkIIszd5eVRUanEaAt/iDkbm3R+qRlJkqPcf35TEydNUAQY06eV1xyod/NR5snFXH5EccwzS7nfXQAw3RTAx0u/VTWIIZcXYLGWMjp4l+tnKnLdt7pGZYNlpSWmGBzM6Mjuakhc8gKTaPJ/KnzZdo/ds2X0ADVY2nwUWNPF+qkkrNYJJhGHMZY/p1QmoDfBYmDTR86KXKZMzstXuiA7RC66YnXRc7nY0lx6KS4SMxtA21vfImdJJjjopmciYl/qlyGevH9Jk/E263WgZVg3UG5y/6evupcvbNp9+xs5WeuulDUoyqeDdknKPcBcbmZmPpGsBBvLq+q5D/U6PjVc7yMQ1XjEY8WLbZelzrpEhuFsr8HVKMkyEnlHRVYDvOrggrjFbU5N1lSxyYJmy4WeItNRb2rVXES/X9QbaQ/H4SZGDAvXxif9ipXbV1sL/inIHugz+qPOXlErFMuI5GdisaxI4qRrxJ26aKPMFWSD0Yqr3P0rSDSkqCIP9WlT+QZE5Kw7xlusR4lavA0oNn8otMw/JTb8GkOwkzc3BW/00HhQv8APpGQ1NClYyw/rguoDGpxienvCjIzj/N/tc9E1sRBsRClcolrXaiMj/Bi7filgSKWcOJiopWuP2zpxJlsKMrRX86pfdGFqmAtvH/5MxrECG9lFILb6ztlZjadqjEmZe+ixPsucUi5bKT5KJWIVmrQjHp3k1WOorEKMRJgvqowMjElcpuSFHyTDtGr5KKCTokg3ZfIqbIUyzDT9NNuXJ8FJAntlv4SphgXEx9rFkdIIP8A9XyXOs0s+v2hyTjYLN4ubFC7g0xNTcP1UEmdCG9aoch8e8EwyzFhdDH304kLnl/46KFiC4rJEM9DMfTfXSszqW/NMAistylPImagwQHXjsZicSG2NJiBEyuZFY1dUIEcrnEXbcbmt/Uzs6IyxqCh6NfVie7gnVdpAUECf6B8kvPJnc3cXW93j01hSyMsT/qmigl0wCld1aVnNUa6WE6LTpFE2bBWlFCeQ1cpCbYNBtCaA8K6r4g3E8YzuQUGVmZnXeTxLblfEIB6uqNeQzMVM5wLHRn11MaMLZUx7dfJNFejeY6XufbSMqmbefkqAFjd/idIJ4wXktImTH/rDqxX/X+Ux6N6pagYIanaYzcMLm9a1DR/HBAB1f4m4oHGCugJdtQhP9bam4pZWMSDpKNDuFFJHjLliDfvOqqRoq/o0sD4q2BiCL49CS0j21P11xWAFph/SbjD12rCYut3+2nWNCqBMyNC39JxnLOZyRy7O0Tvp9G9uKuhy2CMTTMFVy2iCEuFN/7aPNXNIF/VW4jEJj/mHbCdN9TkSDIeq1hE1LfwnF37p49v3B7Ze2o7RfV+q6Y4k4k6voj6jNe2vKUYDySz00GfFIiu48E5jykZzD0/J2wH6aOIEK4EgcP1+6JElkfjMcSad035ToNBS6s/5kVAq62V4Ih2FnxTNLUE8T6XqJ6prrZMMkMy/kh45CLZ3PQ9NH/k/BdcQY0j0T8BjvvGJI4zDTCbf+JJAs9VeNBNw2UeOILvlIKeRDjivWtY31hdBIrpRXiqjr69EzJJrlX/ACLvknEczx9nqqFy4ItWek5Emv00Ec+DmXorxOjvycpidisFnivp9Pt+sicdHD6rpjBJn7VeFiQSTIkNy9aJPTWIrOX+XwTACtMrNbsRLkDCsS71qYJ5GzcpE1D4JiM4LhCa3/FEv+2giF0FamiPF3Xl0D0zaRszpqNl1HRv7V+MxM2XEOR+hv8A1sGJ+FWMmRF9k8bZwRvxJYIXvqZ2s+C6Yxct61VOGSDI7si58u/Gc7Man/lYVb91biEeME0VyCaOvtxx9e2tMitg+b2Kof6kB3fwnJN95GQ6j9B6NmtybC6UBg+CsQT5UypRKJXUviffXOugSARQXfmqBcQUB47RLhbCX7amprRXka3fRPxgfIgykzbI7sqfbQQSNyqOkzf3VcM+Udrhp6RFXOca5yCKJgxVUHjebSZRpUOoEB9zQCccZXSpEtsyq8WsgURNbm8MhGkibXfRY0M3FDwVIqT0IjEone5a1MAiq6DhZ9PFPxnpEzMgdC3jmOJ01JjS4L81YII6/G/F2VAsIgsQjcv9uam9BtTxSDUgQ29K8eUcpYJhRUieRE3Awxc64m0Yig5K5BorTCLXLpkKWibfTQDyh8Ei8f8AL1VOCSHJK7tCNkWxN41qkEjmqN418VXe+Sgx+Kyk0mamTfUycf8A7Q/i104iDROU+VyREhiUKWZjvWg2g2XQATSjq+CrweXG5nciMX0MeuoN4IT2wZMBvyVTFe7p6jIzLapoBrJoKKqW2R2g9OV1vBmTyTVgWJXQmtejdlW6jjBXLJsx43t+hqKEuFRNJtKqvKCCJ4xOWeW7DYRf66gRPCVQkmt2+Xm/H9Ly3yktstBiKjU2Mav3XTGchf8AkJyLKGSny3xueLrTF7PxcKsYP/1fmmwsLLOzy2x7qiX01VYgRIf4uosQf8vgm48k2msciLQq1WT+nUkAihqrEZGDffxfTRUHlg+7vl2hj+841Jj/AKmFhHk6JyP3cSJ60kIYIPvqdIF1QPcKVMaPoqcFGI8YpMkZYIKTOmaVqDZ/KIABIjm3qrENMeNRYqIccRPTbWO4meqrhJh+/NHDFAUD7qQmRRhDrnUG2/JViSOaYb9qMMucQz0j3axnZOUQDqq5czAEQ7m7xTp9fpqNLQHzfgqExAbHBGr9yxneONZLKWdatyGEiJfo/RMBRazF1U9fbAeU6mopZvdWDBk28n9p+MwDJy7v1/dTrGP+bLCQT20CpA0KE7gzFcvo/wB9cp3FVjbupCc5bf6xUQTsPGwLo/zrQL2L93v0kkcKozZyagJAal6Mz4z9NHC4TSKC6rN53SPdiDai+2oiC3wSQIjSEx9xZNol5O+IGsa1fJaYoNeT0Td2IvMnGrxKBOpkzy91dTYzTn9sckYVv6k2+PuN5PprUpC2JIG4fRhaYIJk8XHpAx+WSqNbEEcl0IpX/Q6qnHmcaTlMQRWY6YiczGmmUEXWEzDe6efJplysDBuxBE+utA6uEE9t7/T6+CNlYZuruYUBJ+/XRE1pDflokTYN79EeLHkUbV7vElZYBM6ImC3uk3iA2E3jFyLaW/SeldWtBJ1lvZWAOQQBiUkkm/yGnylASWa1gRNG4WI0CaUwbxvG1o8qI6ddBjo6J1nVz+o/kQ7HYOKVDKs3rSRkyqF6SmrYkHtBaLUOb1u4g1u/xJiZLdt1vJM7yJg6SscSDPfVCDU0b25KY5BWpCGntNcoG4Ln1idQSZ0v1VTJ2gvghEGQ51aRCp7tz1z201sLJBJ8PRMZyGdpIzAYgjR/Q0o/WdFWPd29UwVBEM9l6TB3waCRPF8noqkCuyYVkz2nk9mglCf+dFLi79VQpD990ww42e8EM1LTnWgwscRNd3+InKW1qIjxbmHJO91v21IANtSg4wZ+flOQ0Ps2gEbOuBnGdtBECf8ApWZAnWPlYPKTMR24z9SR9NH+S34rGYkHV801dYuMlzNYlGOutM5V09vLyRPU/S0sE9JA/cGcxKB66BY7N7KgQDITYQI3m1lwfVWP6dFxCubzbdPwY67LysVEmsE/fRBL4KCAKxojxCPawOKI8YN+jFzWiusw3RAzAncKizxiQ3ZiIykhFh01JEZUErrcyLBv5QnHWJm4glkqGi97j1fRTBm5TCsTbYXGW8YfvqYEUb9kEQeBbYVdj8oIcwvWd2N6xqL1MSX5qhJMiO0ocmciBGfLE3IxIv8AU6fVwtFOLD/UcO5OIdpplFJ5LrESJoSHp5Kq3xTcbzEQxUZznYrUd2lysCAeHRZjeWHoeTOx5TMaRadXsrJireiMdN5mP/yUVmJ/R1pNpW/kHihhbGfHcI/H3ASCx1/xqgZFm+C39Cz4FN5THaejsQTDv20A9ulVZFIPjV+fimFdg8cqxNtMEsfTW7hbQt/awGmsJ+LUbXiSciXNZnWMEzr5KSDiKP42TeWVxFUxlAIYt30UiFsafyZb/U1bu4DxCJsqZcTeNTFJVCbeSCzDyoDMdHkRfX10nEVexVUH/wBlowr64BzZIxE9cbaZAp/yigMW1WLEglR26Qdzr10azMaP0WgA8H0RYzBSzhuSe6s3o0ofZYQaHXdCtrYiSZm4XAEz20zSRZYiKBU48n28UcMMJBJUERMf8bakivd4+ZbiuMsKhTnlOc+0OhNUZdjURrAUZDLQWW5RIQTRCZ34uS4/p1VY7lpMUs/V7oe2Rghn0K9zy/IN9AntrZVO5/QhAVPE4hlsS9hZScbukxc3blaZx4t8E8NykZKkr1amNTIiRMtwgQADYjVvigLZEEJk+vVd+msbzdtlMyODbhEOh0kGDom+W+prc7suq1zOiAs1bszsFVbn0+mkjUjwYW1q/BNx5MBvaMRVpEu9/XUnHR+/4g41m6atpiyWaYomb+8aImmiiNNW9URIXyEzK7TteFO3+Nbg3ssZ0syVl457Ha7oJ3mr36awmY4rEwa+3j82WWOsGMhn0mVP00166rCLQI8UGW136HiZOPWI2caCdNUxBOrfFArjJO3WzE4aeJ9tcyJy4IP+oGreiqCtZOqbdYCKv66km5lbs7U8S4HDOGLnkPWz/nUW1rZMEmDd81kSUOL2LxAEEDPppkEf+Pg3usBNr7pQsIZxPi04nMJbemhru/hJAA2D4IUNy+3MTCySOz0/703oH4KMg2UcSEyxFRLATLM+00CtT+PdmZEgEGEJwXCkW1xmlp4zPTTFJjRVa1n1WZknxKkb8cMUTT9NaARCCBfT4fFA4wvpkVrLAb47652veXyWk6Nyja3lm/bFHS+mgwRTwSbUtr7If+1I5X/FpEmtW1ZUiw20+0YuAwdheVSzMi4xJrExzL5LRStChQmIvbiVChC4V1qwQUkCxbYTceZiL5XFC9trA0Gnyp7ZECK+D5KmVLlgFszKhJ7a9P10ejd0GAIJMLZxyRsvHuGIiLI1o7dKrGJ0SxOY6iDfKjlC7vL003r0RJFJYQ8e5ExHZ9wJ6+hWiSONHz5prtTZ+v0gEoPHpMYkkmCyovH20kGJUG9VpuNokserW++sBFTMojTXwco7WMLiS4ZDOOmsJmn+nwWB7itLtgjIxFS4BvtrCNXKxEHWZf70THMVRC4Zq4h6SYvXIgWGzZXQEXQ6MsNAVFMZzNdtYAEmUWMiZ3fijcOHERNywTPQvOsADS44rdwpFKoDmWIieQvKr3q+tJrWT/oV+kPEr3XST0Ctrz00iQOMrVmtvtuqJmTpXAmHd+prHY+KYB2utNPKA7Sn6RNOiO5FZirhuVgm+LlL6xmz3TfUs1jaYs+Kxgnt/wCkafpfUwxDR1N9SQdQmK0mG7LDvM4DcYIhYVc6YNJv5/CIkVt8rdHyrrHQ+/8A1rWq+qxMWvZ+y1mVS4oGVupSvGsaw3EDdUSSPhBO/KKc0QTLTOdqnTzUwZpELV6TiJ8RXLcITea1oJ5t81opRaOnHaIlikqWtYETfV0W62WmKYurkFeTylg3nWLbotpS7fREUiFfdP8A+NNgeU/86KZN+iDBv++yH8j+6Nqxjyyg7Z21hgCYD+ExqPxMcgS/qwp4sRgY6T01jxC3aRe7ZTSYhmL3MBLCbffUwZi9URtZafJzNgsRxuI3cj0c62MgTDr9LYg4iII9VmGY8fGbbxLO28f96YOt4f2pMi3o+nwtNAPEAifKjEdsx999YATKIPdFddEPIHjNxnODkEs1xiftpgkQnt4ULfqh5rcHjtFVytu6kvWABt/pV2AVJ6daUS0rsQvSGX8SHfGnTjb9SLN+qE2kTWISFsMsWaTOm6SZbYRqC3lOZLjjY9ZF0Gtop4IFb0eiJ/zBEVFHlNhqZMavgmAYJiZQKaksAg9IPcfbTU10b+lUkiHDogxHFW0La/KptINtJvQKDQ0WiGahbBmzZtBvWEdsBGWVI+EDkEtRORMZ78cvatJFVBg01WC8TO/Spz7Vjt36aoEWnV7rERa0N8EcyTPl03gGx42f8xqhSobcIJpIrV04rcVKvkGa9Gadh6TrGYikv4otFe67KE5GGEpL+hFouIK08UjYCn4+axdhvXUk3qb30GI4NurJtc+DqmfdB+6SYJiPU/qdaBWZhAINrfeiAWWT4tBCmzP067Z1tJ0hvik5UuhG5PaDdDPIXKf1vgDMGJejp5TE1pDl+aKMSxmmOpP+vKj++isxq+KwA/5t0QW/SBuK2nEvbVapflz8/RKckYo4phksj8QCQ9NUBv6/aYfz6dEnLoDDO85Xohe3d04kb1VgQCeT+Vogww5mApRSKa/xoJn+tX1ZWoUxm3aGomiYv/jWIm11JgCrfstxIH/8WIGNqQsP1+uqxIMA3b4KpFtXohB41vOwzHR2Sa0yUAyY/wCg6+p46rMbyK4yzQzY3v66QDo/X10W1nglYN65YiCZiLI9fppBkzqG+abwQ3qlOQAesHkvLsEZg0x4qjuXZaztFjMYzBOTrdVpE8XZ06oPl4/P6suTq1S0f68NkHp09dBA/wBPxSRzfssbxvOeqgJxyq56dtWOPT9qsQaJniRG3SBjOQDWBhvnxRr1b4BLCRFpEYLGFYMQxGrBkQdua2fC8au6lzccc1QVTMH5EsmqxoJUwJkur8kOO9yvTDZDErA7af8AIg2dkk2MFBGJ8eU4/KXaJuaxmtGlLN/iIE0fq9kwzbB4oyW2WMlW92dEwY/EiIIWx2HE0XDd7HrqrhGNqeb6LHMsq5yqTFdTJnW7STIWxxIkcUrFpMEkuLT9tMduppNa0VCZ4t8kizT1k7PlSSRCRt/fWsfp+66Yi+Qbt0WwI0qkNz1hmq1UAlaoI2QuyiyuUvLe9pk1qG7+N0GtW/FaOkJBGKloeN4HprTA1lvon/Qk+XJbERb07QdFY0ZTAnf3UwONEHE2NZzhrxRZmzWpJlvVPO3itMts9jitzVEoQ1OpmLN6sLdteO7ZWuWIqU6kAMWxf6ujad2/lY2vBKEwNku9DjrbTXfSZv8AK5yDQP2WypiDO8bTj/jWp0WIpI+PN70SdfHOJP8A8X8qLjvqo/8AlYPd1VUnh8vqk5Xj2mbwW4ipr10xSDX8STj222+/RJSeQeqIKrLMu/ENUbdv/T+1AIxvZEP3IbsZZiHdz9tBiYFFM0ogRDlAjj9ZYnDE/wBGmgI7n7qzWuzdUrGRJ5WtKYgnZdtYT0BXO9C636Iq7QTM9orHUz10UsW/vlomnBGZukSw7QM7uda24KmJvRI9SUhcoNBcVAfTVUN7qSaEGPBSjpOPEZim4kZkb3rVxIizeybfyH6pY9s1bMqmAAfWNEjumLPxVGJ4v6WghO8MR4jNykP/AD21UwabImPB6rPITyGBjL6/uLwdtSKWFVBMmv8Al/SUbD3MhFH5dZzMPXV2kmFjTxRlyhDKVIe2GLY/zojQFB41J+eKM5H3MREVTA2pB3ZnRIjuCYIIpVuyVen5YvJFTh+mz21pJHBczANIgeaDySNuT+3E9YwVy0GchF8d1hiCa2lRztvbOEc5jb6zq7c1WhslZulF9CGoajbd31qWG3Xo/uCZMgzt5P6Q2qnxonoyLMSGk0FdXosZmPRZmhoxIxla3naeugE3D4/CDlJg3b5KStwsSyoXtVYj9NWCBBI/VOINNtG+QS8pzg2ryvxcxhP66aoGk+LK2URGiUiMqpmOU2v7su/rGqg3Ht8Ir/k6PU/KzMdcuNlJAxcR6amHVGUamqVpoqhRYtG74s6qp/1UqADYX2dVIWX/AGvCzFTE0dqjV9pgbPz36K4Iq3ySrN5cpKMPGsL5Y21gCANKKMiZ4OnylvpMG05nrctmgkW1fHxWAEyKbI4mmM0rxQvGAA6fpqTbiEVLhwln0KlwokQgzAH9tNFJgmTdLyTPGxf9WSCZIiHY6argaFvxQAZqpcpIKckxiaWCYo6y6oVusYGtEibnQK9xmWuT+QeuNNCG34yCJg3huiywqyTJa+khE+Jp06qJkyLu/goraC//AKidoPKUie/+NXBAlt7qhMVCEzbEyRZ4yXmEK6euuYoYNpb6KNOMcn4qdHIrFRCQsvfJ/bVCYpcoNS/FTgiw8oiYte0JIOJNtdKzP/LfgtMCTMvZJJfHCtoQbs07n6aREUs9H8QMRfQPkp8knNkihJVE1W6+mqFRCwESRNA/qm6n5KrAOIzy7zI74xOqIgdsqcgANx5JOXLee7MzTItJ9OuqIB2PuoiBF6qV2Lmp8iJX8Spz01XEOEEGLuEr69cohxyB6GkRFLqMjWRZTZV7zI7G7tdOrAGNrpOVtfLwU2+rNQjiDyZxh7aoQOYqpkR7pFImOipMQsXyofx1P+t55KQIvQrmmWu4hW08uJJlc66gePx6pPbEbP8APpZyBy2WaKR2Lg8f01gZFZ7n0XLI6lvkkZ/azssC/wDA39taZMGw6KCLTQv9UueCZzcL1pO0TerpYWQYxIGn0ptBUnjy3HkTmGrj76BJMG0rmf8A/YpeVBM+53kYItauP631VZmkD5XPLYWfD3UeWTCQhdQXKybRLtGqH81gwgyMoFPlTYGIxcf7MtUbY1UGJfPzYUZCoJsBtukufEggjxKmUmIiK7Z1PaOm655EgTpdR5Jyuu+QiV3hFj/zqxIkFvzUkUgCp/UlEr/eGI49H/26aanm7qDjUbKPJy3XoSxFNQJmP+9dMBlSN3KI/o7bN7KXIJS42AYi9sRPT+2sTlFL7lvoorMa9H6qfNPPM9y4lw4zBk0gSBZRArvx5KPKJ2qEfUHrG1f0a6VBgqTMxW78tlPkVPRpZ8mjCEkp+usNjdc6DOl/JSVn6fe4jjmOKOuoi0WhGcTwfr5qfIbiRopyglE0yf01qhF3dQYmQKsqXL84JfdGTOXlJOEnM6uwk2ftqoNL3bZU/Sdnboxe3/WkSC/JTlc/LoorfKGOXi3ZjJDLvptXI0lERQP7U0JJoIIwwhF55QcntpqJ3UZH+qFvVT+TkSHtUsIesQfjiO+qxk2UjGDTW/mo8pk4wxilFGYSHxiumsTCMpI4qfJtPF/F5NGZnEBcaMRoIUxS9JeyRJfHYw4F3JFxroCAZ++qkzc1H2/RJmC4mJIhNox+2tUKArnAuYU/FKtHiT2gV7zJ01siCJZU6kO7ulQ8rcWAwgcZIWIOQfpnRMCQ+j5LnIj6fip8p8pWYmJ3Yc7xL3/4rGCKKQAL2dlJtmCmZjNkXERLWcfax1hTxysW+aChN8ZiVmpuCCTGsJNrPquZAGVbzzU+ZNrCwADRIkWs7VnTXEQypMC1eKR9wMTiemLKN51QgHSrf2VGVtUqANrmXB+NcoKo+ukaeT3XOpoIj7UorBOym55TVsb1rpImPluEEkGD66IMiU1UPTFRCFdPrpEFGVOqO8TXXkkh9g751pGnguZr/PFviksYMCzu54qzPb/nTIyFVJEHmlqWiF8plkSt+jp4D/SDeLeUv4UWPy9tTku36JjvqsRSDd/K2QINbP6QWWQCwmLVlBBL0iQL1eqZAML45/jG8R+2+W+upnQVd7L4RAL+kb5HVvGQiGIwy4dPkqAFxQI0R9bv2sizMmgCvFXFwLN05LQK3M+KptaEpF+pWrBihFm491M7RC0M7xeFZFmD6euNMwK3kcFeJrAtL9/NOM2t8WofKekzlqNRbSioSOL4LHLiS7gsZKjji9OvBuycQZ0Le6qM8esHEhDej2sbXj11GVCmCMpFJ0CfuMry6zTLgsAPtqZgqsRTtNAn4lfj6JeIqVtE+urJ40lv9VYh0/eKcCZd4mZQLgluZ0Ea4quEp+BBLB/t9KvH7tu2oyIBrdOfbpbR/SrjfyQCm/cUsGw77akmRFlYnkYdViI5ITLbJxIIySydftGif6HJdBws9Uwq1jkZ9rmg2/JNMEVLb4UAPLi9U4vlEMeUf+sSyV09dc4kfzEwqriVX3NDW8kYC/8Aaa9NFIkVTUmor9uOSpQhH5Fyr9LhXyM3qOOz91dga1D3TR45YnYlGh8S+ILHf9dFMpufZ/a6UjiAnCRBmJLlfxyz/jU8TqumMEcHor8B8TlBBgGyzsIVrnleBrrCAAQSLyUxDmLju4/WI0GQV1FJOpWAZaD9AWchxP7zOgkwBdu664kigu3ZW4rOMEEbMiWT7tJI7K3l7KokUbeytxpYHJ7s0gLhEX6up40fukHe3nRHhMtxNT6SXIEDB9dYm0QX5rpWxb9k5D1Flo7/AE5TvqCIE2VzoTRv4VfjwklbQkCibwY033no9VWsxQhWDxnq+hvS21+v99Tet2+qr0b9E5mY4wE9SabxCfqag7G592wrxAmG6Kvkdi4JVCkbgg5H99GPGxCYrKbvCRHJpf3eg521UEGRddARzHRdHGwYCoylyb0kB0q+moJqQKy/L4WoMuLfim9t3JvVz7iMvtvYjUkVbdlZMGK7Pp1VeJ5eNzmYd7ptIZ9Y1H8igu+qs5UmFdrxc1EkYQnMi8Y/86gSSSLOEihjZMcmJ/Hl0JDyYCWGZYL1NqCo3XTHt7ZFv1PwUEqszgeXcIY8fSNYnexb80/6EhuioGctzIn/AOP0c6xE/wCfN/XJXiO0Us38KnHaZXAqRLanj7ZI1JFI1jj5q8Zk4qvGH1cJKf7UeUFx99QZintyWxgGbB3fynIExBWPJu7Kfpqb1My361V4zkZihb91eLlQKVxMBEXtgc6kkRI/07rCmLeiciNvLoDIJDDWH+2iTMiy6QaxRdHkRA2OAlFlmWRYemg1Mn/K3+efNEdrgnKk2uamnvjQRNfhXON35KjPkY5V0LPyI2Sf6nU6Vs39LrEzdVPdKZLfEIIgO6n9Rqa4wEiIrs+ifiRNUSQhBi1JmRNp0T/y3sqEkRcvqm44rBcSMbQg4p0m9SZf18LoKWin6rcFwVYkR7sUE65kRXIyqqeTbKpxcwmGQmJWKiJnUmdbqsazq/LxTjxuz91qiC2xEZ0GJr8t3V4yCJ2TTj1uHsI9WfTSNlYoK3boicl7qXZI716dzGqgCmi6GgpedeirxeVZYnBOzEe7kSKzqCBawTW+pf4nuZljemRjlxk2vQBA4+y2NPDly1TBAzhcO0IJch3xjUzB4qzG9Fb405STeYrck7AVGsDFE1u30T8YJPKi2cVEQ1HSO0a0kt+K1i3umEY8YiLc27EQZ6U6DJkkN/K6ejZT8OXUrDnOLKac6jLEROP+uj5LWMin4q5WHeWsxO6SkN50TbcJNMbVLsgVV5o3t6pjiv30U2r+JxyEQbt/iJnNH/ssZni3f+NaCKi7fqqk9R9OFbjcTyWQjN9JtD16GuZgZGBq3xTJjubfJypFXI3OaoYJJ9NECwRjQybe6bF2LEzXujGIyRoMmmjdl0k8n8IlM4zcSAwtEcYjP99a9G9lWJxOPb4KpymUMpEHiOJLRiTYa1BG/FBMHt/693yTnlftJJMIsePd76kiBM0VgjIxNW/NaWMtEKwQ3cQudEAG1LpG5gQnL3lKoCJmYkW/TQV07v8ArV+yBLajMtJZ9BaXtrSJb5iq0KotQ9vHfaKhCAvWBGtlWIjmmnintpnG94pL9dNdWwpIypSjlMUUQXU1DH/HTRwP+uS0xU6H5TSD4so4Zlyvt49p0f8AN1WJETojN0VMj0dostJ+miNCW/lYWE2hKWxBlJtMFoZMb6o+D3VTqH0RORambiPozcTetFPhVUR8+CY90RZEDVkXxC9+O7OpFBxfzskEdXosdnbIplZiZZE+utXze26o493w+Hgn4MfimeRMzcbcknkue0axJsRo9Ug72T+flcUY6kElpL/eNEgTLfgsce0RNU4xcP2Jc1mPxO5Oi9iHuioEyX9u6OSQQd4hK4q5MRrClDfyVmgtJb91poxPWFxncgj++mpoHotjMyBZ+KpfS0iZuNrAHlPVqNc5O+r4q5peiGMPiP7XvL0ivXVTNFsqiHzfNNwmX9CZFbVInLqTUUnyVjIW05J/LjvAQKGPKOg7J30dpJJAmrfyntmyaQuZ2bWTeiYxoI4N8VMHXXg+C0BJx26jhIlOtzjtrGt2+qDbVEhGBUelS/iVEx1/51pmun2/BdMSZjXr16bpi7z5ZceLu3u76kkPVvRPLVuE4qRUwTNySEuYrP66xNDsoPEU+7J7Jv0gfSZtad9RQidCmp5LXxxBGy4K8tmf6m9Ey37KtK3eyMxDeXEm0DnM7BemB/nRv4TBipo6VVDkIbdX8amYjM8HPQ1BxNaaNlApM/5KdgJvoQ1vUOI1MmW5VCtKLNsnqb9MYpGNagxgo0jTmtfd7Y+n5FzjWnTVAFPLl9eHNHjORJJIx0Lh5WOe2NbLZXjkIlNEGyvaZ8pZuYq6xo7oPBJvUw90Ct/EmajjsVCUvbWtQVEJAk90Vb+EOL4wMXi0mZeJc2PSM6cq9FhlWlmHqq48SItjiDErAzGY1BqZmVeklCiekjuxMVHKMXrEZa8UyLA1dkw9ZC7VkY8g6Cf29dFppJREkxRv9VfIa33J9sYuMFXorz8mynEk6GVoJAmnDEJEsCzjofrqhkbnZawTS+JETNTEqofjK5b6a0AGeqxEiPNDa8LTTFv9HrpmNKrUt/1t04LXdrLaAR12kx1x6aKbR8LEUbeyWCxiYtztkpDP1vTIocZWrBRIBauathnqBUvXUwaV0VAn/qyrxfrMBK7ZOXJzdd41iNr6qciBUVT8eVHrL6DF9GO1RqYi1AsbTNVlNqPrHKQmltzjWAJG5n8e6dJ/6HstyPpj9pDZceRM/wCNavRSayZWeiBn8uQFAftBeLH/AFrCZMejeyo8Jf77oSlHHM+1wbOCCNtnWpcaIIpM1h3LhCYJwRBITWY9ue1RrQCYC0bat+CLVzaEsMz49zvvs61DRv3TGpvs/JGjHI7x0X/YFBQ1uEQIQR3Ga29FTyqZqd46G0jvsGpisC/wpiyOWNrCzHLc2bHvoIj82f0pjoWFid4YJqDqPtkVo7f5x4S/Lkm9T5vRaGNox+6e8sz/AMaJETq3byWMTOqViAlygWW3EySmpJOgoqBrJ1fm7JouX1rpOb8mZ9Nr20TTZv3SMdvxGvELYKazG1QRDqYmyRXKlA3+I8Uq7ElgkzUwx/jWIlGQNdn5p5WYJR5E/kT+6sEh6OprN39KIgCLN+9kTPk5JhCg7+Xj771hJHaP8pmRBf4gTEQTmUklSMcvIV03uVrilRzfHkjCbm0lGZkWkS9Ei8V8bKYBFAkwuZgvZWUalJrtqorPRaoqbF8Fi4WenFjpKlEMRWtAARFZWEgT+zP3C2+hWpyErEm5stPVguSZbuBAZ9dQAIh0Wif838n87oYmaLZrjP0bWSNYmze7C0UrdGRIM7eTHbELjWNCItwR2kFwhBR7f8yygz0091NW3pUxkTqs/aeXUMXiYLP10SQLaKZrui7RbEm1ERn3ONbSdW7JExBoAiKow8ol/KYoLBtO+sQYkGqCBBJMP0TDN8sk0E9VlrrV1opNEVFMdm+iNTI4izC3DyLojpo4F8EHeYDfuhFjvLCE0bXxmGKjSeNRxWMTSy3pDkWuX+ZzW06Kav15qeykiIb/ACEs00GapEGpHTYyH4eqNK3K3un9tJEzDKQZ3nL10QJhFxS78avRYf8AWaTfYyA9Nuxoy/1/S3O3JEeVURO0vd6RZ1k1EjWW/JP+TSf1GYl9xbIWZmFktSNj++tWioGRJbZWTiFmEuExXuQqD7OjWp8VtIW8Sert7sTYqLE1/V6TlXSFXSrfutWekRDxhWT1w+saKTFkXbD6rWXOReI2MZYjMTvpAnVYkIsDFXJEzeDrF9dAIni3KRxMB6oQPGWW8M4Q8qz/AM6QTJhBvfRLcWRPEHM+2iUlH9NbcBaAbP8AfvVGLVJLf9SWGJucsf51qtuix5VbKIkV0njZQTdTP11hxCJM6Q5W62T9IJi7uL/X01vRI2oH5sozPKmDEkTtv2nroEAcX9LY0JFzLZQQmG2C7MNZ5QMbZ1QtIdE90jZ8EIXK5GZhdoeKEwfSPtrGOZfw9NMFGIZfbtna82s941h4oP8AQp79H7rbsUQPrLmCm61pjGpqkA2JJILv7FZvxC2ZIZTdwFf30CRRNgSdB6LXI0xniFZrvu5xrR/MaP6diIHBvdaUwcTj3ZlIrdf86PVBG3o6I7vuruEMbO/7uudIFKacXsjk/N1WP7ZomG2CUL9dHqmYMB/ixkUY24gSdW7i+2nSnim81Fuj8UNxuCqZiGTaGf0NYC+L+UA+MIJ1TkNTuuYRxB6TOtJ/5oQqrNKLXvJP2YzPtgSPT+2n/wARdGUG9W+qKWzxIZ9vTrvZ651NxTV+PosDI4zyWHYAEmIqD8bFM4uNMTeoeixECt1m+MSOCGSxbIYM47aDHTotWkeKxdnKQOTFBG88jY67VrG2rfJat1ujtvYBCGUvPbW5Gq553b+/NQv8uV/jO1TtBk1RIvwUmbQIW6x7mCBW3jRXIgZ6axGrfNJoOO6JNygdjcrqweJjp+j3EGdX1RTS+qFxZ413oGC3aXJjXSa3otSYFm/Oyz6Cs+7jx9IY8siP9VoBFJSItUlFxEzUXvFu+fXDrVuHssZmANW9UC4xyIQQmHyk3/bONbQkN/C3cJ9unmirs1tEYsakzFd9AHbSG/VYARFyEGyUG8kWEzESzXr9DVEVhESK6/S07xEj+4iZc4Wc7040Cl38JgmlJSNxQEEVvUj7e1avGgvXWqoAmyCQ/fZQxftAodauV6F8SmpvwW2fdE5UIYbQxcutBrFS35VWFTImX8rdD3JMLDa55fkB9r++gZaNuiwno25SsgHYi6mtmZH9Nae4zDfiqJHVvkjb7TjZFyZZsQpJ+zpkCoLbKkETJTSJfjE8llJgeWyK766VmBMLXq34IKHHZA2d9sy0mtHN+CwBvldypu6ZITIm8q5z6asR0frur05uz8kYE3tuN5sZBt/40TQ6hhYAnStVpPGQTZ+kpKYr1h1gIobIuZqhJM+VCbMXEDM41qm1kGlCOT8nC1C9PcYWMTFlQ+mtBIpdVXUmWxssQ3LgZYcd4zPTbVDIxFw+KxiOPht4pOTgq5L8Y8algKFrVjIHk9VMDIy26JEMV9YHjKpJ6fbVd4isv8TMWiC3vsst9W8TGMQUkp/nSCLB9XwWilbOy20XuPKxYtjOdtNxeiNz+V0eyGxDyzscplWnC30vW5hYAxS0ItEicap3bqKovWEm9i/F7Jmaa7Wb5LF9IKasziV6tRrcdXqiToYn3SPI2TxNmIUzmELP/GkSFQ8T5v0S8RntsL16Z4wBjP6aqQaTVVkayNr/AG+qwXcQkTNqTe1M76Cf5kXfCE3MffFEhkh/y2M5YPrrT4D8U1MEaLdOK4kpN6/Sq1ibqo/6gQ2Sg5n19tscsci5/c3EOp7v+dfXVEEzsy5QnlJx8ZGN1jjyxAsJ/W2jLKb2Df2k91hf4RzBnMyJGYSStAjXZYUqtHQqW5uqgH0vWkN+CMtCJb5pEE6xRi6g5UEsf2+uqAPRcpAN2UvISbWq3wwv5DcP9BrA8vrwViCZF3wSFKTFyqXCeRFmw9dVA6RD4K5FxZK5CIMMCWcjBub9U0j+q3/FzypazfhzWmY5FEjAdal/EwaoiyNeHlHqspyvyiKbphk33P01ImK1Wts348UJ7I+3fMM1OHt10mSNlpIHD3P0lgpjy5RD0wDdk8vXGt3TQrnYWW2ZCMZoqdijDOqiaP1U0g0/PF+uj9sQ7WXBs3+3po/6lJyERuEnOaIZpSQS5w5iH+sOIHi9NlI3fSyT8UsdmSIKhZ3Drqzsbpp/lZU/EnjG22zUy1rA1rxTEUN30S4kqLl7MCbVn+q1u4WrOyMibG59fJI/pl91mwWhEn/Ot3XL8uaKCmnsi7F0oXHubCGs41PdlPcNQpAM3q/tCaUpgieUmbtWI1jI/wBVeyZAiLt18kcYF+wtycjA7aI0Oj9FsoNTSjlJUF2xi4irjJqoJMlRBmuiS4tkDMQnR2mJxqqEwG+ioRNAJ0bhL5BIuGOMCoxIXNdo++mpEzQrZWb+Uix0YjkRytLnoqN6Y0fv8KAcp26PdFYatufHZaF4mdaSRGimsVj382EryhSMmyb4KjF6qCYNgFIE8qt8lPoYUQd2b8rWSDfTOujf2rJiSNEGs2l20Ez+h+mk8LFQRJ4IJh3n/W7nkkk2B6ddIIBkOEazVKysy8cEFwbw/wDqbbaac1BNAb+6Tl5XGWmxpwkRh67acY4SkUpWOTZSLBKGLHlS3PS5/XVxMjXknStnVJKbcVYGknouGojvoo2VzNTIb1QT0smhZsVp5cWfTXMQG3CwvV3hDAl7QHGPTjKSW51Q42eixBiQ/NCKl5JOTF8hZfSfrpkC2ijWtmxfnsrBzbwQDDknMxcf20iYt8bKq9vdpL+lOLM9mmLxNMKf5jVG0YwoMawXSlvBBRfFmjsy9ZvlMH/etJil0EjtOhLe6CkKMAPuBJYz1ad6/TSBJEt8lA4XUHkTBUdeTGEvZiNUQbGoTTa7dEjDEZzvIxiswkamur+EVBq30ScmQEpQi4yRjImrAFwdEAA5HL/pTVCezycw0YyV9L1UAmKoNm69UAjKxHUJjFzdz9vumCYs4UipbfhDfMyvIK6DF7LGugECNm+CB/Qk0L8Eq1Kk1WLZxQ4TVVNH6uyjIVANx8qfNiMnlIiF+LItgf50itr7rEz0L+uikstE5wtZU6TVYj66vkY8FFIk6lJNV+O7MTEQWAldfrpn/wCV1zEnITqooO0xBibgyeSLH98asWGycjWB+aj7WZjx5bxPIoi0q2v11jI1owoNCBxbJUuZcTPWvI/IhCJlH76RNTqnEZRGnw+ftIYY5XaypJx4ipUcjxcaqIEyp4TX3d0snWKgbf8A1MsB3nfSIgEt7KMjWT7JObcbsRymsTBicF9504gAS/pTt/8AENyoc7Cnad4WhN0NYGTKLVPR0hL0XMdDbEp1P6NVw0XPM0/m3tys+CmvKMLvM7ZJWiNYAaXYUZDGQopZCKBKu0M2RGJuM66VMqMhtedkruKRBUQbVZKfTGka6F3XIi0DzYUuUR5MEFU2qxLDL1znQO6wlSQSYF3xUUfIQi9wpzMFwzrpzmXru9kEkkg1LcoWc2jZmYbgL4sp661YpMLkaV8rrm5ML5TjPkymN6rPbVzI/mzeqxiaUL8lNOIjfugmaiRnpDGpBkVUGRlupcmEN2EOs7AtM+n+ddACRGjeqiIqH4dCk5BKjkJkmfJMwbhGNXp2noioy4fD49VLlxZlSXNEYJTBOrBxFre8rmKyKvxUkXptRiC3iVGc3/xqom62UVIMwlmeXkFXLHEQLli5k1UaGy4kg0N1FfcnSXlYeks1UddXA2o39oJAv8pFbkp7LNG569v86wkGVGUTNI3XPzWUs8piBDtbUhBmNYQRXR1fiiRaNmwkiOUiXBtRlJ7m2qvQii5kmYY6KHMjkkywxJcIQ8pitu2ug9/TZE+H3+JUggMrkzgiMDyjON9HdWZWPW/yp8lB6sZmFaNyq1gKgCI81MTsTHokImN7ZYAtCwFZ10i50U6DwhT6KPtnruK5gkjHfSbkKIGR0OT5peUu0+UJ03Qi6n+/2Ddcrk9tIU5RlgDfeNjrJHfRiKa+qkgDKj+lFYbUzccpc3nGMasVper90EawJfFJ2qdjL6q+XIjPbSJmqjKARNvcOEvLEXZ2Fltj16+mrx42XLKCRt1l/HJCemSGIuIiI/1vvpjTRQZ1tqlYgBfcT1YQmUQJifvp48ftTXW6mjEOV5S03DdUV/fbVAjSinURYFS5ZiGIMHVzJIQGdV/zJ2qjIAGI8d7eyG7tmTk4LaTyUf6rVUiVGQBw7SkJQ65i+Wc0EdDbWMDcBSTvdt03LrZjE9Y2qLXWveoUkRSQpoeLf/qwDtNeQkV00ydVJNZG8paIE8dn8sMjFJExtq+shPbL390scWlLKD0GEWMQF6onK+zuoAy4w39r4p6MkQgB5cjNV/f+2upgGBd7r4sV4PdMQDJ6VFFQTQTfq6DOlldDTRuiIVEjNRAME3us+P10evPkkRGkQtKxMGR4+RO0FnfVibN8UcJPasKMyxH+w5QWi/8AvGmIqW+KvHGeT6pqeS+M3IE7mSY/1t0RSpq/FMmI0+nZE8Uaq5Lo6RBBJokxuX5q8RAiv2XwT8A8oCiM2zAE8dkj/rQaVL67INQJvKqQmZj/AGaiZl93Rd9QSdPvkqIjnVPxiE2QzWNi+hP9UgkGdX9K7DV8U52RI2riRAn9bOsToqFL0lvZOcoZnMjEXR3biOpqYHSPforIBN4qq8swTOzMUwYn8fp6ai/9UjVINZOiIVlhwHI8t0FnNfbWkEUFArxkCNExOU5fRnExc7n69caDWzbi6rE9wroE20vrMM1CEVusaLGk+S6YjZ9FUnxtCGPJNzIYSCv76mNR4LZXVR4wRBAZ2KRr3HX/AL1znKu8+yq9XsiIuAMJys4xQRn9usRGtQuvAF8k41JMQREdxxMzB/zqDByV4Ca6qnBYjczOZjZnxRvQcX8qwQR/4t6qvGYCDb2wdxqIJXUkgVSK0Fh5e6JvKnKu81IT7X3NtGpjYP4XTESJ0TUXdTFdfxkiWOJO2mYpu/qivHumNm+oXRxBhmzpDyIvva6MuVOS3+dHonlveBKWo38h3nRBELoCB/oUb5Jypwu2w9KmZnPTUGtV1AEzanhKc5Qn33iW3rl9GTrrAQCdH0/dlWI2itFbiWE11y7+MsTjWsJ1bokZEHiHxomsZlGYUBAmcBNw9p1JqN10HaY5qpEVKlZiAIgDIT1dSTWVjMwDX3em6pl4p9JRNtl4lfXSK83zXQYjEU2cq3FRicsEXicos3np0vUZCkp7f5mKkKuwTsBXjne5fKNTP/yVTRlMMkQJnxJCqJ3udSR4vZdQDfVW4pVs9ONkmZ5XNYY1B+EAwnkgJ3JvxrEbSCakzCvE90mk7PqqcbUFKnFyvofknaNSREQ35q5Pbxb9lXi3Q5lckMjdm0+upIi9oc/KcTiaQ2U9AsJD7kWGO7bv9dIHdc1XQR3TcAeCtxZ4yYEPcn1gFio1JEGG5QaZV1b8k+Bn7BsAYzGg1jd6qxuDZ/G3gqcE5cZQ2MTL1iYj7VqMoBhwuhpy5KijN12esgHH3DG39GpMzC2IAbsVXiiJyjLiZIZhnc1pM8fzVdIkQNlbjHJN8GeSe2rYKKzu6kysJFG90xNNxBtfqVi9T/NvVdBW9H58dFX41RtmfbMy7hjZNv8AzOYrAFA24qw7dbK2ON3jMO0DKisa5m9/6+X4KsT/AMl7Im8RMIzYIRGVEjXQGkadPFXjkbeUJvKAltryORBZCdCDfUi5izdFY2VjkcgTjf8A+01KZeRmd9TkO3k+CYIM0lPNHSHAxtE01Bqbmlm/VVrShbYTcS8HVm2BSqy6wJvpZdrxy9k4egkbv6R7oSdUa/0q7hlfd8OiYXEQ148XxtFmKLoNBAInRVjApKtx9xEr48fHAA7ztTqDNjqpPA0fLRMShM0TYQJMdeJM420EDquncCJx12/ESkePVbiQgwTj6akz/k2b+VQNXVWGpQuIJkEwSzynvH+NHcbP4fVYxpMx1bumF6D6qB1d+n01qdG/hOMzS/JNDmYyUb90IFP6dYw9mwn2dKp+MJl28cRc5MMvpoIrMVXSOQIVSobUmuMWFWIfTd1BgjwUyO7gW9PVaoYH8Sb4zM8oSYhjp1+utMGr5q6w3+Jt5u/rVJcAE/WdQTFm3srwoYBEaKsyAsz0GIY+l431ykisUb0QIxlOJMQbRTIjCTRUVjWJmgXTGS37owLBna52klbEZrbTIHL7blNrir8U+WlSCcbzuETJoG3gsO3Id2QonlyM2wCEQbMCC76mkQgDIHVOUTPud8TKb+1iOuiswbOVQI1L830TDHPNvVNpmjMPbWuKX+VWJO1fpYrl+OSYOJENgQknI4v10GCIL0V1ujYkUziZgsmJiHO16P8AVJpDv58E0jueiYllgvsiOG5V7+mtMUrHRXcfyYTeQ8piSoYf9bq5k0424t1QYBfR+GqcJMbABOzhuPGZ6VnQacaN1Uk7D5TEdpzv5f7SvKFK/q9GV9YformRUo4xLm5Tavbux/bR/rYhJO9i6Im87gTSerUChpqKatytSBqsckWXjcWIhn6McT7aCJim7qtblt4DyRPa42AawrWLJfrrZAGlgrFRwLusAy8SyUuZqIby7ZI1NNSmoR4wX0CQPbsrnPXSZ0VSbae2j+FTye4rv5O0N3IZ9NECaWbZWNqqpIxQzBTX5Ryu3u6kECu/0+Ccf8wat6osRbi8J/8A0vjB2dVP9IN41+3wTC8iE8qXIfiyCzEzO0aLEmaLqIoNYf0tLTFQFIcoiFljD3I0nbWU9oxpYlaXjDVeR+X/ALFty/bRe9kQJkXb2TTic+QQFPK2LKr+uuvyXQQeb9EfIB9yyNBElzNxtoisQAE5AEwbt34Kgy1AsVDEGImoZ+moONDsuZnVt2RKiFaRmbHc2vN/porFX0TXuBs26prLY63fF2tguKsNSOFn8LpMiBpb6W5MMDEJXU49CYtiZiNI7fFvqiCQTuqceRyn3Eie2/IcCpBc/fUkERFoUQb6t/CYiCJXIRTBctCi3oNDCvHuImxFHZayXG8ZCMVCRHTWMSn/AFZvRFritsRk2zRGdbXtL+kUBnRvfzVOC9/Kw6ZYOmNc8hV/CR22Y9HZPTCRDypYjrKzM471rQRQ38PRM4jwW8f/AFtiTpNQFBitMzAL5v60wTjPJ1R+iIbscqITJxh/zWpi3bZawrELDJA3AUcr4spnNug0PBX3SZmm/k/RHHKRlV6/kQwxUzppY2WkxEI1YGYqKjBk/TUToG3RJk3stL0gZnjJIFMMIf8Aeqm3amaQXKOAgUmyOJUA71D/AOdBEmS/l3VGogt+6ERE3UF7rsXK/SumsYIID9PfqqgH/L6pypbWQlYgjo/jHI+msQPeFJEh7tyqcXi4Y2MrLlyoxX9Oog4iQAqBkdpiX+qk+6KL79OzBoAj/JpD8bIiRwhJa0iGdydhtn0/XSCdblMwIF/Ao/llYuBjyFgXl7Ym7/p1pMUv5arGthOS0CN1IUA1gWAt1WIINbqejf2t1omrpFlLMZXTwNn8LCh4uycfEo/QgBmmIV7DqaHm+qQSDT3Y8kwsWT3lkftDvWmnirGINqJjlTyIRxmRYgmrp++ucEQNX9cFJH9Uu9r2RjcJqLuwji9b1uBNW3TEwaeDiEXD6n5EFiP2xP00mKCqQat+SF7RLKkJ/Zck/bRKJGQ7Zpof13Qm0KsMRL3mKsnViTqi4rzRyjU3NhBgpp+j+muZnFv0VGSNYfohbBD1WsTMxMtDjVUtopNpo3zT8WPSLhm5pVIJ9P7aI7i3TzWOM0jRv1TT7X3xvMe3GS5Mvpqa2IEKCazq/F9cERTDDIcYopFnjPJ69daQRI/0njotfcnuBdkE4g1OUP5fRB3BCwCQ3S3vETb3e2g0u+i0+CIm3oDMzZEk0f8AOdTE11AVDGaaDm3oiRy90RbnLcCeSBQZ31qjiqFD2vdLFIiYqhLIyTDGniVUno91TyYIlNsDFU+2QRYs0QJE2UECkvzRPcSNREFLvKEV+mp/zzlBGQIl9X7JmRNmbsZiJndY3dTNDqsBN7N/SCCIbZSL7JbB0qdYEiq3NamKow3gmkL3+umulMlJqIogAASTiJbzmyPLrFbadavyUTNT8oIRfW4n25tTBGd9aJ5t81qgUK10x5YvoVUqTDG8a5kdEyJiG+HnYKZiCcvHs2Jt+sacR4rXro3zQ8mJvOKimdqkamda1A2+GA/+SyLMoBE9A3xBP3+mgQCBV/a0kVF3KL7j/wBZc8tva+su+Y3nSI5FvjRMHW/0+aAC5CKi/dBiMsbZ1rA8UUItB9lpLqnLE4w5ll5ZjWodWx4pArP/AF7pqimj/WKBL6Q+m2pg2otXShb0THJCYov3ZsZcOFrTQmG3dBxxFBc7WROXSlluVgneII36aO0xWq5wBUFZHyZLftOwMZA2M6O6lLvT5KTaBeX8IiRP5DdxFAPugnMaOr6oje3mg1a8ScevdGx++qBOlVGQPE1fmlikwuYve+WxAdanRlMySsBlzF0HIvQwLEvSaSP11Atw5rD/AOJn8Tcb77YK5XHrn0/voNuHVdAYpjv1b4IzNE+oM1YQAxZtLrVjuN9lhBPpyRcwTcMMYl5Yqmf01gYC38xNm90C4WRbJuInyZbCumkg1GP0sYFohvzRwYRaCUHeUue/fUkgnksBBg/vxstPtmdtuUjETLRP6axjqEdtIxQYDJD9/SZnp31jM0qqH/8As/tCZiTryjIQdoSF/TSRoLvosBWl0fcGBwWnRluJv7638muyBSkrM9ZJ2OzC939O+tepstqaN2+VuMqlEKdekF4b/wDGtPOyxIOt23AMl8pifEPXeWeMH11q3uEUuYhEhhhpJzC0+VZn+u6aHiqNP6OmsvwRQzE0DK+NFwo3qazALfkp0Ab1QzJQHIz/AOzvi5fprRrwb8FcDrX5SwwSCkpNTBNTHJs6fbVHjdTfxc/dk0qE9mhzMDkmPLrt9NE7Xb5piDQei2AYasmEEIy2wv30zXn7rSaA281qbfXeViLG646MZiFsjFNURtmZgsr7hX31jGzf2idB4a/q31Yc4HD+KDxa+zrDct+aZNtdvlCnMiTndkYlwtGtBNcUPyeiMBeZsavDmdF6TR6fiZkV90PLF24JJmu0RWkCOa0CST4v6W5QQ17hmnGHFzxNq1olSBXk/VGZrDMeNw2slzvnbRWJFlVookqKP/2fT6yKT11RJmdPdas0unCqi5+kzVBg1MiUTrVuUAwWyesOEut9J3HgtOUU66cUG2JZe5iWEneMf86QddH8IMTw9+Xl1S5er5VMpAY/ceLH10wAK28/EqagU1fijDbvY0XbNwhb6RoMkiLI5USzOAYmVd1238mdakQmm9Y+vwp3Z7mSKypZf6Rqxt9qdZga2QeRQACQskeM/wDWkYmK+nwq7YO8Jrb7wRLJvMEzEuNFMR21bYU3tEWSMJx36Oz16Q+Lq7TCaDmijQzcSw5jOVJHpqRF4oiaxYvi71WQ49L2h/WHBFGDWE5ARZPCsBvzUz3Ugve+LWSTVChvS7eysQBApju+iw1xuxTFzKPSHfCx66TTI0osCbC3qmm8TZAwZ72v9Z1MUkGrfRaN7PxQS2VN5HpJt2z66qZ2hYGlnzSIr1zMtPZy+12mv7aIELYiLw/ZF2Ev15Jvvmb2b1oEzo/WlFhGQ1huqMGXp0s2irzE3rAwsKHuFn4srDt3WIlVlJZqDfOrG5bPstexol5MVPTMKMyzLXpL9tWINbt6KhQTqXKXirZDAEZDKHremN7ygndEmKkjb2lhdbop6VrEA8lUAmYkoCJjeWMTkGQnlPTWIyb8KrEQTrzRVwQwJNsURgN/6zoiJGz9FqH/AEKJXyyqiflGFSamYj66cdYvt0ZWFCQ/FGGsANJ9aXrJeNHHdY//ABCio3mW+RVvVWVDHTXTGgjVRGVhzQuHPLuEZzffWMAxYyulJjSW/wBRZGejQoTsLyfK/tGmiibRqGEJsjjmEjpCXNgJ9jRNzK1hIfKi26TBOFkGbGeMk1jVAnq/tIFP5p8Piichcmw3RUNoTJpsJyWimsFtwGGIp+0k5xO22PtqhMRM7P5Wxi5spPuf3VDJdC29iNI4LoAZru37I2LBN2gEf+qBZLvp2NQHxU/yRVvUJVtt2uoYmVbg6dtIINH++6qINaJzeQ9x6TseURE8TE99BMWrs+axEV1QzLT/APLSSUs5rUSCYrPFaw2HFuFpiIhzU56kUManwC1q1lKeKeJiYjxlbmsh4mrAitLLEHR+T6Jss8R8c1JFTm9umpBHbGV37hJJArdtlB/E9AEvd2InH11gdRqpNv8Ay/N5filZJViwqGaYoI7vTVATQWUCddm/BTxMryYyXyuSk3DE6oGImhbdaobRMys+jXk+Vz1psJzvrCeiwqK/qSen7lxj6x1Gf10mBUnRuFEVMOiKtXmJ/wBR3Ewoaa3Is6KR22sW9UKD6MTU8YiIY9dY1PD3VVvqlUQO3dZQfIHCVpilZl7KMj/Xk7bOyAwOE924derUx9Y0G9XutymQ36LEw+VWVMzduxPE0ntNoKKzGjd0HNuGuPH20Y/KSpvbTYcVJgmrbsolvJ9yxFeUBMdJm9WabRR3WEUht6LTF9xYKxdAx7eP3dBpq3dUTWWFlHe95JKgiWT/AK1zBI5IuJFg6oMb2KEfquyum/PV7KNeEJaizjOSbzuVEnJ01mP+UAbt/KM1abLEV+JOVp31jNgtGlg/BIoLvCZgicQZMTR+k6oCacKp/qNw2wk58vJjFWRKsItO2nEQFrmKeKV8vosSU46kpZMf96qlZHotiCW/FgePL+zMqbzdSa0wQ2VqEVJQ5Q5Ujyb7jgqh33dAmnFRlJps3+rEXd9Mvks5gjTGhmPL4+EXEGz2WeXEFWQX8eVsQ33O1XGm1rv1UkwKiqjMs+PGYz+1rfaGNV2xQyiMREXn6QZcM4aCKJgHC/13bKrYkmJDbiYDYWPJYiNuxGrM4tsrnPaZ1fNYGIxNKxMEXiUhh0WMahaTNd0nJdxxuWcpBMo0/WdUIboucGe5+36ktUZbMqtD3hh61qgZror0pcPz+EFn0no+SN2GQPo6RA5+6nIkChhv9STHtSOuLzFzBvvWoP8AUZMI48W/dMuONAvU39a3+ug67t8FgQYKXEEIzvJKDuF59dIOuj4qcyZjRnzU2QUiqston1l9NIEx3bypnGRFG+am0kQe6edNUPH3dY+2ugtSz0fsqOQmBd9FljlHlktDkWsf3zO+gVrFJUQY3bdUr/qTEtRbhZwmdMRcfD97KMju5fgpc0UJZmb8vdHKisPbq6sUElv9TBrySqT0DOLuIGYR6amur6PgoiMoufT3e6VnuxbHKAhuLtCW311g35LGgqoSMtCpMIeInL3bYv741dYgxHi31wmLVHyl8t0b3rI1n2n9RpMf8n+VOVTVLyaiD1uC4j8Yk1YuW+qk5DekezdFAhjFSxCRmhDH9dtdDI5rGDs49kHLykv8e8veCaxtqRJERZ3r9qDerjlVS5L5WPjJBBESBERSHr9tdMcQBEf0jLjdv0SL45PpP45Pb7jBvGrgkmFOVBRLyYIuW1oYOgKsTvrYiaCzfnKgRMt7KD2U8mRVimeU3MuuokcSsTJpdhBAYYsRsY9vdL1zmRIYUmmUCfDio8uQnLDF0uHB3mYnVAEQdG/ZaoxkKb3eMS5q4nMGZ/tq9IxkN+ak/wDyDfkhEswX+ITxsrlLG8PfRwXOpMt9VP5CWMV4yu0+UMkVqxkiCLRD91FLJ/I/Tkyk0T6VraGlFJ/1RuHRLySbUIFGOpE96j66dKGq5mho7qXNhOMstS7sTMyxX104gGpt8RwUmoOThsKKzTEkZ5WiXJC4M/8AeusA8ipNMv5bdUu/48UmLIgtj1vGK1sqCpr57SuRvIlvqpc22gm2mZPQJL0Y2rbRSLnX0tHHqpd+OF3AP/rxQr+7rpFK3UGJ/p9X7JU3leQV1znDM7a2t4C5121suflKtyuRkM0tDCGrka6PisCIpSvRu6Spwtxv9QhiK++gGecKPJuijIqh6MRC4Dyjy27a6AEKMti2wlZ8ne3ZcZSWP2/fW4hvopgG3+lDk+5Z8vaCJDZa9YDpCXrpBiNVIiZU09zm5LfvUWST6fbViLjQtsxkTSd0iBxbU+kxMnau+qBJyqKrmJOUGyjJ1IczymFmYJYKnOqrE6lBmYOh94fNSWLhmZDEse0mnNa1Ca7frKiZppzeyi3YDAgj1I9wl5NUDiDBu7PZYiuzuEj+SwcSl5FwiJMLP2x+tClrFcidpI8FNXyr91p1m26Z3dUYAO8v0RS2RSNe14sozT4yt4uO+pABFDqjKmshuNVHm+0JulnimDG7VasUNIbKwg3u34KYdK9qMqx/inrdaqd1zIGlEvVHaWV2ckbyf1OkDTVQcYygxBL1SMChFTawb4uZFTpqcrVU5f6ktu6lyZ5M0SdZmJDGaxGqxkClfRScRMmpcuimowsdYmT+0bauqjKdX0SRMMRkOIQxmSzC6ZIGsqM6BvT9Q5dr7h0Rue+++mmt2/qqjKZ2ft+JbHD4wZwYMz4yT+n10xiRIieCmmQM1fBTm6d4JiRhwQ8eK/pqppS78VyOx3bpzU+TCHkT/t5RPerjiDtGqApACIInd8Ej5LEn/skyKFxvPK8asakN81sojSebsgwbbJULhlS9sUToExwXOwnG6E3CPYdxuSox9dUBSQuf+Ry5oVCIkDtSwiyyxH/PTWtbUvZ+K2hP/T6KXIYxFsRSvbya7ztqgRLhAqUiY6fj0YmWXoP21QNSdX6pxgiju+SyLcC5o8c4uYmdbEgGKqSKk1bcL4uGher7gnb8pGt9dua+FjpWre6Is2Rxieiw4h2NMBWSDzh2Qdi+OCaPJmVJmqNEgSk1Nbv82R4s7gDJyoM4kpO86ZAvWb8kG4IFOiPGgliUnk+Nselh366rIjSpVjxGjdk8ZHBi5rrTKCXWdFcY5pMxxN0wY+0bNVMQRQaCZ4xqrxoIF2+CPiMyHI/ylVFQmgkxIVAZCgbKqX7Zwwh7qkgTPtc6k0MjzZW/kH+dW/pPA/38WWlmbyU6mTMqwf5raN03FYXJ7foTMTBKdI1pIMa81Q3t1cJzrDF2+1ygESRBtpMGn/TevsqxgmWU/Hkv0CSbvp0R+mjIAW6N8lZ2225KsMA5QzcwJJvX9vtqCQT1bP2kVsiW7RIylo1kQy9aNB50KsC4E08E5UMsSq3+3YGojPfUmBZ7PZWIJTFc+hGZln6bk6IJ8UwIO43fgq4HPpaQBDCb/bUWo2FUi3/Te/qnP9o4o2YvNQwkT/RqZpFX5aLoJIixjwTYwI7Ek24mGNaCW/hUMpAmob91Tjji0EzGKEwlSG2+o3BXTSW3RUmjiNoG31IRizOp/rV/PqtjIxrcKo1eL5El+2ojpf8ARrESV0xOnofdYrkFTUBbmN+TXWO2p0msOi64zJJu35KvFnMShUV5DBFkRX9tURT/AMVR/wBblvzViVxJ2Uge6Ctb65Gmz6pA116OUxXIr7PJZhmYkcg99Dto5VgEEPkjxtD8exhGcD3xnUmtdG/xdYggyF0ceQgcR6r/AGiQf2xu60Vk2PgsaZVsYVLneusuyZM/XSTSRZI4FPwYVmaBnxp2CuUpy1B2XQnWu79FYwLF+VvjuTF3HWsa0+FFgQRRxrR+ScjJKkxDDGNwI4xPTTegsugqINtlYIgFMQKxE7wyp21zO+rbCRlTtgfqod2sByrjKSE3M3ep1kX81WP+YAsm+NzxhWPdAyXUSOJ9dTmIMthWMqyHpVXIlWUOnGXDjJxmPTXM2jUpxyEwLat+i3Fhi8ECu0zZMOg0HFldQfGV0DQseJ9t+/7p1FG9FjOJ7dXs7pj0YFndnMDWYj+p0AkF9F0NRJu7/qrxw2wxZbHpvM6xrXg38qsqQY/rVyqH6HSjPEQPXtqYm1i37pgx3H/RlObO9mFl69HRaTVXcacKtyr8XA2F4KmYIPKPrrmRFoJe72WxkiLPf4CIRkukjxIzhn6arWnFdcSKg+bq6K/B8uI8mY8l2iTHtiJnroy/kwLlAoe2EwhKwvVboMbC6iNJp5LqK609lQoFk/c3MWp0J5PSv00QSI5qscgcuFH7K4xG3W5JstdhvXM46XLqqFDWyYUjE5cwTZ0bdYGs6Pm/BXiCKksNhUIpCUJPTaJD11jTkqNG/ZMVCTtM12wJ/TrH+qHSy6D+hJeisIkq+mMgBMb/APeudqQsAb/C1jBAszBJ1G9alSbBXiZFrN/JVOPRX0eKkYp2WNbHKaABXwHsjFwF1vxI69Tl+X9b1PGivuIMqnFLYQqUSNmco265xSLvlKswYIVDlE4aYvpLxpF2xWtEoxpGOhTiv+qqxK1HSIiY6/21NhyfHqqMDfr6JhqcsVMSz4p2kXUkAcn9KhX+RpdUMDZYyFRJLM2E1mv0KgVW/wAngnwDBIVG8NEr0NEmonx9n7KhTqsu/XAZSpwXnbTP81FUj+TAsqHIjxWmCyBfbGzgfrqK3b805iXxVRVCWJpveW8OMzFaggEcYfBUCRyWRmJiMSwSZqplzqAREx8vkmgFKP4T8XkOd4SeiRczEn66chia+fNdLiTRvqqCvWDYGcNJW3fXMgGmhUz/AFP/AE9/hNMHtCu4wRuZgNTUmMjR+asHY3f7zTYvqsuURiRRtv8A51WOUiuz2WETATnIFi5nDBRVwxbkjVf0QJVRN7qvHlxjM1MxtWd47Z1zgzHFFbGUZalq4qCss100QK2qqFZ34c+KYIy7j7sHJgqhs9daCeRbsrxNYvz8eKLM3BNLMRxEwKbaJAoUgGq08jc/FoyN3BX/AHrAV1DfknGakRKMiuOOIIZQbNl5Kf8AOgg3XTGp3LYR48ni1I714zyVuqfXpq5xIkwpNiKR9beyqcjlxrqrNIYg27aDQ02UxBkpxNnpbAMSmzO2e2oP8+L1VjUUlv2WjyWKpLsmeRmp3npqrDi/BI7R4rXWCwqkO+Sv0xosdd0zpfZEEQ8pDpLCle1YmBxrG2spmMZLqjRhJAwhxzntMB+mixI0Temn7u9UcMqGNzp0fL79NadNHyTXQ08vb7RNjlcbTP0S5v01JIpyfkrmRIsWwm4vizClyIdJppx/XUIEx8pMi7fuqnIR5BsMOYw2x7gXUwRTR+SxmQTbfij15QpeYDpODTJIg3jRvxWgAyAn4pAmRhW4MO3WtYmb7aLoeL8uaOJhiZkqm6kt9xvoGcjVv7WGJsatsoWEeUTLvDJBbE+k6KnSj2VDWP8AU+iN3UUYgndkIsn00En/AKfrsrEXFQsSIq0/t5SAGcjt1xrEyI1TS2r3dU/DmBCQ5YNzbMzOpyJJhc8hFrezoqVbBfpBPZh7xGsCDzWGQsbfV9dKJrr3WyWWXB0YY7a110J2DdUSp8WJbCom3eL/AK74zrZt0kgUNw3+qg9xmWD8oRu1mK+mpIHWOVoU17vdGSEiGp/aw9Y4pAeupMm5VUO0LTAJNJbgM3kjbTE0N24SceIb6Ss5gIkySRCxJ4ly/prTOoeyw4UiW9VTjcjf+qSyOWbGVrGpyBFrP2SDS8CW+ipZD1SKmIQJhVo67agAy3+rXJGr+luJF1LMwEGyZYA+06T1fD8WMxLbqjxTPllCJK8u1Wj020cCgkk0RnMxlgljkyMw7y9NaQKV+FXcMqaP6RpoZIVFFWZ3d++gxP8AV1ZmKQ7rJEvGpSRhmPbGXD31qa+T9Ag0/koERDhX1zBLHiy3oIjoqBIvdvxTQGyBBxaMrbHFGPvrViBtV6K4NQTJR3qW2zCyJFxK60RUPisaiqxyhgqYJQiN0hXHfWApKe0k1ly5Vxv3RO05ibiLz+muZBFpfyoxNK1b81nDMsIw9SticfbfWBMmKSrvXQ7V8bLRGFZEmZm8t5/69HCpk+Dd1qCguseuf/ZlxQY/r11QItrKjW0CEYivsszdNw9dozqjW6okTOuoQJ5PISAyOPWICCDrnWmLoN5F26JrHleI7eqm8J9taAY5qgYOsPzuj5coUjG04mvIHiZxE6CAIGrsqoZkt/apMkRD1qJ8hZ2Yel9d9SQLaN7Ka6vxd1v/AJztudIhZlPro1/qob8kwI/oUCNWzExPH0SfpD9NaTYivRyg1gXhARYzCEThWpiyzvn66wBilt39LXmbN7potLAyFjcQwbRHbQTq31WG/qghDEb5JmC3ePtrA6aIgvYoK1MgwJB2Asi301gVgIERB/E3FKiUCAT0nMbTGd9JRkIM5Q6eaZBRiSBgIRABu8GuZMQLGVPcO6H+eyP5NYFJ/EGfJjMHL+uuoNd5jnwVa1mZWkyjMfuYzb+S7Feujt/+NX6opbRY70dZcmX7sZ21jE8X+ptavumkJJ421csx3YiX+r1ojUqiQawmZm8zE4usN3/fRe1ny6pjG4Nv1K0jn/Vkik5Eb2mm44pE6jVCzKyTRRKTECB4l63LZ1UXEaP1VBmg5YZ6/tbBFvOb1JO7f1dEQJ0lY4+kjxIh6T9cTrTNB6rcxRuibYEC4hqo6Zkm9HUrRRvit3KzPFp3iWG5e311iBrHZusbVs3dBIWq7xLlgTyd/vpBBFFEV7UvUP2hWdhpUK6n/GsRWrfFEiJ14oPlEqtwXEftOgM8TXOiQdH80WEiOSNMMyzUDyIkvpqoNx6LAT/9uXst5VJSG3Gaq2JcdsakzZuUGRlWpb5oxAPeWxkiwvaL0fH4sRNDUBB4xWKzGKA7ONVWQSiTFRJRYCEiQzFGwyX4vrGgkDktWZAqPNBioyD/AP5cs9OnbVVNH0SMZEGqJUDTL49J8uTMFxFdtBoJ0hJqYHy+iBIytysWzMwETtrGIA0RM3hvoj5crhniFzcxJ15MM7aIE8eHF680dosb9URJVBkIiAiozGD7aCIpLqkyTb3fwjIpU23sIguzMn/OiuuzfgoitTRZ4kiSQXkickRNekaDI0UnH+pu/daJ5UYAsm84pne5nUzSEVAs7cluLxiFHkTnBftdgJ1jSwgJwINreyLygFYvfJKvegemiKRqqkRAcvVEqCSCwn3HjWI2jpvrSL6rCo1ny5fSVAnANHUCUQYHP10iaQaJqDJuW2UcGRUeUcfXjyOpPaNaK8GFpmG9fpaqZViWYOJDQ9vbJoPR7Ik2Ap79Hwui7XuytYyj4sNa0i/BNZfhf2QejLyYvLUvtiKl0WJOiJMCLIksgEzkEIjfM8idad/8t8Qm1RDcJSUEAYzFH1l7Rca3Oob/ABBpqW3rtyYMzCs1AYYF+usag/S38m1n8LBAnUL5YdqEePt7GtrLbom9USyZjD+0c/8AsdVwGkCK0KKS3z+ZRkMNRHoYmma2rWrqKo0Jpdv8WkbxCCRDcJBUV9/vp4GZ3WqK7oFUXJyyx3SvKZ++gkp7jlINm2ViIk4zPIbok2KOVBrEmarAG8/n0gSox6ycmGX3UO/f+2tSI1WjQ26Py90aMkNS9hZKgLKd9Y3kWLfunEGIFg+K3kciMMvZJxvvrQQaaeCAKzlVYhBn0PIoIcTnrOjKje6TIu29kcgrVYw5RZwaYvuianf36LbVZSeMz5AJIYzrEwYqsQfLi/hAhCC+K4MQHVjlB9Naxg0CZM/fu/NF25Cy9eKpQMFtP99YZaFvqisQKNuVr6SrHYqbmLvQbzo/RYfzyb99UITDg/dM5GImo9NaZEhbWY/pHpAlzti6FzKfbSCDWke63bSt2/LdBmTM1M4d2LgxNa17JHaLfPt9JEtfKmd6SIfJP+v86oQea5mtdJ8EYGdo9sTb5dW5Sf8Azorps7LCdbB2o+KwH5bVPGRHcIwnTGsdAbvVaRlo+KEuxUrDDvNbH/nTH/yoUG8PZH8ZYz9EdsYretANq19nxT/qgmUTLPE3kmeRWEg2OuumtZU//Wz1RG2TLMz1WLGYCvpoikigfT95LVIpEN+aUJFnDM+7rmn9IxqhfiU5QKaQ/wB+ErzXbDNiRFd4HF06cQk4guX6SlWcyu0zEC29U6f86QTo36KhFNnwWm8EzmXjRIHGth9NbSKlaIFqxwRx+61Nq8VbA69PTQQMqIETasuqVmpgsmdomUzGD+sVNNyqMEwLI8phj7mGbfIK0CIlGV67fSFEM1DOMccyUGcaxsRR+aTJmN3V+kEWZuHoEA1bZafrrdscrrEG+q0RJ13aEriXMSk9NTEa+j+1osA3+LTBe0OPco7x67avEm2sdPVHaDaySpm7N1wy3DNx312ExGr4KpNBo3usEyVCMT5RZFdIa66J11T3AmS35LJ0YuLqTl5fuItySa16G6BSQlvlx/HjjJW3trpekEAwbpBnLhfxWZiJioDiNnLABFV31gD+t9JWAEyIqsx954+KmY9tdP621h3EjdaSJFvRLzSCFajaAZWQWJqo+2qA1b6rWpq4U5siXKEnGxvjv/Rp1ijCAKSVpZhmMbzbtK5Du6w7Ta3wkHTRY91ZimfI777b29dYif63bosIrNkYkkgDDHWymd2r1u6ObfJAMcm/FC4JXHYJ2yET9talwEwAaxDfmhLLybcg+LDFh1L/ALa16Ba9NN3y4+yS5Zk2zs8lGuR1ut9WYABWAp0QjjF/qhiIriyU/wBOkk3CZJqLPitxhZOrE46wcRLJNbLxKo7TVvSq0zOIWZmTlk2Pxm5663bqEWIm8N6LLmMdlqTk8mSYWdbgJfBY1xR/9Y9sTFnRMna9EHmUyR/Wrf6tEbbzjlO7XS9AOjfNM10tyWoY9uSqCPFIjrPQ1XiXdTQPqgJspuuAo9RvQZFSEi5BqhMDtnoK2Rl6aTSt4U5f0aN9FJZdxKMzgZ6Nn1jVAC4gysLgn4Q3fyYZ3zE2jcEdJO+m8bF+qxEipEhu3gsyQkpbLIRy65ZfuTOtwGy06AVKRZYPIiInHSJnfSBvQPRRYVNU0KvuOkpWCwkd41iYqG3qtatIfug1JBXVESDB441hWr9UZWo2LdEr9CLiSZIiWCUnV2ECVzEgTLeqHGFC7KJ5QJT6sFGTUkkCdUzteW4QIDM1n3XARAJxzn7aq8y39oJip38W+E3lJyiaWW2fviR6baoAXA0U4iB3DpVKkTCy2rGIguQWdScjlWwV2HBFHIM2BgN5jFPpqTBoEGenmkXblcv/AKzPHNFH9GqIk0oIf6tlTGADZKxujxA24tTmPU/o1oPVw+imhru7oypCna6sYzJjvOiADSW3oGPL4Q8kmYVnKFzGaqtUBWTZFzpA4JHk7xEBNnpKdFqo0xoLt+qs05+/mkCpqnNo8YKCmw21cz1UzB4oxNAyb/5hxA/Tto7rmaeyK9Vopes8vcCxAMWH4601q29EkwY1UvdG8v5M5YeyQ6Qd/wDOni/VczUjIV4ozyMFzxzVRcwTSaSAUE0BNurfNR5MpRQyztNPReW3TVYjw+Um/c/ByhZsWYgLiaBxDfXVUPTVE6GyD/6pggSByZyqhpA7alQQJqh7SGY3mOUIx68tavM1QB4VWY48ECZlBtzMsgzB3dYAzJ5PqpB0lhReUkIxFdeqQLk9ddBeBfm6oGEcn5JZmG4iRQ5EtTkx07a39WF/BUBYaIMSwoWiFQqsmVhxGsSO2JXMEXiqVnLlQYj3drpqK/41Nei0Vr5ozB2iY9xS3lU/71gNSUZWOwdkrYZgYtxDtlaM61zRRrxUnlK4CXq+Kyblgn69NXFVQBxq294T8nkl7Vce4qhwbadhxQIvFHojKHk3EVkkL32Htrf6NAIb1WJ0BU2GFnIJLAKPGOlsbOqoTwXIVMhT5b+S7KmSZkbinSSdP10VUFX8+aTr0Z6ucKDF6IlTTGvz6qfJ5VdMeMVEGB2/sacRSt0XJnZv7SEcpO7CwVC5PIfa7a6VvLb3xiJNAlyIxN5zdhJPTrrClXR3XMyaiYu6KHJJmInflSEmGD+/31YoKv1TkP8AnR/fsg7dY2YZlcRXE7RqgacPxTOQrw2fn8pOSTgEQkUUy7XWqBgA6LnjJNX4qLm2NgCKB6iDD/U6u4T3Anrzu/NCfUk8gtYglpn/AIj00WrE5KM5mj+FHkzJxmlFCuncCXXUCKnVaYEm3ykfK6Me6ILiEliodY9vFxVTFXy+VNWeSRBBIld4CJYj/wAaCO691JIJq7vkp347zWEZrYc1+rpqDWy2RpAh9EnGIAhiVibHyN4BnG+k8QYeykgGuiDy4y+WC537/l1YxvqxOl/JcgDI4n7fBQ9ry5OPducsQRBC2p6/ppJJp7viqk2CRtYSSICImFxKY9a1ImK6v1XLKhk1Sci5PKcTLG51yTnVY3qprMG3yo8pnym1TBBNfRm+7rrjJEH9UkjuM2hJykXkm8tY/ZGXGkAWsYblciZpopzMlVxvEe7dZpeP/nWy/wBDaVEnjOj8/tRmVfb3ZLzMqn4vbO2qpZ/LuopEaPpupiIyTMXTNmY/2j76ojXZ9FG5MqfJqplMxTQqFSTpEzSykCvdSHoo8ozyuGB4mBZB2k0SbY3bcoBAEqfJk2JD3eNZXflu6obN3cIgzOr+1Cpr1YwwQ8rnHXXQzE6qCadsSG2ErBeftBlknEurExFFy7jlvD1Um+UzXUYMkcZy+2KNUIAjVO8N/iW33WRtykZ7Nt+hqgAP59FwPB3h281LlW7uu/K0hMRLWL1YBIq4U41Jji+KhJakbygNGYuYDNROgmsA04KRSd0nKIJiWUVkh/8AaJdvXTSeD8FImSeLh/UPavSWqjks1vKVroSRZt7LSZnTZvok5cqoa9cc3BEJKzM7aqKybn2URWG9HKjynyZxhareiLj19NGR20QP9Q39IflR5BZKGAxDM2mmoLb0XPMGFJls5UbTjIvU/qdVzlFMRAhv9UwAjpJG4NeVz41dxHXXSpu+Cg3d0GYXMtJMx2qZNtTSYqpy7Z7jZ9FPmt0mwpKvYUkPt/fQItWA5QanRc61MNY6m8AHQ321YvGiMoIjT8+nKVmo9qvkyEgzLM7G/wDnVUiS35KDaaN6LcrOn+S3MCPTppxIlv5XPKRS6RnoFbzCLtO/Je/20iDWxUmLC5S7xPWV2mZupfLV1PJtyuJiZrsl5dWW9muMQ5oAdA1sFzBNsX8vaVFt5bTi2Gekn+3bXS0bLeNG+PVKhkeIForP0i3+u+mppVSTSRRKxJMxbZDBuw260ACBd6IvQCqWuL7bmKE8s58QiuuquI1XPOO+UTCVcpJ7ry9YX66xnw8EYzSG6qPL/UjZSpmZUAuDfViYkzLf0iImVO8kXcXdsbuSXVUN1UAUNQ3wRjk77QbBVLWZ20Ux6lT3bCpC+LO0i9ZHAwMZvrruRwXwJk8H8rT7t4oL3oyY/LRQAxE+y6GTa/sizhwHWJmMfW9Ag/53TPi36rGbFYm5TPtoUL6hrG0ikMqDP/KcoYFjKDEHoMyl/wDGma1ZdV1xqIDfr0W6sUBxJKd8Wf41c0FdZVSAJLfiiN0sY6zbbWbW9BqFQ/zIhPxkf2gihG8dV3zmf11FxWZ52fJViJyTzDmD1JiOqJ/atESJDburEESqiMpnGQqgD/FGpINi29Vpq3XqttA3LxZv3QTXjyNr1J/rKtRwYViypJIZbWLYKCcQz99aYE4twqxvONnxTVQCGbmNi5kRnZ1hJoVUTJjl7K4qUMQAcaAkepf9G+pMAxQNngqsKLYnNREs7e3fcMd9VtidU4gkTjEcfxUEq8STlCCaGXqh01HFWBvZ+HktlGeISs1BbECvdO+tY15P0VyYb4+6uMg49ShfckdlMmo/oZFUTXfIqhcrfeZ41RN4M9nXPk/NVIGMaPk7LcTlFfoyBIRIP4jV6V000kfvrRPwzQzBU7MxFIFdB1GRBL0Vgntrbzbsq8Pc2LcE5XCzXTbXLKRHi3zVCAQLEv3VDNYbr1csn+S9A/zOjfoqEzOlUwRUMtSYCYY6wNaLmRZWBro3+KsnaTLENUxKm/bVYyZfH9ViAaWf0qD3Lia/KauZt76DeiqDcUx4v7VBQzRInpclkeK3eDRBJps/pdDcE1ryc+611JBKw2CZLY29DU6zoqrH8vVU4sOGIqGpbmiG+X6a0iZ1fx57KzBHB+avxsaZajlUr6iVtt11Ov8A5PikX4PgnOhjiw4wQO2VdYje6vGTX3/XVV4WDUzMnFGXEYUjeMagwDBbeqbZRoPQJiLtC3p5YSZwX9NIJpiG3ZXidDt8z47K/GIf9afyZtklX9zybzqT79H5JBMxJl7Kr3cIRlphFiq6akki2rcqgRiZFHqn48rEH3SZGmcLOx66g1bfRdNICse2o3She7mP76ipMtvik/8AyN00xL4uJselSJ3l1IFZnV7qwZNRwuFQ5TVG+Rrl/sMEBgm9RHjZvzVZAf6NPxWE8mXsNdYi/dIfW9BBOPaHZXEjj8p+LeeMgxFEUEdo9dAoCDaX9KgaQeqpxSyyRMeOcwZyaSJ5PdaNLj6f2qGIalE2lNswm2puJH+tVYma2bCrxBr3dJgJH7cqj76gmBNFQJB4PZOLSizuE3ymESMV67aiaUu358VYgZSLNuVTjAkEbYGn/Zsm69L0yCL1fJMxUV/VfyVEGWFfQ6s0hGpprdXbknjldhLaSytby0nbQYry4KiYCbixlGorHT8YVgzqSJrxXSO4BvZWqBmEtBnK/wCt+nXUGY7RV8boG2vJ8Ewyg+RD7iUIgg6tp/nSLKsbVTjaOeviZmWiJh49zGtFOEN84ouo2Lon4rf5Q1LGHEk1edBi0xD2VwCeSrNbRlnHkiBUQVqKm2iwkVMvmng6XfYzMjNRGgHw39l0HC44cH4p5uYOV4hiyDthvVA91DErpIIj3W9OXViZ/wDfEAz9jRkBM0CQTY7ap+KvtmiFjPHlO6zTn11jQy2+SRXurMtwrkys4Uc1LUSTrn27XWkzWOb8Vlyy+stgRMz7QDWAEUfBUCbk+HFOQKM/a85nOXUG3crMETjf6fiqceQ8YOiziI7TyG/toIg2q/pFjJmOqYGHGxKqDNARtjrrC9ldCavxQLqqTxTa0hLZO7g7amdm/lUDInUNnRW48jHJtYmvXj1l7VqTeRZa9RdU+tpL+I0zU3MhqJ00TPcJsbP6RpaT8pvMOyKJcGnSKzCoHd+SM8i+LPqZuOVRFdbNQRJgxP0qib2VhOlMPI5Ow09mv11MHhK0220TMmYgOv12q/XQOD8fFVcyaS904yQV5NNsQGf/AGHj9taxYdPxOJF9nCG8iwu2HschsjVx/MFhUSD/AKfi9lczUilnEBY/H3RM39dQYm1JW/ztMo3McpJRemRyI4X/AK0A64rHh7P6RLrdCP8AV4uyRMx9NamllWJj/wCpdeVuqaSZvp1lNk93JftqYpBV3/zr08EbmoKjARMuJR92tcCS+PQKgSBX/KMyQwMq/kYi4Ok/c1NVQMjitifvv3yEkn93VYk9Hr+cEQY7ZH0nOdsk1SkTuQraumk0tKKAfz5W6qgzB0/KZiI6CmdScY+ufFOvD3RIwbB64vxYGa20xAnRIJlv0SvXebOT0JiRKv11gYpEiFtP6tHNORNPmHcbJgRe/wCmi/NIMmDAy+UbqCPF3in295qb0QO0zZvkugkmQ/hE5ZeO3tXfYyZZ7zo/qxSCAY0b+UxLMoBFm+ROWGKe+gwKG6o0qLw36Ix4skBEeUL0yDKqd89dYwRBq/hUCJMqhymBHNIpLdOPGPrjUe6xxgyHV/KaS3ruQzOL4m8aIn+dGytjelC/J8ExErDytRSSxIE6+mpIggcN1YtW3mskEY2J9bFeRVvTW53KBeUTNBMjeYIuWIGO/wDnRehf2zxQdzQppZbisEZiiVCbNN6RIfN8F043H26rSX7he+EI7Qy79NaulAkyRZPxZiZlJbbGDFFHYxqchOy5xSdJf58o449sEAVlxLf+dEE5Uv8Aaca8k8XR2lm0rGaeJnY0DKKav5VSIkxOy0+M7YoIm9g5Ez+uq/kmCIl7IJBMm36qnLy2uSYmaS03ETvotRRHaZFue9yiOLZJpi2pnkhRD20AGbLoDP8ARv8AL3Rm1kf/AKuuw8KVNNLWcKh4DVv5JMrtBMlgKkEccf3+mpP/AMbtuVPjL59VTh1c0UzmKM3GPXRlWyazBq/m+ycnJiGcRJmeQrDeg2hFCIrw5PxQY+71niPTLGxtnU3oEgkUN1pklIpt8uhL4zL+msKUq5Ta3BNNCdAqbM5N70AVuqBHdBb9+qaSZywraesDJCmL0W5fKeFIWxJWbiFKquWK1r1ZeuqNav5R4szMKyxJSRG3699tJ3xXTurB9fx8LEOWHEpYRCE2p+n10X/oXWoBRaPcWskTylHFZ/Knvf00wDjSyRMd3Vbi+Nr7UKwxihcf51JFaaFYwb3D+lXGASU/KWdiLRqNTE01XPHIjksJFQEQxHizElGI6fXQbPiukkmBZv2T37TZeq8SlajfvooSYWBkSdHfosWHaIipGmpbh1WJ3tC1zIu37rWnX0CahYiIu++rkPy3WjEij50eqwxU3ZDbjNRx3jE6Yk1fvpyREC0oy3MYSG7kfFkhhYrQYtqnEAZat+SPFkE2VbTFwxKCroIm9m2FcaE/09dUw1H0kiLSQ5XGtBBmsPigiDNn9J6Ukif9oWM4tiN251EgCdua2smgCAl/tUQpW7lY8ZPpnWMjx+VJpXZ+CMbxme8P06H3jrrQEyLA6u/ut63Zt7RznEdL1op/IgeaD0jm/ZHcZhYnpEuKa7120EUpUN+q1SICVbChny7E2OR8g+utMYz5OXumhk6PZOQ8bJanHGFJjMxF655Gtbv8UkVkacH9ogwZUmbs+gtNaxNYARS5s93ZYWqaPdFGMF5nQRvKTxfiiz+MjPWYeuyzJ21MD/lbjoG2Vo49s+UuZl6EzOsCYm32ipRIyhhuDkh08Yi3+9axkWu3wSMtStLmAf3MEEYXpP8AfWA2qFQjWqMXud5I6PeSfTRJ5vmtwxc+T4LTMIR08omhGHy8i9MUgN8kkGSD1TjLCtnHvMwRuJH0dTF40e9FJi4qUWTepYVZxUk0RmdFLNvRFTVBmAl+gx7sqpGOutAmQg/wIj9RaM9WuTJ4hJ0b9J0/9TSfv4WvVt0WnH0s/EMW2E7JrRT+lJBGUxKER0JoYY3DJi9T/wCzdAJmP+obhCG+o+RAFhEzIv8A3qZAu9luIQC+iFPkssMOSpX/ABpnm3zSaQZ14N+AiYbFM3GxH7gv/vOiYkGyJF5929AmvrEu8wPLETNRRWtAF7N3WgAwVouclJvCmc3UO1aSaRqsK8YhKSsq4iOygQRFRrWEFBOzfHRMuCcvUzbEBJfa9FNBpyfstpP7CAmc4H27TLgzX66TiVVTQ352L/Vhx4+3r/8AUwpELvo/nETfL6RB0s38Iy/i7rFEwsHaY1huNlr1WtIY4swpLEEixyQu86xFKdHxd0UB4N2RFyjcdxlTNh/3oIBgS6LDGRIoUeLjbaGu52j7xqMgRqikRlZ7+KI4CeodKJ6m/rqSTdlasTxuhHi5I+shg2jEa3cIrb1WoRWyNZna6PKa2gl4jH+OujTRYQBcxC0Ds+oyd+3b6+usDkAd9lhANdoRQ2lrOWJhgf8AaNFAZ1fo9lpNyhERRLIciJxyqm7NMjei1LHzWVnA1xvER0OK0O0600mX8omNLP6Ql/1jlCH7Z6M0o/praTNEHIgzogKNgfVAJSs4nOk1EC6BkYn7TeRTZ2uJVges/XGjtNqUfTiqBETZ9fRaTPlBHc/GfLaMba0GLErTzWonPSYmRN1R9u/20R5t+KdATdA2gQxmVjfafIDVGDPddaly/VH3RG/0bVgzD/a9FJ4PRaBEtuqIe3ApsJ4zQ+mdESYPoppM6b9EJGHeJhFmmit8xpoKayqM4jT3SxxBmSom5maoEIi9USTyK1QB2osSDALiwmyCMPj/AE6jX8Zqgx1KZGRVOTOy36en2nTINQPN/q06D/Py7LOZnE1n+x5X9IeutWNZb9lr3NfVZMrHRbL8SZymftoG+qxqImH0QxIxBKxA5jlWb0gzUcG/ZUKwRMoxbG6zvyfcITJRvG2tJ10f4p0jRLE5uWIkGlroyvb6a1o3fgrojsLDG2CTcZua02IAoor3QImev0ha7J+LX/rDgTf0rRS79lhIFW/dGYry6qysHfrIzt21p/qW5SBXi9kZI3390x6QElx17a1Zla3AbJVqBzBMCekGIZ0gHu4hRlmIJNTzbgpe5EitQTkmMCmdNzVSat8/1Zgh7QcoGsLEnllo0CTZEG3wj4vGIfyqbklAYTpoNdKKid7+3sgsRKARJiSIpWaj01Qv8IO8VeqLl6mAOSPe2j6/povyWmL+1kJV93qbcWGE9x02nV4kEED75p1gN2RfGFnidWaZHeCyZnvqpAb2Rr/5Xo/dTXlUBElDTMuSyI+2kDE829F0ER/PF+6FKRNsx7q3ZwufrqppRAFIF+CIy7jTRZjLEVNmgzpEP8SAIpVvZBh9SKmGTjhWJh9dIm+i0mOj0TNud2ZHY8YIiyY0VFCiujfisR5MY3Y/RRTRUit3pdY2rMuy2yhSlSZmIoeOqqDXRYzImzqhEsKTbxja/XecRqJgSE5EgVt9ey30tZydZiNqdV/4/wDLd0bRbwW92wdFIiTqSuOhnWkVutSapeVTLI0t7k2G5NB1zqsaREpEaBt7rbWPXFsiMDE5666QBZON6WWDjVu77lom8ePtcm+rBMUu/wA/FUm8Pb9ROkMwF2kA1fGIz/bfURqDQuq1JbfFBhkXb9xEq7pmTtpAgCVsb81nydgFuzAIFbmiYCDBNW5Sc+QBJxhHeI9YAhj/AI09oJWxBk7NuibMwYKm20r8fbnOuhnVtysZ0QZqZek70ftEM39dSYyFLvV+62P+p1b+Vpw332gZgiLK1RixREWf6tknjJSXTRMPlKZ0a0fJE7hvX3RxH5RsVMR1HKk6xrJpKw7W36hkpcu4Uk8r8nYfQjWuaPyWB1N314pebkGApTipRERWKP00gTnurxH/AEH5pbOVbVEDgreYDterPcQSq2AiPl7oe2VYWJ/JWrghER+sa1Y5PzRHh8oVERS5GIieN2E9tasSUcR88X7o1NTNxDWZwwXP66k9sVswrAI/+rfgsrNlzSW+u9R6ROkQBRu+qDF9XC3WJyy1GYtkuK/qtYVuLPo9cQNbTui+UBKDTJARDVflXpWt/Iqb/K3HR81nIqMwI7XE3MP2zrSYogVxg2jRLyTjxl5d+ziBjrPXOsBV0WJpxZU+fKSXiw5yzN47wVrpjAoFIBqCUETCF72kRYbY1gaVBhMgCTcLXuRV+N01N0RtnWgC+qDQ8G/pJlbNkW6j7yir0011lSZN5bd0t5h8nCRi2JpswX/fVR4Bs806yjKfl3JaWZfczUAf9aCIMi7dFoA4rcnLMJ0KmJcev6awpexXKgyjVYx6RxjPt7RLv/W7XW5lv8YAyg/D6+SWmYpmY8u0LKb601rZl8FhIoUqhx5RMQDv0H3Mm/qemqm3NSZ7opCksnJIaZkufalkcun20XMfKxMRYIZ9e5KdQKqPXU1tFFhlH+fJvwQVqPxG5w2VOB0gbpuOYfi90GYV4kbMVv5QRMX/AFeqI2vV7aKJB1NUX/2wjbE9wiG9FdLqb14PqlUCMyVHu3WMPXN6rET0fBVjjjdTqLxNOMsjyHCffTeg/wBN+aRSst/qTks+e8EQ3LiWpJ6arEiynI1pZuvsiJmWd7mSVWLQkv8AxoGsqe0i1w39pZImHi25OnVjMNa1bXCoTNKvqssnadp6VgtXWxGg82yoP9N6LIz5WUEoSNRSYB03HaN7N7KRP/8ASRxCEVbDy3hIJvkx21QBJ2VAgDipsEGIuaxPuS9/01UTrRTMmvgg+JcGKckYz3Gjf7a0g0WGxsleW824GpLCuMqs301UCo0XOs74tzst5YWZjjh5SzJaVxHbTEUdEDE2FT6OijyeS9A8YtweUF+thqqASbrEV7RZCMMXdlwoeSRH/nWMip/zssG+KAX5U7d6m5ljTlABkKJgR938LB1S5bxFnozMR7ZkrUyQIF0RjIMVWgYz4zgN2yXutakEm6RNtW7pf/bp/wC0tSwthHrqpMcH7qDJiNS38wU5MZ5S7s9eRiJt9NIrVYAivg31U2oq+sk7Fvj3v/vVjGdSk8bFAmseNszJMP5WKS9HGsDNlz5rckORESkrnEgDDF6w/wAwbN+ikmKi79XRT5JKUokyAH5TUzBFauQLJB0L/VzvQesUkWC75k9DvoFa+6Ca1+UW9oIzF4u4oDTG3zyWtcqSryVW1G03QCB5LqojGjogCWwEvJi8SKKxs7eVk42utUAYpaVGWxeiRfbXTxgbLYIqIXoum+UmykCf5sPVRnixyIMpdi5uPGPpqoIG4TTugIO9MrmBYGoiKY1QidGGwoyJ4Q+inygmN2oCSetOBjVCzfytMMqeYMQRRtG9xXrq6V2lRNJAka2UuS+7qUCsyPrm86rWReFNZ8W91PlOLZ5S+SkZIhryOTsf41dBV/KMpJhCGw5CXLKwO0O1agzMht1UERuLqXJKgU6mD0lYvaNXBgytBmaSeV3VlIsc+9MWi9d4Oum+P/ipziZAsX4JOSRNqy2Vj9xS0zrCYnKykkWNlLly5E5fTjbcFkQxqqdtaNuUGCDsFKyyKYmI/swDVZZ1hEy+KCR/qqWUfs7EXmd5D7aQBCiZrSPFT5M8sgQcumLDrA6sClLrniIx7ju34KMMxO0Im9uXiRqwZBJfgpOp0bulUzikJWqgesqdZ/TSRFBZ9FzEwQFLnygYGFcx3iNwOT66kAkyblQKUN49VFTjihn3SbwTC1j01Zk3rwUmY0l/KWS541iahW0OtX1jVRFLN6KDQTWVDlyZjiO/G/rISF2741RoK+TdtlAgYvluptCyEkJg/wDntmZrP31Zo39KSaTUtuVLkvkkwAy1+W6viShtOrApN5UgfzX4SPjckEUeNPEIWTJe861RZt7qTXGdVNSGJxJP14tFhmr1YFbqLRMQz8KNYJGIognf/wBZHf8Ao6Wro+qCDFd0vqcRMCmUoipI3nWMV5NwuVRXRQWVwoBTcEO3V9dUdhaUdsXbd1K7aklAf7Yd4+sejQCuq5kiJJU+XKVBQiSfWJuIR21WMgVcoERIu+an2cBKQ+UGMzxdXrHFTJAkXfHio8/cEeXI900/cqI5ffXQHtBKgDXg/ZlT5Frtio4j/wDleP7moFdwS7IoeXikqZyb8tpZVhYqd9MaC+zdFGVTNlOsMnSDYTlgx66vjRvRYmA36pJvygdqZLm4FZ9NtVaRqpG4oHwS+QKiTBBOJGJ5LF6xkDyXMn+qC7biCrysn/8ATUZl5M1otUUu6JtlAmiWRIzMi5a9ovqcs7aqCLtw7qcqG6RHJcjYIIHTNvTSDvquWek+D+ksf6tKZJ8sdifTOqJJvNlzzJ1uClZiVIJhgJurX6nrvpkWsW/hRlTGDUnj4P3SxUeUwwtxIeizK616aKIrSxUuXI7HFixgLYuT1mGtdBwfryUYxEkP4U3NEyEnk3vE4YPXVTTYN8E5Urp+oP49Al3fpMzHJ7GkBczSQbvZIS9VJSfELkK7P31VBXR7Ilvh4ckFZG5OJ7Yshk2uY+mkcLFcyROk2Qd13mDl29sHGle2Z1ImARZSNpo/pRb8spKu/aAJSD7a6C0GJTep0fmgn7gyfilE5kuPTfWP+op8qQf5gbovjgiEJBQPHlPTBrEif6lv5TpGrf4vPj4ow4iftE2sVr1muz2Xw4JPFs6J+PMi4sx5STGZo221GQrD90gEimiLzqz64qJa5dHQMaw/J+awx7Ssh1qeVbeOISN5zca3C4er+MTj3TwTkx+UFnth4yT41BETt01JjutRViaN6J/3RLJAcWGPrSlaQSBBssQBJFpR4mC5hI7bxNw9K1ZiqvSBW/WvsiRQJJNI+qzynnMsnpqSCBOho4VgkGC/lNkhjcEoJSFFWsxf+NaTorpczKocqCDyphVyMTJZx/71zgkcG/JVE4008VQTGPRyRACeldtB3Bk+S2Ma6bo8eRsOH0yCCO041uZsuhOUtvqnUaYkHcmHjOZBY3HUEUlXUVsFTjIoSQQruzytANbuBFRRVBOIm3VV4kO8XyfSWCLcbddY1HEU+5QOIDfomCYXNP2UJiKD1mNbKBe3ukGK6SmgljkPl+1uYiZslh2HUz4bvRdpkV3eifjyh8f0Fyob0mpyghYiYJe6rSBJTZtEDFLee+p/pXiAKacG+acxRFYybJyAx5dY1FZrEtlWLVt6eiIhJDDUJK+qz1/TWIM0juVi86P7ZTj45HpsE8lUK2re9BrXVXq/tW4hxJhbeXk7RBJHixGuRuBqsSRZMYME0Vtj0yGJ1gN11oDQ6v03VDjHt4mevaa9GdAOuV3yfgrkWmSnZJ91kVLEA7r31V9F0G5dflUHk7TjfE/kfWexqJE9X9LGm0vdUGQSeXubbfGrvk2PQ+2ppPFv5XWpqf8ASbjMceMSREQGQrDNamhktsK9IMyrcUQImEyVcBkkF9dVIrF0i1d3wdlSSi4RvjmCJmdn6zqCMi9fpOJ8lTiwxLbIIuzPfPSjUkDo+iqR/qKxdUBH/bH45a6z9cW6mgtQeiTMw7qvGkCvt1KHYoY21cgrobSbfT81UYemZgOgyv40ON9cyKyQ/XRNCI0TvKpjjEcWjCsDYxb9tRGtWHRUCCq8EYOWx4jPLf8AKorlDqSCOunoqJBFaKhxEte0NsTGOsTnUGZorBoA/JPxm7VJgvLuxAx0itY2mxKunb0+XyVyxpiM/ixEskuA1zrNPm1PhONDAoHCPkRC1AtxcV0fTRWJF7LoO4Zf1Dd1TjyOMFdCAw28S5kkrvrVI4rdpibKsnQJ9OSjuRDHGD+jRE0CbH8TyjBBNUBN2xKEuP10HHEhdLyRX5/NirjQ7rnkQLO2V21zImz5pG+r2Ti1WfvDsPjmttamOU6KxWur266qvH3QzTEXOUgw7P30ExTG30qBoIl7ql92gjoN5kjxepqSdDEKgREzUJuM9GZcRgEIjJ9utVrE7nTquuJmhsq8GVk5HSAFSZFnxcfrqMpxEy3wWMgQdXLKoOcPQTvExJepi3q/dIJmswnmkqYZmZhwEULFOqxnSxfkumIIMcXsmmqgeiSzIWi7pWiCKH/Kqd0/HlDF3Jc9Ez4sd9SBPBv3V9uhdlYuOmcsYQWoHttqMjE7v880jUGCUSp9DL7TkqYRLN8zrAzUT7roCQJ9WGU8MkpCu0QbwRUxenHKT3ap7Y6eLdk1tzNuTdwW0E1+ukRZ9FQI6qnBilmoAg9pObtNcyDBISaVNRxcPwescSUFTv40uS4o2+utTWGVeJvtTyTE8SPEhHigvom3ico0VysTR+ScTBAJ/lGW0Y45RZPGLYirL1JA2kqpBHEBtivFktRJ2akAqB9s6kink2EYmJA352fgiS5fRpY8siEH/WjIRRUYidPrVPxulZAVsV33OSOeuggQTFLK6EVVOO0rWJL6FIiIdr/STUQ3yTMbN9fVyJMTcQXFRbcvrqDAFB4otXo7Oibyc7dVwRM4Yz+ujQWVYkR/T/ftGY5CI4mwZOzVg61YmFcCZKpx5qnUZIcq+X41N/rqSIs29kAUg0T+hEp0d6hnY9E1IO9h05qsZ4pvJBjcUYqNkcxPfSJkbKgKV061RgOzEDIcZhw3FTGmZqVQJuLhVOQnEW6TdI3qMz3NGQ1Db2WxBMkQCnmOJKEyNu8JtgnUEXvDfBYnKY1WkMiki+0uc9Gv76IB8H9cKKxlSP1HOJYkMZCZiVK/70yLm6o1M6Pb9WGLuEIJ48otkqCw0TAg3lTA/wD6hvdPxiGhlsPQf6Jo0FdBl3EaHV/V6rRP5ZDOE9IrGNYSOUt8Uk4xSZL9UWVzG5N8s1YsT/1rCQat6LQNqPwROQPvtJhlkeMtxLJB20kkiLLUNFXzMqFiuN02ny4v66mTZ/CO0gGrfArUpYxHjO+8SOEe+NNhSkpExPtHJNmZ3wwwH2uXQIhXJ3gt8k3obypBLtPFGH/GsRvRv8WuD/8AGPx+S3GUHchmBI3WTjGZ0SAeFV0BMcEZetnlivaQnYEOv/WA1CqNCnml/cYtaEuKztGpiP5H+VQ/rHh+prAZC26uczGMbb6xqSAJDfBMbCqYYfcDKOH0kRzedQcY4LYgTFW6bJxOXSR3O/WZvo/+ZjtobQ4e6TSpSh1/Jixq5ZXeENVJBh0WH8mbhUkCjl2i4mSpjKamD3TRIyrOn2sshAsj2pkHqxPd6awp0SDHJFtCaaSPUD8TH/nRJukz0D+05H4sSlSAdvIzJh0WtupIkSNPrZOPXYiYcl3B9tSbUdePotjlFCKJhDbri94u+2p7ZPFXNIL6pQVSybgG4IizxuumqC38gAXKqclQWOSSFfufGCDZjRYlTHrsnF5W8mYpcOY90eLM4jQIpD3VTT3Ryd998HfuXO+qtVYAdwIssNJJF7w25fvoI2b81rCdXvwTceSTLxTxfclZnAm2gis6vxWinXw6voqgdPJizaSUfq99R3QL0/FiMp4LZ6SM3RJMNOft/fWMY7keL+U68aoRBITIGRFcQTBenndalzu34qg4YSdoRqKDBX0nUk0iaqxlOlXZBqckjhl2iNj+vXWrQGJfVM6k/wBLLNE3nLGGIiLI/wCdMQTaHt5JA6FvdbYxllixu8TRoEB+b0T3Qf6tumYwHHe5KEmlEj+nOpHdqrrElGhkS75f/qDj7pAn6dtJ4W+nP0iBPFt1JyOLGevbNb7d9TByNbINiTA2TjJMjmGGTqER3jOtwIopIIEVmUwsw3EjmExct47/AG1JAvokmhIBgpm5l5ETcOL2Ozox2CoGDGiRSrYm/cfuel1DmtViZ5/DdUx2iOKfzg47M94cKRKsdNMSfdwsbLHqboUyXYLBRqqEtuVNzV81rJjx4uDeAEiEiz6zpuKt1SDP9B0fRHbyxybif3TnjOXb01IGgr8LpOhh8lTg2UlwEMsTav8AVuoyJiaKSETqSzZBMiyEtYOpM611JrG1X8olm+SckOW2mtTIWtlIqG+qMDFLFy7TuQyodb02/mxKTJ5t/CCPfp9sREwSYemtZvRYmDBF0rKvWQiFbnDeIn+2jOglvp6pFBOl36IjFyKXDMDMTClT66k0pFFJIPh6O6cc+70mRLmPKehmNSREAj3Ra0BMR+ItbTEQsWzjqYrU8aS/ZE0ncwiz6T+iEm1+301oxsfFFAJbfBbHeAGHHl+XSYvvpNTW6xkCpQZyxEel5mRTeLm9AqYFSmJNboBVRW82eSTLK1y0xPLr5JqKjz4IM4YkYkYG/b5XNI6wjSzfFUMuFX8qg7pDUC5lHlfWsmsQYi7d0ittFm7sctQgzhtmDpqaiRpzukVTnLvW7tUlT6S6I04dVGQrSjfsjmbi94SS8JEG2tb60U2vWG/VNEQrgCNz/b/1lFnQTSBZAJN4l6rdOIM+16P1USa/8aCI/qxlYitbPj6JPofQ7C2X6ao34PRBxpJs31SlKm4K8ey3VsT21BAud+SK8m3VaXMSG5JLTKb01rRB4wiB1LD0WLMBQZMT+4ZYd6n00U0uq1kCi0uEtO3kTsw5kHtrRSdKIBAHFvVYSaiiYkJ470dX01QJLlB7iKzVGGUuJnxDfNyV/TOibE3h/QSRQ5C60AU36Tf2mZXP6aOAtG7e6Tfn4IOZZd5IiJUameOP86a/8rCgEe63u5BWCY/SLbrN7aIAElEgcz7NiqAYfFUBJoKLiYg7rp23WMwa+GiPJ2geRU3NeOYrL9JrWEX0b9VhEVey2baS3N94Y4sf06wtA/ysRWsLGDliLykKzAwFB+vTQRNCtLbomOcLYOJzLBvHeNcu3KIMy+KIBxbfBNJaMMTcN/lERKAf30GhREU13fwicSuQ4zQT2QSq0E6ZV62b3WPG7crf2ZbJoALWKP6vQedXKMTrVCYXGc9SLuOU5/71QkyNX8JnuHJCbYGGlhCauLt/TWraR4vgpyMiZHwhckxE0uf1oks3rTAl+0KZJrkViWeuYgq2O/JvtrUt/wArECw3b/FuMAkyzvyjqbZD1dJGob6Iga2btVBRGG4tsHeELyPXWFEkHGvFviiGJmS3NFOPKpgnW5auX7IE4jqsS8aq4Jl8ZHFSzOjWlvVJOYkXfs7ozvmIuKPEnGAP741qAnSflPcaABZSSUd2TM/tbeMi6wqJYVdw5S/Naeq4lqp8QhPaUfq6MQtkR21vPusYZhFYT8YRuG4X7a16/qO8ChDfBZeNxJIYRw0+LUGsZNSaN+aQQRGj1R5R1UPI8ZsSXiwWGsALl781u4A8XxQmcSwzFTFVNdpzoAbfJE6iyyMbzhYSobMyHrprpZIAsT+8011CdIeNW9FEZ6aAZMxeEjEbUbqhMflCOJ+vimB8Y1RrUbt+yB4Hz8+KPXiRtxz0Ijs7f0aBubwtNWEvGC13IRkCJzAVPoaTVtysBJ/mxRgGY8oWIykKL3SfR0TtdvksBNzSHq+SHEif7dY3FAiNtJrSsb6LaTSXs7rFzmSpIOqsQsw/1nW7Y2R3Ukbu23RBZTPlPaJMnW51sRU7KazJ0D8FvVcxEB14s+MTt6axsH4LCs7R7LCpGxmVi4jEfj9cax4j0Wsa0b+FsnpuWZwG+/XWrtQbrHYvyWeoe73QfUiCzHXOsfJFYjSXdZjdny9ZIOsFMfrrRwpKaxpHj+oR9Zw9JjNZ/wCNaYroG44qbU0WPaC7OcyvoZTVjYXIeqqMTV2CHL3LtLnkQDM+16/8a6D+fBIEVDc9UGT2wYpaBSGr/wCtFLmySREJeIMFyFKBfWiZ+unKgkmvBYzrBlGO82wLESR0VlnOgEipW1mKfaWrzJNyDPXihiZ+mn+gLUKZkgmyMnTaSJqCeVwVJm70AGIF+PNFxW7fBbyiwdmHltcTW+ntGrfWEkCINC3oiPRS7bysUzGYdo1tJKxrUlFLqkgnc3Alb9320WFbI07i6owj6QMESFzs3Mb6oxkI1RzLdknLlBXi1l5QM5YmYD10DYiBwVAG59PpSkWcWclfaO/SGzGXVGYtRV20ng/NGf2xUIKsj44MymN9dBSBqtAnZvzQgiz6wlEsxTK8sY0/0bTD9lgdQ5T4FisRRaiXheOpFaB3WMtytDXesURsKkA39tVI6BYf5gfq0xHJamUjyh3PLaI6ba16C6B3WUeX5PJMRS+Ue5hwpDterEA3Ccif840hvzQDYp/vGCZSb9TfbSTBk2KJI/zZ7/iwdBqpfEQzTMkFf41id/n1RJBq/Ypegu8TUmJmbZGe2tccEyLxV+SNe4SvHdBYy+JJPHsaOV5WINJus+u0zh3ZvrnsadZigTanFB5eMAxBDMD9NpNtIEm0rDH/AOX+eDsk26o7TvK9JD10zOtVdJ4FC4WhucgDEqi1V6wGxlYGB/VvHotBsRMMgRJERfjNxvWtM10erhYgQ35LbjTFrmLFYSTH6aREEE1UxFKLVNRIVknbE3jQQQf6VC2w9nfxQmU2gnxJeWd6kv11qdG+Kkgk0u2E0DswXCogG4REMdZ1orxWJm/ohbvIYIlbFmj+zGmltVcyaLPLF5RiLaFSIBdahMUhTpKk8rKqo+1VZXl0NWAQJWqdjRufJLCYVcbxHeGQM4v00yDe1FIg+koZXjYTLtYIn5Et63EXVitdd5KzCsqFgw20YejWK0Vx3lcySaC12+KBc7hyJ2MEuJ3++nSTdYxqH7uy0CLA5SIiYYJ6/XSQdUZaDd/KCr7VBrl/Yzn0dYUE7BSR28ujqEtfYYpbISHaujqqgTo34oOU8nP6tmZPKXNwrVBZnfY0TArZScvRZY/SwS0GJq466OGvJaSBIrKlyWW5IIxOEHYh/wAa090HVv4WA/mlyk6STltu4uZaZ0gG/onL/wCWj0fqiFuZtyTN8se12/rOsSIpUeXuFtIKVWG4dxYfo+OY/wDGsBGiMgOZb90HrhgEiRSDtSN76qAaFc4rpGnVK8vEvkJknAYJqZlzGkAEwrAkv1SHGD9rkmGJQYL7dmNUZNDIVV7mFmqiJYWI7QTkjQDWaKMiSYrICWo+neSbrIb63A0PkgWj0b5o5lZfxpQh+k4mfrpqTCmQI8UiNTL5G7PiP1ig6TpECSUnIAUuW3OaZcvkMnH9uzgsnHrWmpUC2zZSLbU221DvEyU99IAFLvxfRNbij1SZndD759Hyg1cR1Ukgn+f8/vylG/2hDJcO7ttrRQ7uFjjNt/rz8EOTQe2JBi4oIs7eumNSPFQSKwawlOQLTLKG2zssTX31r6gP2R2mY0SvKWy0rEA//ke7r0/vYiOA6u6YjWvu+an12S1mlJPyLqfppJlTNK2QeNYial6jP1JMJp7hrWi0C4t+/N5Q5QuJNpYMJGJM9NczJEk1buoyIBhKyjUBgmZzMy0cpvRxEzq9XosLyPRuFlfG8sAvVDMPec6RjWlrwsf55+6VQiEmKMjxHNdf01Qk8JXMVP8ARkB9VMQy90jjE1sigzX/AHqhBb8FVBQF6JDCGISTETCYMnrqpDb6KST3EGYlHZlW0iYLsny8ZP7/ANyJMB+R0RIAJGgbYTkuZKaqJg9Xlc6oAaVD5bLmCTlH/Si1lDszN8uOMTZa/wBtFTazdE1g01S2VEkFzyHcXKe5Io30m8lAE03lT58vIjLSkspsQ1EW99WMddWx7LEQK0D+Nkhsz1n0ysZN8xekg7NxZFhNkqjf4m0nWHcIz1j/AAiXyUmBJhvX0UeTL7v7D0qx65n/ABroAIkafaTTGjegSxdxvMdJ3ONl/XWmjfiokC3s/BTad5p6ykWMBQdDbViC39dFIrWbhsKTuW9LeUVOWDBOqEC1g9FORpBqUJgnDRvLF5u766qDMXCnp6u72ny5JAFRyUmt5zyj76wvP/Wz9UYilG+FlNm+g4XZQQ8jY76am8dqkmbhvgkaFFYGIOPUjlsP21gATwniwgyABR+W26ivlLPS0C8RYVBcauAL2fusIjURs/BLXIkiUmagIfKc0TGq/wA79qioJONn50SrWAjPKNxQzxJgc6wgHmpNYAhQ5PUmWZBlkPLaJ/40zWlofssRAgXS4kjNETuEe6Rpz0dFbv0h2XMwBGjd0ixNyUFcja7awTVasXg0PT71UTHJvgpSmZjqsRDG94M6oiaKSYEBTcKA9mZkUN+UxjO2rFYmhUE07ahunRT5oDVdvHqnKIzJrRFPlRIsNT6KCkohxomYjGIdpdtVtFTLZU5CAAKpZEi6cZa5XJH0rY1QrWsviuWXCO76U+T7SG2CCeLezIksnb76RvRBH/Is/Rgrn5TGNz9zxiQDDJet6KToMQ34Ic2BuMzUFZPJ6HTOkDXRv7XLhZc/NGUzMxLvZYdO966Y3jzfxxTkYxAkQ/f7QeQ36MXI3MxQzx9WNI838rkSZgalSXYaoYKWIkYht30ib+6CKTqk2iTboXMxEo9P86skxr6qCZt8/alzw2+VdBiDECsJrTNh/NXspvfqoJCymCNv29N6/rbV6Rz9fJBjssl5coxJAP4hmesEhfprAb/K5RPGz/Vzqq/SYGkJlFRrXUcQtlAA2l/mqVR4rYREbmC+SLSrRpGBfVc/8hc/LKpmg8sF10Yn00jKbeibCttfH34oGRmHrM3YTJj66NCB/mfjoufEOnBT5RR3li8YlhcmrAJBGqgUJMv0U+VcGZrjZUisTJmxvVippwWyM85f54pUGCk2kAgTff7GdB3CgHZS5P4nWW+RmjqDGOtaq9TogSSbqXJVCGZIZYCOIf8Asi61IoLffgif7ndvwQ5ZtKzIlE1mXSKgUuueRM0djyfGk7lZQ7wxJTYdMbGnltxXPIRAOiV/HMZ/dQcXkZckM6T/AK0UZDZLkVskduRHILu8Ed9VFtGyoIpO63JDP4vWhXvef66aaDUTLfRc6k0s35KE+5pmJmpIydFP+sa6TppRNO2lBLfhop8gnBc2TMJ0KsNM9VzM91d356IR7MXTlLORMVeg5wYNYUmIMRCSUhhI8euIKDedp6a07ijL+EcG/VZljlOwtQxEsy1J99YGP5XPKppVSWfR2hZkIY6z6zqyPFYf5NJPR9UnkxC3kGFmEjNN+uqj+uH2gzPB+S3XeTMyC9Zx/TrUiu61CVmLiLKeKmC9uo/1OpkVL+kVOOsdF56Ge+1VMpxQbjrr3UApeW/RfENBJsmlPvKPrdeUnjrXEC8cUDWbN+ib771I4VhnGI/zo0XSa0oVpnMxNUS+V4YPXTOyAJM3AH17bp+DEySRDsm31DvZqSB1VD/NhPk93LELK2pXE9brOXbUkQP/AB+1oFxcvoqAHE4nKE9Tq52j9NAI7v8AxVYmkwgM4HkjkZuVhh79dWKrQMTAOnX036p/KLDktjQJ6YsW7rQQByXYYzax8UxcfZabv8lY/QdFQYVA0pxfR7KpyjAO6Pqh+TlBNSRPRIBnaz/VSP3cZnFJfR90iS9dTO78OCTNtk9RU+kcrzHRU+uPTUybv4V/1Y28ViHjmIXu7wC+k7aBMt6rpia1s9KqnFuvxnoj03LbnQcqdpv0eixoZioVcZUmmaCIuj/Gg5UpdvVaARFGU1qE5JYcjcFRmc99MgGlgugI7QRV/KacG48hnvfWSfvqQAd1WNm31VTlMB4wSzNw7FmZ9DUwRUv88VZF7wQqblfbp+04mSI+/wBdSQIpd14qsIBBFrJnK3G8RyiHMOCoxepxGVqQFYkc37J8rkjJE9KhM/21NhH/AC3qrMRq/tMI70DW2/UjlR1jUxNSP3oqMi2r9FfjCGwpUwxsNFGdSZL/AHkqG+iNcgtg2uFHswUffUxXi91eJNzfwblUOWCpJJmkWV26d41UzUw34roCSIH+k/HlD4pcZwdvxmZWMGdBFiPVUBIq3uqjysni2JE//UFYg++p/kmdXfqkAWsOnJ/KoS0n1ZiRpzttGjkr1q3un48oZoIJMRghmRgA6ajtN6ErqBa8quEbAUFr8WZYkprVCtiiBiOPy5TVkiTxe/0y2dXU8RaFcjLGuqush2ApiUJ5XJgLzqaz2jXVYAxQt+qYY9sWvI8ZmYZN9vSNTUVFqNldYkf1Muqr8cMDtyZhZyGd1enTWNu5/K0Q305qvE2gkM137MiLqZEyqEW0bun4KcmKowKSd8rs1qcgIhwuggXl/VlcpguQCQZ/bQMg+muc0m1EChfv4XWGxtzIjlxhjfSRqW/hdgYIoHxVhluYJUSOkxmqK21zM6Wb81RMGQnGuuSJmJkScg4xPrqJOtm/gJ7u6ut098TixO8yVlyCy/bWqeSue4X9G+Stx5EithkS4ruk/fWk/wCYKQMo7fJwqERyP6MlVD9f86K3MS/JViT/AJ0b91Xhyj2sX+NKtJmQBWv+9RladUgSZFm+iriCywr8mjrARuakUukEiA+ejO6PHkkTIgMtIzyIjfO2gEAwumMgUCtxZHZ9pRRMOPKZl3NtY0Lfmms0fXkqZxluELDeJiIxWpNKWDd10BPhzTYyzDNMG31g0GZmisEGwf2rD5ESUQtASCdkrsGoiDHH5TrJTEBHua2kcow+2We1xqZjKaRKvE9wg2CrJFGQaFu4sGSLxH11RmjfvwVY5CeCIxyIPHNhBMRKmWZ1oimnV7KwSDIMibOypxYnYJowwdLiB7ag4zrq37q8qVNm7pxPGmdqinaqMHTUwQapMTM0jq+NU7PUz0JcGN2OWgABvZUDLb6yxymb3lMU0RFqLWxqpmJu/BUP5rF/ajhMvLFRcpOcPiHXGsIuH7K7W8KMKnDkcY6P6UBiQGDRliDI2+1saF+SpEMoot3GTJcP3nUy3ZVAJpdGkKnITeMZhVJqY0QbHxSD/wAmUR8WRGwGGyCshMBepqf1+vgqIJEa/qsXmBhkiVzFeUUf+b1PbW1H6rA6iT+JhuVx7d0UIl3M76nSBs+Cx/8A9kZkXLWQerFMbaB4Yt3XQWgxL3CY5JBEFOOQ9AMV/b76DjrosLVNG+PgqyVyJJZjsZSBuNRBsW/xVB0s+XRNLIYcBWSXjMs3toiKgUbKcToTRFjM/wD5SJGeU3mc1EaBwVTdUOcnioTUyZZvym48Y9dEQJrCR2m1X6J0JlmrryY2pxT/AH1IIiiJIFKB+PVMMes4tkmesbb762s6LrIyN/5eyOA8R5JLIO3ViO2dWIyFTRvkgUy7hHaXdNx5TJlmIq/rfJQM/roIgxFIf51V3FfZMcmIALmSp/I8pM4nbUEGdZ/EdsmYkqhg5S95iIcrmWuutU00SMiJ0KMSEFLLD4z37+P/AJ1tSSms8eXHg4W3bw4x1tieUDo0SeNC35JpiCe7hG8eK+2IjUxt8OisZB+78E+MSmczsqjUWxoiY2T1q6JcYAJfyGFKqHSOKxiJDdU0wo0EEdcQ0Rh0RIm+RTxFSflHDEz1EEzJUlr6zrAzey6EUmna36JzleIbBF6dkAJ+k618ZXMY7WbhOQlsq8YmnIrNrIevfWII4JxqNbfaCQCQRjLIAFb4nTQ3luqrE/8AMlUHEsOM8e6BVT5d9QOTYXQEETFJRmIifdOcU4xZLfrpg6wE1rv1b2TzDFy+K9enKW1TU0NObcKsajgEr+7wNoRGMBHuzT2b1gTwVTrl6PRNLNMRH9mpwYjOiDdIygdmUF8Y4JxfxiiaiGaxCeXl01JpUVL9EwJrV+Cfc+kDFigxBfKXr20ZDaHV+KkUqjg8upVzvQLFVqZn+Q24WHG0dG+RCTuFs4SqrvpNDIFJVg9yPKyJgvraxMQXrYnZ/Cwma3fK6YaiG4DvGDPLczGoqKi3p6KSJ5Qn7xIoseS2rWzn+tpuIFH9JxyN6priIkMLClzXucGPTSIBv5tlVidcUbbi4k9b7tExDoO2RqgAi1obqn4rEwVaR6jBJKupItoVsh2mTfxTCLdq1A7U0wU/fTMGUzIA1fr5UTKSkrMMHTxeMMxE/wB/prAzQXbP6sI6w9Fhnk5GImd5CvLjUT+uqPiJ24LGp4OqJyeME5HaYpJJZK2NY1BIFXdVMmDSqrb+MBtAxG5yJwuuZI1rzRM0yu31WVC4DLf/AOnCg+usK8nrd+OiEbCQheLO7PG37a1uISJB7XD/AFNM9M/kytO8AC+pnU8LyqEXDcoxxmKnE1it61oIEgpqKv5WLWFk6XmY8gnkkVrUBrCbjSob91phWOVBVRPeIZrfP6aDibYxVSMiPjojM5K8WhiCNpgCD/rWrfG76qxkDzCNjEdYvtF4SXRw/wCW/FNMqh8UBYp2SlsxK1ufSNMTQzKxFK9VQSOSdYZJVki85PV30QbEXRkIsJTzWR/b/wCxn0mXrVJqQBMCi0xU1hF/TPixhiw61vrCpkqxaca0b08VkCw6xIcSlludr762GVYJot2xeC+Gj1RkopkLiWXsx5F/bVRN36oAkbeKxD7fJLJo4z9wy/ReusQL0JWk1OURzW26dmJxTcs199OshBMGBC0tI9uPVusv+NanRMEGl4+HfqFTjyVZV5dOMysTDtEHTUEEVGyxy3s3RPXk5it6na33RV61lPcJnG7+XZAR6RftnaJslwsaCIqW7qgdzVvRYuHHZAFCoPXlR21jGAkLGp3K3jIxJmCcy9GLuHGoykFaRedUMKsftDJDGcX5JtOist2SSJjWEwIZOS3KqQzm9+L030TJg3WIHponOTQx5ZkhkVwqxVGscZ0oovYSsbiwyx1qgwROprKDMTp9LTTAYTlFB5dORn+2sRP+pjySandvfVbFCs5KuPbUMYOl6xIJnUN6LEZRIhDlxhgy8gZTouxiT/rWxOJ4pnTg2wd1jlVl2MKCq4n/AJ1tObfipmNkQA8omRtMTEHt4qjOMa0waGPdInI0+EwozWLVbrrKTGginB/aru4/yhPSPKmp918ZkgN/XWimlQkRkdQJ+UXkntjCbh7YDYadzQIJmYl+ae0apuPyEszNq0HHZCYzXpOdBxJEaKDiBUWrxf0nl/E5N1Mcb7ETKGdAGp0bZUwKga8eSB4zOTK/7CZ7+4MTenKuNLlJE3hv8SpkLILmE3RbcdNRUFBE/wB6B0WaNkyj/g7xHTQDuiui3im3GP7IFxE299bus36IgG9vZK+oJySEWf1l6VtrcInn18o9k1Iq/ZMJDCYmVrN1ua2Q/qIRBj+jKzHjnjcPWH8iL3/V0zGU1WNBWpD2WnCyUB9xbpmdagsi5JQluZyTyJZIiXlcFeutEml4btCaytT/ALRmb7tJ2NaCNUilolM37eJVbREBVNZn00SL6ur9UW5yliYPr0wTM0Ret3QTv8vzTen/AG+qME4/16Eb+WAE++tWJJEIg0LflstFxExOTEwJOL/xrXqk0/qwQYTbbYI6Pizl76ACeMN8UC/B0QlZ2lzhSMFkmpMOzeibQm48lheSSnaTAkHKv86CLiKMlESNvP4TJM8kmPxQgzcUNO+P7aIiBZRMeC1cc1MZemCBtHWM58kZZkW1Wqi7BGZ69Fyd9ArQ2lTSTBqUJjrlugm6iAJn9NapMao//wCT8ctnVac/t9D2pyV7jOmd6v5e7AuXCGZVtJbIQpmBqDTJmn+eqxm0SPMLKhA75eUhM9MEfro5XQB3C1HzRmWckgEsJE+2aGyq9daKrC3a/pZGJgCfx90/oZ20yJ3NFhUwPjjNVkd7YFAJ2qVviu051oAtMVWBx7aPo/FD/wCpKeybTOIB9dECZEQmYoEVgVZo8SDxzUN9dAIJq/FnosNL+/w9Us2+tGGJ2njHJdVXT6e/JFBEPVH3fjUVLtcpOZ4va9ta1S39qiP6pQtsrE/+x4lXeNhpjIWaOJUxcC8v1WCb8bh69GglFPLrpqCtAiU15E5AMzL1oHuamBOx+0jIzErULEScbcchrLt5T01UGh4rHKbhHcZWFPxitidw5dNQJJbfFV3AGbeiGxyjkMNe3ipe5lfXTJBi4ujuPVaYN3YiGKspHDW+tWxsq75M8VlxC8WFvHZiTfrXprUGkuv2oORJkf5/ELG+hgUsZIwmmaH6WqeT6+aDcz7Zcwy8USZuf86Y3v77P2SL6OiJsNbSVO0xtH9Y1jWt+jfNTNZLbusTPYGZar9rO4OsIiNXVa9qnh+ogSVVJxgixubGnQdaBaIBbeyV9RveVAZUWrf00ipnh0SIEFvish0iQSaarskN7Ua0nmkEidlhJgu18cRBAu7XStGtX7KTvYT48P1Z5RnNRmeg8t98zpiti3MJAm1m2Ug2S37kCeSEy5jxnVYzM6NlWdi/fklqlJpKF5bBvO2uhHhwstYmLt/aayfxLG2cztMkmPtoJmsGW+a2u1LLXMNQvTludA3j76Y/kE3U0FW7ondhr21Wauq30Hu5wkmkEaoRAW3mPLxITl2hArSTNKUcrQEEN8KLD4ljE950yesIyHBvZNvcmxl2XlAVBqSNlorBht2WbnNVtIgYbk5TGO+sKUCSRQf9cHolLYIPyrewS1ML+mk05rERQ/5b9lpmQJfatXk3Gn66KCG/lFZjRJyeTMShTJF1MTPIlNWBtf7XQ0Eav2+kC2W8Nv4xa0FX11gBaVu6DR3R3iATGSIrpjGuoJiRZYRcPx9PZFjxbmmK9STjDv8ATQJJqIWA7bUl9ELthiIpuWCL5L9PtpjTWVqe7oEGDM5iQOUWQsJFjXbSJMxqtSKtspHk8iyFu4rpxyJpxABoLKgKzjJCR9q8oykpF27QVDqhWmqiBl/ro3qtOGZeUfQxLMqw6AZBDchUJD/GEKwQKXXLGLkvFaTUcA+CJqSaN1RwX/6z1lguOOI47a1SZUgzSn4tmIafEiW91DbMammgqn+tKZP5QVWBM3DKbhBWNXGkUTiNSeTjySHG+vUu+K1O0zfXVWFL+6uRNLw9ljkC7qLADxIpri7l+upNYJHq/wAQZtqgraEiETOVjEsQZ1tK9W+KR22L4oTDHSusHtloHinf/jVECJfmiJq54v0Wlm/HeZuehcYHpWtp8fNUxFRN2/1GssWYrvKMTFf30E6PgsCf86ErGc71xEkVJgYiw6a0QK2WI/lEFu5DkKZ3eh7mD9Nb/NViZI2dHqlWFla/KOh40JcQ9a1QBOlysZ6Nyo2gz1Yf9Vj9x5I/T/GqoKDTgi5pYt8tETJPJ5bxvBhRmxfTTU4ybrEnk+S1LP5LjEbuOUgQdYjRpVasU3SrMV08niTPXim5D/TrDiatn4QSI/lbNwUuysByZ2t7a1xBUQRzK0gkkxDJEwZk7nbTZFub+1pIQDftMYKMKT9dEQa0fssScRW/J+6n0njP0g2jev7aogGsx5qNZp4t6LTERhczMTK2LpJE1bcrGK2fNZqbcfu3vMqR/fQcob4pArxUXnLXIztmpsf/AGn7PbTFJMyit9G/1JGWr2id5hyfSeusSTdak9OSOWEhnFJhCZiw2JdYXqX4rEagfyjv5RcMbcm+jHS9YilVrGtvl+qVaZmZoGwi8jcHTSNg/AvVczWpsJdUryEa6i4N5UzU6QDZ8H9JA8PFuyTI8ZnqT3Jxy3++mohPEzA9m9BIccwVMh6+skb9dNRzcJyPgk7tyhYxMu4CrO86RaB5P3XMTYz4/fKPFGesUMVIRba4gr++tNaWWi/aaNuFmbiXFokdVmJz0+jp53b3RMDm6JYWKgRfEgeu/Lf/ADpkjmoknLuNS/pJyVKJltkKlhYoeuzqgK8fpUKA9wguiR5Vsz/7S1HtiOje/XTrCMu3q37JZum+vK2nljC8Y307TVv7RIIrEoSMsxEQA+iQSlfbQIbfJaYFbvxQNz8Rm42bseTB/fVESN1BqYp3KcsHoMTSw5Ima1Qjuq3L1YAIGvXe6RzLWKxMXvI3+mqFQpO2M2fktmfLLLJtB/s/rGk0ropIgwPTVK0hBubTyhiJiQ+2uc5ESLP9SSR/VdVv3OX1Y5bcYqOXKjM6YNKLnXtpZvyQivGfWCJYx3JxrSZnhYt9Ug6KS5gIFnLIU0crz9DVAERfyU5DeYb49EvK7kmaBG4UG6vppOxb1WFuEJZeKiZwCFzxIyv/AJPpuzGZKMspMTRAhonvYTLBs1/jVTHRTFK0l8Hsstlsj0IthCsnW9alxqpzjgPVR581ZpcTcepRS/31og8A/F8kCAJKm9YkbFEo2jdY/wCNYTKmhykX6oSnFjeAYbUmCF09s3RW5UM53ScHRjdz2T++usRXG51SRJ7jcN28luQT4x9eu+Fv7+ukTEt/CjIkiRZvp4pyKi6vIcpalvxkH6ba2N4N5U4jUWb8lBhd/GKicC3jd276vx7m+myCP6nVF5bzE1EKg7EEj1zjVaQbqMiQJ19vtSlOXbBWL6R/m51Uaat2TNa3ScuUkJi23aFkB/rOkRjTRQKVB/p7+eyjyol44Vbm3fMoffo6ASaBY1I1fhPko8jCGwPLymq2Zjyd9ya1cxe6DlUlv6RCPJvKyxsp4hMxxjRWO0LnApN36qfKLBVmJpekRiWJ9NWDIgorPAeD+rqfRY8oj0zO4Bj9dUf5pcStlXGBqlmcpy25A3tFQTPTTEhvqogjkkeThu039uzIH6z200AmkQ3rRA30XOr9CaLCrlq57zpxGP8ArVYgClKLclKxuoUTZx60EHfvGsMa9whcyT1UObyaEQxTjqQkVroMR0b+VBg1/wCv1KnQckz0xFVOrkZGtlGWRmjbupuyZJXe2tlZp6pGkG+1mwueRpEKPJshj+5IBmOszW+tJIlBplBu3H0k9ortsu4bF9dYzEB83xXPMk5cPTdTeVwX/r32jCWmq7RqOagwObe9VHmnLlFnjLfXC5OPkT/xpk44wdVNZm5U1XxbagIgozaATekCJ0UZCTxU+dviIIjyiCoTtYarGI7ipFzLL81HlbMkxDMR0SzlUm2q0hSYBp/lwg8nNQbwvtPW5DppAkVuucgmAfPxfoubmsC3FRMlEsSbP210JEoNxpD/AFLy3H6pk9s1c5+86MSTVQQSZH+r2YUubbxn6QwLGyf+dViP57kD+SDGrf4pz7guDjOJxB2eMP1vV0jq37rmTM8VHmkgdWm1mwxHUzjV404CEX58lPkv0HLEpO0sMnatWAOpbqFJjuiejr6+ylyQWYF3UnsTm+2ia0qpyFtQH1lS5THGW2ozXFFROi4u9NgTVvwQRWPrwSNHR8ZlHzzjBpvrWVJg1G7fgotzmfKK8iCGpofp/nXSgFLPqog9t6wlld4MNREPWRHb6aYpMVUZEYkjZDlgI5bCHtWc5iCWI0TXQt/qST/mkvq67KKjywSgO0wxS0jjSJiqnRvxt1SXIlGBIhYrblk33dJIPExzUEyO4oKquwlU0TscomT9dInEVuualyuhAHtuAYkIn76QNbqDE1bCHIm1E29K3V/tm9UKCH6MKTeBZv7StbC1OKZjbiswXrd3Gher5qDal54qHJmYmpoiMJMMZaxqp8PtEAY1q+b2QmhJZhlzdFzKk7I61Zrfmo4aJXIxyHrKdZLdl2/40yRxCipqW9JStXUzvOISIX/nTSdlGZIEGIQraQpqG4l2ZnvrcCp/qaX2cBR5vk+2q3pSKnlDc5uTXQCI7rvyQaAjRvikYRlwNe0mCcktz6TpgzVNhNJf27rRmzi+VXSEbxM76eVAueNeaDEWdoFmqRrprQ4RIDpVMqgm51ZtY6K9SNIvI4IO1jo+i89KPRXZZ5NcvyTCf069ogieC+IAL8KIyVAygGylgS8iL6PTWjKI+3Rawi8JxACap323/aI6kST3G70Vi1a3WZiCH7xiqmWdFjM1bgItZ19ESDaVguYVler7T6a0SZ0XQGvDgjTDtEzMxuhcEtaxFKXbr9Jg8BL61T8HxQZc1mGapccenpqTEUiUgkEigT+VQMn9zePLflj10RHNsJI9fZPxZIn3CgNeSRjyhhCNbvAgFVIytYhuE5K/6zDGZq8QwGO+tcUqqoCd/hyiO0dIiMrVThy9NBqq/wCpBr5pxYvr2lSqfcT5Eb6zdl0IxIEXVOKIRgim33FZcn+Nczju29Fh3DT8e6fie7HVEITbFoax7rlUK118lsgqrDB+NJPl6J/bRWdlZ4Wp6q3CkVl/bMt9BosO+pykf5tKROQm9G/hUsFCdxFTjb9W3UjKtVYnrKbjyIhUUZRAG94yLo/m/EPwdCqxGU8E/kicjMxvDIKn21pxNDMFXb/Uy39KwwceWWMwMOSKYg+nbU0Mj/lvqjux314+/FMNVVTNUGBR3PTOdBvW2y7XbeiYmMs9GCbmhSTUgG2irGO3Y+L++ScE7Q/jELh7z+uggFdMItqKKpyOR4ySRT5DKxRyzWog43s/BlbEDGZbdk/HiYmWD0zvufpok30V45VbcJ5JqbhzEvHECEy/TUSRXSHyXQEk0bCaQtkr1wwZqmOvbVgzorxGQMA0fgqnNniRMciVRtMLBEHT/wASZ1PBv7qxn/mPKmqocruPL/2Km8TDTO+oIFxa6uItKpC2RL6khc0iet6JpVXjt/y37KvA3VmwE6VxSLjqaCZtz+UkiCd/dUD2uZvKs3CET/TrZ0FdlsSLaKnx1y3upOTK9Oqxfob6MpuqtWhfhVPMdWZnk8oKxWA939Z1JFKa6Jxmnh0VOCcFY9YOrxkZf2x1a1GQOQEN+asgzrPqrDETJvs8YIlldlyaSQRVVNZEQn/d5cW2VInjytGXYI1NxBsFc9oB4q3F8rTjJt1YhZzvqMgAdYVEZRImH6fPSm1wUEeN45QAbK7ag1PBv7VXAJsmGbgORLszHuCu9d9EEcv3muwB6qvDk4OpJJKnjO0/1tqCBVvyQMgKGIgt/aocgWSZmp8a2liF+utB5RzTjEwTI+U3BRSXB5ZiyBsOu3Q1GYBO50XSlYsr8QSTYOMlyTsjjvrSTSAie07piImI/wBneN4xZjWIqV0Bm1n8KvGHjSf+2IFeKgkkRqDIMPXTmkE6/EKg8nOYnGxU8p3jY++oIGNrMq5pOzfFPxWuREjxM1WXFzmYxq9wbwrAkXfh08FXjyOVLUxO5IgnqmpyFyL+CeBqfafNVma5bZNmFrexvUilleFLPxeyYSZJob48pa2y8iJ1JrQ+CsYgGLN8fRWOTXjMIbTuNrDEd9cyBEG6Yg2/PlNfkVIpDGIxF+5f01WJoRkqMC6cmJUBIop8k/LLNbddbgLq5BvdtwmISlnEhBMrDMpE4dTSa2IXTE5G8Sm4co/dV3MF3HlhHPXWNbLpM3dvZVPdF2pIQbLtMsdMmoI7RwCJIMRSG7qgn6ORhiDiyma/XUnuVRiSAUwk0PTrTsyzMkdL0gmJdLW4KpJAxfF/aNLGYmS4JPoOK66oVE2l8VU635p+PIKfIXbMxM8SsS6k4nIbpFk2SQY6Vyq4mcI6mNCVtb0fHX5TE4JwGI4EwRiI63jW1EpxIikSnMOM4UvjB32OkGpJIMmV00jdU42RIcowcn9G2wv01B5SH87IIM09E/ZYakLuL93WO2tJiRZYHtMm73WznpXlFSMj3PpoO6uZFCHHVzyfgwhc2bRUMki+NZ0ZVq25VXL4v4VePuriE0clhoeRKFevrrn2way+io0qU0tDbxlXZtkc7OjtxuLOqZnLeHZNJbxhgAnbrjrHW40EECDqtMJ+PPkR15O3eLyUR61oOIjgrobRx0e6Yv8AcQZOPeCDaR1Mdt9VoF6kIyNSHexpp6RJ16aACK6NhViRMcXzTS2cpkaTryxv6JpGUcW+iqxom4JzkxClxvLtxmDJprQCywyILblOSYKh4u+GZKjNdHSe01K3aTQ3f70TnIZ5G3LjImdjYSPrWo7TNdQtJx5bJyuL/sLLFFpUshPHQTBb+1QI6ErSxUSQo3Eh0Zm99FCalv4VOjfoZkyH5CHL8WWFe399Bg2b3SDFDUIVyJlcBLm5uDC+pOtHg3dUCRUW28UwNsfunHEK+ksd8aJ0D1dU01pLeixHHJ5DP45CSaAF/wAaT/QQJsSYbqmJnxikmMXCUkIdo/voma6tut/zegPVNx5PBZkZgiTh1QiEmr1X+qbeL+kzs+fr5qxyP2nLyJUisQiaMgQZNlgCRw6fKa5k6LNwWsN/uT6akgdUd2rbumnyiGCVfKZY34wqvt0QQa7vRdNZvt+WWFBakyzSsY5OzqQI5EO32rBgxqxzWlShEzK94gJuNaIpo2FQJTRJ2zO5OJTZ/wCtNBUN09VjSdG3KHFpzGLjZhY/o1tZF1qih/z1VOPLqKs3nE7TkHUmgmxhV/OhoW+Pin38diGrpgJSLB36aJfmpMztIceqM4I8azAEwtBtJqb6yVjSuqOcOVZl3TFRk656a085XQZeJ+0eMYxP69tzProJMU3ey1ZqmFjiWEhsOeib9XGsZkya7N+CJ01b4p5eOwts1IAEcpmIM99QQDey06PZHOSIhYag4xcTF6xBm+qqaUDb21/tozPkkTNlm2g2g3LfmmMRQ3onMBLDnLfEuF5F1n+gky9VzIgB6KvlxYLjC70CFXKOpgjaVWM4xwWpm/GB2V8WIiRYJ9TT3EVEt9UicqI+WYifLqvIn6MssF2arGtf+dtFtyiLMhJ0TCMWfeZ3+2jSt+b4fCrExezblUOUual3MzazxivrqSBHgsRP9FM8aJDuU15e0Pp2zoEG33xco4LeT0WAfxpwTBvG+sRapiU92/l8/SZZbOSzBkJTraQkTo7QLbKgREi6wzUt7xj8kG7sx66xvLb4LToaVRcQgcpZh5Yaz0dtNbg0hNOHVuyLEEsC1HrHeInQ3KCMgaRRCbtOclYtZN3cPtrESJqD6KgaVv8ASaVjaUWYhllqRCUmdTQGf+mwumhA1WJyHIvK8VcWdJPtrHMPopiBHJEuMEkCgrI9IFA+utEGDdBE2dVQJox03nZ9oxOpJgRls37o/wAyA36IhOJEXM7UHtgCt9EDWv2rk2Fkzysa6rFBXTMxPp01sTSG9E0NNeCOJmIxhBZJW4hnXQySDqpgQN0r5NPKpbyUN4IY+msIIJD9ZVcNXoik/u/UGCVghB650A0qFqaxICEwziLqGeLMMeIwP66R/Rg6qTJH/i+eioI+ssAksXe0r/xvoICIuDUURRRgCOQDltLWuugTIlAumHYI2wtJKdAvUZUBqmYvo9FhcTSoN3Nvje85vUZVrrs6K6xSv1RHrxIaVp5Ozx3d8761b2Ui05OH6Ie6/SyBGlnOVnOgxMpqTpDdPtatomqIWJj3UyE42NaBrLd1X/VZRGD8ZmenWus3/Trdg3gIoTpV+6fy444geO1DRMeJ066mCMYLe2ykSTGi11KSjMVdt2Q/1WsIFQHZ+6DBroxS60xuNEROLlmqr/zpjZtwttMvo9gt2b5e5PFlJgOM051ph0WiamNEX3SXUuKnB7mYY1pjZagvZjwWsd+q5Qxa5+0xoIJE6uzugAWs31WuYHkYXERIwqQzxdY76rWBgBE5DguHkGWO0zAx/wB7a2RrOjfyqkxF9lqSnATxfEJAyM1D99T/ANV3Vz3Ebv3PmmERTlFrTiJPrUPXbWg2iQ/FI5UTeVxGNh5RUPHpNbaCAbFujK5kVrY+6M+TB45qfb0WoZs++pyHbHDqnIUrs3r6peUjMQlysBLUGsYPFcKUnRvzWlJUYW49uxGYYET1++jgLvh7KpBOtEXMRMlROJ2hctmgSBXdYGTRvyWMsTHTxrAYgICMzetlMSYmUcignFJerUTLKhbjBjSaUTbk+SKUkqG1YGb5REEa0zG7bKwAxM0kuz4IF1mTeHLkqC7vWtUmr/E1100DeqyN5WLSdpvKV9PvoFqOr9ExDf2tNdypFIgWLliO9mNIAOzogVqf1FlYKSLtmbymTWiHZQD/ADJtzL2Q6yLmm2CQSmH+xrUJ5+6qw4b6N8w7LUMDmfXDAOZ1gdNG7VWqKZeDYTrO8wTRsWbS2dtFBSyBBrXT3Spx/wBr8fykInch441GUg0fl47J2pqhcdk7BEErA8a1oiy38xINXyWl4/j7SaD8bnZiQLxogE827KSZED7WOcwco2iKy5pZmbOv6sf/ABsoOHdUUTzgZKGSDaJok5S40VuIQQMRyWwkhUTZDBi6uM60yJAPupBrSiEsYiUiI5TJHKBI/XR5BuyqJPGHyRzI3aEWnGcJOIvprHu2o4RYtvRAkO8f68mJn/WyXW16rGMgKNu6xE0zshE9V3T1+msRAgtuiqTMJoq7WYabqIiQ7dNBhEyaQ/L7KUgeWZqcSEQtOwY66bX+t0f0RRaY5X16lbrNLs/fTcRqpinCW/JbPpEyvG+KzWQiMxoB0N1WwAv0rx/UVCq8rGFnNTEz2763HRYzqiSFCXCcWYvojOdJIJg28FqgVr9P0SptkCyU7y4N51q3D5eiRE8Fj8YBLJ9q1Atw7b50VBkxZEC8yKP3WmQzKXDcRE9UmnWO5IVU4QseP4ywG0VJvh8gftrEzWnd1QJ4RK3tuytwIfFetGT00i+sJ4uqNxZdzsyxMgb/AOdSIsPlSCRez8nyO1AKx7YKzFK5NN8iTonjo/pZkiGNglir2679tIj/AKCkmDBQZ/8AmJhwbnFJPyY66mCDQk0Wud5fN9EE5McegMdWcBiEMxpIEydSmhE6v6sjewlykTMrP7c/U1iACJRNavp5pYI7VSOOOakh5dL1Xl9vgqkN8ExGSSGm2Dxy3tF6kyRG6xMXWnMEl9vSI2nWPCHq9VheTdA5JJBvcm8zYY4r9NItsG+Ke06zZv2Sqryh48SYmZYuIYkYu5rWHi3188cRfVLOFGRU/Jc9erqqgQLt3TlakIyWQmJ8fKUVlSBrfWF93RMRX/lvzWJ42SkyseReEnB99XAN60W0gNuEbwtVK5ZjEZ9usCYmKKciIrf0boUs5UWZ5bP45ihdvWdNBQW+fFNIo3+LMMt3RMSypEZhc60R6v1CQCKmqLia2hmfIjxsiRv/AJ0ybVZWMyMbLQ1KSQwkW4Z9ylxd9NAOqKkRT8QJuIxISrYb2Ihv1+7AFUGLExL9eiJY7rgHaQxLX941NRSyqYpXtblbkgQ1iIz+2gP6O2kRPBaCTx4dXRTmbFSIRicSKFSS1pAANW6Mqu2qVvlPHcG4q427GmsQfV6rSCKkv5Wo5JvQcjLOYQKjGkiRCwi/u/lMKqtARybqikZme+qx4XeyxAfPo90SSyxmKc+qMWbaqdTd8ER0Nnq/AcqNjAf6xHW4I6a2NaPqqEXF/tTXfjj13m22+SUx/jVV6t190ikzb1WKFcQCV2JTKXvrTJjVYmlHdTolhZnKLs5nZ1RPi3+qBMRbi91q5QLdm/QrtLoHCxTYfzs/Snisr2MOZIPH6SP31qc5+1hUzs3qh7SyIJlZToIEm79vs6ueqB3FZ5Kx4wWSk5yyhBpAFtVQG9Sk2hlmWYShib23jtqhItb0WIxmQ+ULWiNXMRE7xx63ooTSFVBAHx9rbeU2n5feGZ5Ht7Z00nlo/taPB6IsbsLN+UhuxLMzqRwq/Bags7/fGUpBFS7sq+3LMdWOmqMxVva6o1dUfvDbPG77Q6LBv2UXHF8uPssRbfJ/EUuwhop46eA/ymut0WHY8g9YZqqKP76AD0Ug9x4er4eym8sEYPL2030KcBPc1QxJbCswKmoSRNkRiYqEqDJHEjVcCpORMz/mUBJxKuYKjLNYuNaYrOixrXR+qAZLFCtmkrYxomRQyG/uq3/XBvruhM0FDbEJnl03P76qBr7VQTAoW/paGm4p8pXOMxH3m9AJFoC51v8AC0Qt01ZmjCNVvqqSNvRY2bLCL+IeUBSDK9KK9s/pWgRNtH4rAwJNi2wl5MxMRAoZowX3jF6rT02UEzXRK2n7fyxBU8S+jpgB80giKP2RyuFaISFzFu2oJgcuFqKZ0mrfso8+Q4sFZE9wp2RM/bSAbmzcJoBNhs3WqQtIqG2iGMzZD99Naopc28Xq4Q4kGG+JSBBN24XWNqXlUfJHxYSE+pddYuA30Ah9ECAK7PWFlhiRzmSbfazOJ+mkenwpynt4JeXMiTkYXLDNfQnSMTNR6KADfR+LJUVZn2q8pmnjhuV/cJrpSIjRuy7TAr/nZhB4l0nFAIiT3TBxVJrrrVNJqpFuDk+yzHKIE4kOxsEysBD9zWggjdQa0PF1QbZvxvuQzceITN/XSI6oETAcu3imyMYn8UhxhxAGpF5l+rssTWDfqkWv/VBCzlEM1ZXrh1ceKkTkYSeXJ6A05OSwSzEmIuNaAKx8ckgXOunslsI3jeZKINm4hwbaooykGfNIzdkqMzhZYg2nTSKCQDZ+yOVEznO1Nzyy3czDrSY0QaD2/fZI8uLClIYM7UMxb99XiDZv2XOp8VN/bOPU3m5UYijWF6BUAYk3r0fJI5Kb6X42IQD6v6auu9fV2RkREC7e/igy1UQUEQRZbFHfU9wml1Ok8OLqh5K+VBmvJEB7QYdBHcY4srRqX5uEpM70RhkYh9R/u6LbBtypyNPbdCjjBVYUmFms8Zh/XVVJqitC/KEvPkTBMx3ttnxpJ/XVDcWlYSItLq+Ckt5pLMixBEQy/rqqFui1B/QoVhgHtEFylVsRP01jw35PwU5ZR48n1SzxjaV3tjfow/21VZ/8VBBpKzKwlkEuLmVio1IEVFm3RyIGMqXKTkgXDYA7xF98aZkQFzxAN7S2zKeSxGxCym+E/bJp45U91R7fxE8ZbBx5RChbBKmftokgUso41Kjy5C+JNfjiUZ6AXt01QtJtRa2qRTZwFcV/JRt9DfBqwK21WqOQ9tkq4RT20JmMUBI/rd6dCKSbuSucmZIp6KPKOvuYlhuSEqII+v8AbVwW35pyJALf6tYuOIJM75KRrHV2+iaitSpyOpup85suInKGZbnAd676vETwOyiRMioKk4DjvYVgkGW5nOnKl1iRY/aSVgeKsp0i5hY2/XU/zeadVPdFREt+PBRX3NYxQB027dcGrMxq/wB8UCQL3S5mJOhGGMskNOms2pzFVOfOnr9fCE0O8+UyYnelo+t6RHdVvwUZSMYD91N93LKRBOWc0B9XadWJrOyRIukYlw2AxLEeI5W+ukCsqSeob5pFgkCIXr9Um5nG+rEk1XIGBBUGM358sZmp9D7mNEyZpACokdpApjbhV+aSIOt3KI/Wqqv103NaR4rnIGXC/wCeKlyWYzEtI3bJVt19NWMQBLb4qRvopdZhYW0A2OO099tIAmjboptXK2wb6oHJbJZyzlCFJGPTV+3suX/RBb6KXLksgkG8F1/tNFddo1jGsy318NjjWdFJhKYGqs5f4p1qg8R4qcjMk1DcqdEJCW0QygzKxP09dXzuuZ40rzm6nykReMMRkzLUhBU/96R2no6vpqoABH/i/dRsV8Y49mJaVq4DVZHG2qDQdOqXkvGOw3uC9aHQP6q27rkSakKDyjy5Sf8A4sDdj7Qeq66AQalTpwj38Uh5O/tXi+SU0TPZj0dV/NtlM61BbcqTUEgIrSTP41GzMaon/pcxFSbc+ukKcuSZGSiAMsRcVMaIRT/RtCR8QXDcBhfJeO8LJvpEmBt6KeVlBsxxayoDdlT/AHzq6j/MzDeyxiYMh+P0kWG4LJYbBg6xNR6arTi31XPWbiFzdeRMwu7I/i4HDH/Wuujb3QSKHTbyfHjVCarly2olLyyByvd0ZGsarnl3TMUlv9UV9z5NLjOJoOss41gKAD13QRIpU8tklvkrOaLzZIxczqqH58PJTkKgXDfopqbUQT1Y/Gc8mjf/AMVHUqCQkUuA9PaTZy6wz9fXVRtQ1f15aomlCG/NJWYCBkxCXxmGB7axJtqpoSQZfkp8mYeMxvvLFwzE62I7RJflKxE3IlTaNpRuYiSA/KH76rEVfopyMiTaVNxM3gfc5Ypl6aoTMDdvkuZiCTdv3QYubKbWoCFahqO/XSD0PmooBO6X/wBpVZaqZYZa/H+2qO2y5xSqU5REqzsM9oTKht30mtobd1ESSaSorLMiEpgjrdlzoBJoXoysYmxokWSKePUiKG2yO3ppAAypKk7mTklhibN38ibYYzIHbvppMaqSa8NkrPR65gqJ3iD6laqhGz5LkSDUt8lPm+MVaQCuVM5l+k6cRFijISbvySLN+TvDEcamXyPaHr/1pmkFsoAEQObfjdLQWlzagu5Pj7X01Q3F6eagnK+rogsh1NoOqs7RxnP9tNqKchpulsAipi7weIPXjJ9TTQ1KAQDGqCDNSTxmib2FIaP10wI6dFoiiV5Soe7JFUbDIlOmDAJuuetIXwSYTiRfeGO2KnXoM3Nl8aB3Cat8llcKHufxhzYRyS52/wAarHMUJmUDgiQVhV9ucVuhBWcmsT/0Kh9WVYoY1Kbyhd+WEkQFTEy6xBOzfwqgRSy3jAQ5YIxERMdSY66ZBNbw/daTo9U3tqRitgfrMUHroN+LeisTcGQRzdfFNULcX+UDgVVjlbPTOojxVTY6lNxEsoZxKftqodv00EHmUzJnRU48pAneOLMGJr7aMsaydtlteHmnVIgwj+7p3luac6MSd6FJGM8fNNeGgzlxGBZO2qpkO4XK6HQv60TG2GnlBPunCnEzPW3QV0xNK238G4RG6D/58Q4qSeMDqS/VbbYqxCiTOxiHAxAI/wBjQTOMGysg62TiFPlhK8X6twRPpV6nlE9X8qgJqm4/UQPRi02FnroiMY0bporF4l+aoLStsy2OaBk+mudg3qgRM6eLfBUZGcwjjlTPuhWjtWtpD4LoIIjRN6Q7wKbzDccnUQYqqFdgE/Hly60EQoS7SciVA6axAmRddBEUAFv3X6VRm+LIQSeKnWSN0xH21Fubd1sT/wAmmQfynGXsclu4ZFIeI0V20mtdCHVVhMnd/CchuyJkEicdyXpvoIikLpie3n8N3TDUnkO/q9RY2++pIgxlUK+dlYSJB2ifKMsUCRHTrqazEqhetfh/KpZg3QbcquwMRXpqeJOvorF0eL5TgF6oT6xbtrWMC7fgunGZL1VBUlBrtewT5CV99VlAMApuIIbsrceXtsqe1MZ9yfunPXUZD+kiLCb+KIGEwzxj3ON591p9NSctNX0VggxsQ+CqcvdndEr8iIQTMaj+ohwrgTwjRP5cWOU0YI7e1DbSCQO1/b5qjNCJIlUEmZsILUlC+331js3wTSBD0Lp6q/BfHy4qrKoqLxQqHx/w650ntNnzSBQxdU4vtxH/AH6kQNUONSQZJ/5VAyIJT8ZSomYBy5YKka+mpyEclUxyIVfLZ2iMBs23EduusKdVeMj6b3TClEUJKVTMMKjHbTFBft4QrxAF7l9eCuY/bCTPjEky52J9NcyN5osIFK3fynImesd2Qgd1Bn+jRVX3RwxTcUEd2MUnUgm61OlV0iTNQG/RWmgvMi1m7iZZ2zqDrVVx0cwmJWBsipUamMp9V30UjuN+SoVvM6t+qpx5DTK4nM3xkicDe3/MEQZNm490g6TDKqVFnrVvGio8v103r86pGUmLSQ6eifjHGIIgl4nFfyqXNGgyaEKxOtmVbiv5cSeNEUkRyiaf01JECDfdumioAAiwKcXijUSq8Y642Cq1EyeK6TWld35qnHkcSTG8NWRTVxpvee581tZfK6vNTF2xipFjkMx3/TUwAa3dVYyF9fR7cUcxD0lWeKpbT5YPpogY01f70VA91dH+Jh8W+Q22K5MVmdntWgiRAorEmj2eyqclIqSeMywRbAclUR9TXOAKC76bKsZBIJ/mFTjbnyuc+mMkXF6wkX2TjQv0THSHx6gokHU7bfrqtJp3LoJxoUxMTdpERm4zxlj01jOgfQqwbkvgmFicDiogjjF0TGPTbUZEWN/d2+F0BoqceRMA1WaqGJ8q5bOpy3bF1h/J3VKvk8iMzLDtEM1F7TqaaDRVIAkN0TEjSW5GfKlhPdys740kwJrTdItBFHyRKh7DCzCMsIPrpJBHFJJ6sJuHLl5FT/tMIbTHfkaMrSFQ/wAxq/ZVpfGJiNiLkxeInpqCD1b4qTSs1l8z8pvJTxZFQJC4EYMTOntFxaVc92NbpuMRM+WBiF2rO/01JmaKwYMCnPyVDlgWpJMxHW7eJWgyK7rRqJKJGQlxVcTtndcb6mDPTr6LTGlCmjP+LogJW5Ux21M7iiuNaQiKbQfXxsiJuZeXTQQCrxyIvV3furCqTlcw+J2j22esV9NEASQ/V8FjiJon48hN5T8mwcQVJjRApG7fytMnjCP5ehFpK7xNP21IgUN1cwKJpiJYgL6wzG8Hl30Gog2bskEmE4wkRPXcDoDah11NJq+qxBIiW5T+RKLC1JhS0yQomdFRSpAVAmINlp4pK7Lh3SGliOkaxBxKoAxWoPojLX3sWZ6iYr0I0jLfVAIF7N+icwJOw3+2bWFZUdYVkD84KxU2pHs+eifySYld4ZTBF3KaI5QgYgUsE5z4p0K/1Iq2J6TtoON4qXwTWxp79U1psZycW3islAxH9RqBeatuVRkTssWFzv5bdeVCAOI20k/0YutMQKI5gk6LKqDOVmfo1osOCsEE0s3dGIfE6Ee6P8qk19daZrZv6WNpNlpP1x1/KGt00XtCcTF7fb5aJiQ8TiQ1MwIsxQpR2nWmaiVU/wA3q+ibyjjFpXasX5LbNzH00xVI7plt3VPN4ktjic8YDiuIYjFOsMRlabPkrIrIunORtcHUwg/RXUmq5gwJOu6eprlU3hN6iKkHfRe76roKijfVYVJmR6mzt49+WtSYVB/CPox2WFTly3K3n/Leph3hUMhFK5cHutlKS2s1iw6/401AvJh1TTS7dVlPIGZq28XbJmN51qvwcLAnSYTikiBQTNtPK0YJD11Jml1Qrzb9FQRPbmemPXuQak41gt7KajKDICIzLItUyEHShzrTpFG+SYgDZEd9isLFM91Zx11oMwtjllrt+LZZUWKmF8hYsgMf40U/zo+aswBR80wxHFKmyQgsyUnJ7amJHFHbNRVuU6Bdxmw8TKxDaf3dBg/y38QpBIpCbyXCb5Qk7EK/51IgbrpemlFmRph8S43l/bISzrCtDZ6oNKfn4nOUES23sRtYeUqdf+dHbtbxQe0GBZUoSCZ5QW5jBEVO+p/qFQykwbAPmsbwX40WpEqJHdjSZBkXVE6Trp6+ia/xAjNsBQS+qLpBGtOT9EcZ/qHCPFK4zIcYcV/7VHKcarKYqdUgkXunmlGc9FxBYnlfXURWTZv9SIytE/jcojxsFUUss3sgGIzi51tibPVTXUIvImNshPIwWMTGJ76kSRW60bxdvojMoSJmxCGbnckuNbdM6EGW+sozLFTN3MzUQyV/XTWgAA6QrE8g25TR2Zksles+SoPZ2jQZ/wD5egTAAq3wWwr0yZ24qqddzrrRQYtuVNrpsEwLE9uLEmExx331siDwDcJBIqDTyWE5Bs9JOR4j06LvvoJ9lcyJ4vRBBmiTFlTvsCce2tIBAF37pMzRv3R4pV0VaVDK+1W2J0ESGeCxB69fJUEXeQ/d5SSTGUn11Ma8dOZUkQKat1TCtOVDG9x2/wDGgAaJn+YP6jjpeJqWFm9q632nVAlYikG8N+ezSk3FGR3qZtydfvpGkPo+gWNoF2+KEY3f/wBoGEgZucPW9MxeyQQX4rFxTFEdIOP+uIxOK++MAEihL1WkR2fbZWwQLOKQmU3ibnGmtzZYGpl+j3TDWzHFF8SZJZSQpNQT6qSIPEvZha0g6DKSBQwd/tqCQakrHaG3KYeVwPdVAYD2j66mAYBuju0Bp4tlHypGHDJM0ky7ifR0RAV4nuMeq3tSdpC5GUjfOtJAgez1WBkwCPpbvDHuGYanZk6XrUCqp/8AsmSlTqHj6MDNz4v00TpJb8USQCKLNzvjxs+m1Yd9UDYhH9D+SscmJlc1EZ3pF4kantE7IgcJTSO7/ryWIRZSMj9NApQXfRYjIGC+KZrLixFg6MB/QaKmgt6oxNpvZ7LTdEGJmDekvf8A8aDHVvzRccevVCeJ0mY3mbwy7umDfg/RJqNYhaASkwTEZj2ynkx93WOMt/Cw3ER8dVpcSy7vjYq3OWD/AK0i86hYgbU83r7rXkXijNwJB9PyiYNtbXcLRXT6TS4Bk/8AlCk8QWwOUVWpMAEmISCQClu4jrMc53aNlC61VzxSTkA3GyZxHXKqTAkQRei6mSBJSkzNGZnynYTxrc765EACaxv7ysaCYTeSpPF3JTHtC465/wAaIEGJQAJpTg3qicyXi4ic4/4jQQYbd0G26IjXiBjbKcsPqRpHApJpxlan9xfVOTnEzT121h3baqTUcVmGemUOmb7XoEgdoumBSAJ6PZHlAE2GI38cqBivtpB5IsaW9FrtWGC4ZmKtgVdYzQCy3oZWkMyN2z1ZuZa6Sfpo4zVtlABJ6oBczxm1yZknZL0zwJ4MJFTELNSZmTbirZjGtx0QADZz9I35THEerjtFGNB/zEmG/ZNK7zo+CWmIpI6cgDqh/wCNNLB/qrhpXqjAJDHEnNnu4nKavYw6jOSK/aL3qUtLgjGNyeNK3AWaz5qMjudXu77LdcyX2iVu5T/jRo3Putyutbs1EWrkmU6nTSKXiP1YmtbENnVbN8iNjvMuzhi99B2xtu+CkVtUIeUESt1fHlXEl6469daKoiaG8vqicop8XrDiawrPlOf+aIJNJBbukgmY3TPLyUOvWhb5Tkx/U6wGpspE3BflyW8wxm5/JxOKIzpOM383VIxpHxxblabPdvZvTscr+r/4I1hTBh8G6kI3TtEN+MTglae+g5VrRMADcInREnjP2PFiGs7MaOPs/wBRlbhK0sWSdUJbyb79yvrpB08kzqN0YqeXGhoknincvBvom4F1gNAhZMrSvFmYuZlDr+mmgPBBItq2ELZKunJ/2MusSQZKwGnos48T3TMs/TtMRnY1qzJbe6b14vd7rRcjO+7SlJEPjnp99MEULdlhMt+XNYtmUgevbefI5V9dtbThKDw1Wj1xIo2ytOT+861Lk0TNJN+DYRWggtxEUZi9neNtYCslaIykf6829Frsw4p3dsEz121qat0WG5qOayTsG4iEzACQiE6kcLs+qJM0u36pa8YliHq7VcDK63qn/wC0+WnitkkVMkD3V9s0fW9VQEoArUUb/EceipiGJuWYzvWtU9GwmRMUiPp8FuTAH5ZgCISUA937e+tiNEYzlWfF+Psg84ufII+50tYhNMTQXqrGIJOxSyqvKI6e1jrxsf8AjVUilljiABFT1fqsrfJkp3L4gjTn3XN6mgEC3JYYghDI1MShyRiJGEmVf+9MwZHutlETYsuEckU2wUNQNwGie2pGiqDTZCAzUwNlxYR/xraQdlrci/PVZhQzHaemTcRztGkEgS3SqkdwCISGP/bsibCLI6szK0TxQGKGC5AzZMFBi9MCbPi6rAUlvz9yk7uKOKt55ZqL66aiy1LAa/KBE5ev7qzDRmHrrVI0fgtsPgIh1Lcntj9uHDRtvoJAqCtMW2b2RNxS2TvGX3FxvGgSBSYG6x7pG7YogzZkiAZYHJfuvpWNJqINH4eq1aEN8VpACLRl8kjeo7/06wmJ0RByEXPLkprOIIbZN4VAxJ9dUKUNl0kgXr8IBJnyBzElV+VzC5/70U1TpWqyQyV7WI3R6zvpAkFvjusDAqaopuTKxW74swBlzjbTGhtdFOYS9H7zYMk54lMmnEHujRv2QBSW7plZfr/z4rGOJidWKBJBpxLfkklDoZP9am4IU/TTUMqsRH+qjz/fNBhAhQqq8obYO+qDb8UzEk6pToAXMO6Qbcog6aw3L8lOQMxWEORcCm18s4Kbrka1DBLdkADV7ocek0ftgm6mSTx4jpMcytWO1CD6QdHlI5CDB9vvrSNG3utbWrn5SzKql4IueVXNeuqAHFUIBjEyXqgVjO9JHlvAQEhpvVUURYkFLjaMP7aCq/TRFZMKRU1bosIEuCIzTd9s3e2t/UwsSMjMbv8AVqjblxL62YJWEv7axB1/0VjUgmjbtgvHd2MZerJ+ujLbmsSgxAHESQpHjEZz008DT13f0mJB5PVKcqIptxEMQZlx/TpIJkGuL5LQZgmp9vtNyQoUCMjk/b9iz/vQPOr81gJPFS8nlMJRsdNpwxOe5roAAIiHsqkY0FS+fJCFl3/2PKHj2raa7a09opCk1vzdnssKopZYUyo0cq4yz/WzFIEgIMAcZQRdjf8A+UUJuiM/86nEgmq1AOHN8vFBYgoxPEud4wPtn6aqkGZlGWVIW7Wg0ZKZB+h/TrUMmiil9ecLD34rHU36XEX16awE7x8P1qtY0tL9koknp/yHEhSYdNkZSBbVBXJMccjARS0XM/21hFVzP9UimgWN58owSSzxGLOkddJkgEJrOi1QxMJTcf6lqUGjIweLKwkGt1LlyxDlATaGYjf/AM6L1rC0Qe0aKbATU5mvQnysT01UG7/E1Jg2s/KVogtpjEYx9EP6nWOXWFhE8Vi0N8lYUmGPXpeggcKtsItUWHRZ5MyxSFHRMxNpy6ETpAAAbqsSMRFylUtu2U4txgnrRpvUWC5xWNer9kirJYbG1J/t07O2kARJt7P5ViABCX7x3nZuN8Gq5rETpLoghMLDERMTyQezb06aTYEWUHKkGwe7qg3dZn8jAK3DRHpO2sRSNFIp/M1SsBbbFzGVG1TMd6+zqqAnaA3ol5c4faY8krplmElMaoAal+qgwamz1fNJREAwGzd3VReq0myb+aAzBGQmOLnpJjWsaer/ADoiRiJFQ3r8jLuy4m7ao5YLrq61Y5Px9kEyK0b8ELSZ5TE3yiSLCJPdf/JrEGdJ5IiRLbhKk++SBl71LTRMfbVDkZLfwoMmBJb2Se1d3jFEQUS7X6aqMordv3VAEfzT9SsTgrptERJEMcX9NIb+EZTE7spVnjaTDUf8WX2nQSZiygTJcyszEAda3CSESP8AjUgAVLb4MiapZYjBLmdpIqJD+3TWtVTkQKB+qWUtY60Tgi+sae0aRL6IEk0D/UvLk4NuIQRlgiV8oTbV9uJqRQrAAf0f9HVTZdiWv9SScRW3131VIlSalDjur/8AkPGHpBC+UZ66KmiNKaNsJLiAx9RZLsib1Ugc/wBUnIzXRMsflMSyTQWVgz/41IBPBTQAWlS5cn1WwfdG9Cz17aoGKIxPcK2U5DLYwSK1slRM9q0gSaN8VjEA1bc1VRTHVtRYEUxpIgzr+0UgUkt/iTk0hvcYYljxzFdK1hHctlQXUuOPxqzA1i0vxWddL0CTekzKCT7YxnG0kPKRmf76wpUei5HKnbjMKM5JjjxvJmBmbHH9RqhWoFS39qzGPNvzSqsirMepvTia1QFRF1xrLh/myVaka3i95CZGo+mqmTS6MpmKKKmX3O0uZLmYE7RGsDjYRRVY8YS1AIqlFkYQhmpiGfXRAiVBNdLqfNKAJRhteKS90prrq8ALko47dFNmyWHxPI4BRioWZ1UTXUO78EZZa2L6IM56TUm/eL/vqj5KccZNKHq34z5rUuJ6cTeV7yXtpAqT9qDU9FFkIEJibf3TMpPKEc6oVqVicYbjzlBh3i3y/LANc3LDxiN9UJHJTSYcv2U3nNEv0QjkmL5E32dB2CkCTW3RI8pIZXjGalMxtFawBilipJxJpskUKj9wvVoK6S+urit6Rd1UHumMfzVzVQ5JOzyQmbLJjMehOrgm1MUEQABZLyU9Ri6gh8ZB5Cpv0vT6NwpytA8lLkoeIjyMSDQ1NqR0nVayQ2wuZFK0bsozOaJtgmM7Sk8nSNxPdxcINLpGbmCdvLLmiHpGdYEHwXPIQf5b9Uq4WowDgmLiZjVCO2dyuZNSBqo8mWIEIO/3YEV01xHFSabfSnyusBMqXE9Yr6/TWxEDc0b6qCZtupcolK2IMDIP2+2PTVAm/N6qSYxvZSWIGZDo4JM0xrpHcZFApztFm9kigTYA7txNMwW9R02/+ygmaVkqHLl3lXOMhMwEwv01gCeWiDAxrtz8OqRjNDZBQ/RmSJyRGqECllGR3s38KXKZiWBzUT9Gw/zqwQBpKLA9woW/FTKIYzEjxBmsOGXWAk6y39rlmfBSXbxhzHivUYCWP110ABMi1lp7efCFNYhZ8uNMcWzJVv8AV6SRYWPwoIpWBI925UeTEbMxHePGs1nKawFYD/FJMji36pJreJmc0zEQRRqhsEUrKmwCrS4nytvjBTnvjVD+jGNwyo1jWFHl7i+RmDDfL/n6zOug/mtY1eqnXikYjEZ/dacZqLkPvGpGRmPZuUUO3gk5wDCCxMpN7jZMugXisKAazqAp2OCDYfFISGGDbVxFTZImgSsqYq2t0dhJj9dXMPi/JczSmrfBJyUd8gcgTdcSG/6a2MH+tIb5KSQR/NCat9UkmbZl/a1xg2zHT++qEyoMigNX7JXlxPy5XBIMn4pZDLFH0086x8rn/Wj/ABSn8pWbx9a9vYnOiCdUUESaQFOPy4iB1llj9c/+OtSRUzKgyTPk+SHLOGeIsVPWgbt1sRIk0DbpOZsRUav0QcGBo+r18pS/1dNNbLnlQUU55BgGJjd6PSnVTJUkAV0fkpKzvHLrdK5cJ0x+s6sUpjcLGo0DfihvDMRP7vExUqRvJvrTwEvRSaCMbpU6kJKMkYl7RPr/AH1QNeJUTpc9eT9EKUhxA5oMRNFxpFJnVvmomsATAS8kq5kmwVytCREbtaQDEbLAdxkUCny5LRZLRJJxDK5pL1Yxg1RkCTBqkyIxV4N7iBFnfWjXdvqtJBnfRfCG6VIqWAJehLxP013Ij/Qh+pXxjiLHRN5Sslb8hqXET4lGt2ma3jqpgxfV7ovIXMlSd2Wbs9ZzoiN5Vds1No8H6JxV8VoDcfK5QOnKMbae7tqbvx8qopFERxYIVPi03gggTtpEZUHW6vtrxf2nPKW2XpFMBKUk51OkJpMiFnfE9LQVYk8p9e2tNKP2VADzTcWnaiGyYy7sR3++sQLC7f6qBkQ+j3RICiwOt2zB7b6mgg3Fp1ZVSO6Zfon4sQzyYlb9Al3I+5qSKEKv9CdQ3un4sp2pJw92nKR01JELA9s46NuE8eMWtCyxBJVGAz31hmTXSWyqFDW74p1ZmDBc/eFOIcmfpqqRRdRqNH0THKpkmqIiQJiR3dSQSZ0h2VSCK1p8qpy7RDPtgald4hDU5bacUY083VGCJiiZrk8rYd0Uj/zonEGOHorsZ1v+8nCpx9ochqqF47hfHAzmNSTM4wrgTKvx9C5Ytq43kz9HXPKYu9VsSNSZRC4CAsOnWnDZrTPN1VgkCNW7SmGHa6CwP22BG321JrTa/uqBJpr56qhygG+Vku1p7oAs6dOuoOM7WK62MK3l6NFZHyCD2nU/o1ImYWqaWKYRiyIIIDMMZymdWKf1KoGABY/bumOU0YZutsu2N9HaAZ1XQVBtPQuU3l1isccjj9w1Bh0HEcZb9VYgjt/63ej5X4LL6qticTGevjrlkNYonEG1JCPEZCDlTMjnl5TTcV+usT0PwrBI/ng/BPxIkaljixMydyJrW7jAJr7LpjkTS722VOPI4yjNWLbVlQJx7aYmnBuysD+qvpz41VzkQQ9GJ4j2Ug7GuZBFNEycct1tiGQeU9xJjkcVu+mtfk9XzVggjuF3oqcWSKW/2weREVUE/wBY1GQ2kMKr1cPiqcf/AIYPcflIwTMZ/wAw6xMRu38LA4mgIVuCDdiMMAz7nZ2J651jPVlaABI2ViCUoTNZwQ7Pq76gRcxKsT3CtZbYpxdulPchofR1JpzVCon/AK9/BU8lhCOr+W0EbE+prmBeb83z3V1BnV8k0rmEmDeIjimI6X31q6av5V1H9C6pw5ckuDJH0tB673jTlBEGVRMASZM+iuMwxZmApvZwLvrmQRTQP7VSTj2m5RmzrB7rJhN+utJ0tLp9qgYEZaaKnHkbz4z6BUy5mn+s6kje/mqqIjRvWFWgnyOl1HQVcd41M66Qtie3RNgOXSJ6wpF1NZa0RoF1xIO0Hy8vDwVzlBMu8QBGQfdv9dQKGl+q0WOI/lvxTT2hgezOJPdc/rqgB/oP6VzSQE/Bh8WXjiKfKlORymduuoJp3C70VkyIEgj0V+K1NbxE3IDH0+2oN513lOImiYgjyWD2xNFVWf8ArWkxSJVg1i1nqn48jikzs7x7vyniFyXpIkSqEkcH8q9l+I4MF74qu8Z1EC0t/aRR3lN+KeMfTM+L7oE3q9TNK/nkugINRQz05J+LlK4lxURHUzf0jUkC1yqpkN1TjyGbCEpZxERCHXWyxt27KpNCblUHYBXvPXbrGpBgQVX19sokgS3MSTyGB6JNP30mo7tn0VY3ht2VLicR0ZEw9Z9cR99YxMBdMYxrBeiIQEV9oaPx5Rxt8dSa0MPqumJmsfSbjyMMqymZwbxYz/WNBBuG3WqwgnjKqvFhyTAO1QDcszqYIJJTW2ob4phPbUMb1mKVup+xu6mbkWWEGhfnxQTJx7yZwVdMy6wIubLoD0KociFlqY3IsxXlH660wagALToalVmXyL2geIlbR11iR0p1RBArdv2TFyK0QPW6RONspfropf8AVeJWvjd7sVH7pDrC617ptQ67e7uqcXx498Q2dYgij/OiCW3K6GuvoE3Hkosb4sqanxAtfrqCCaHVthTPaY02fKycpksZkyEE0jeNSTvo/tWani7uyaWpdt5zMJCzH0/40QCdaLSQOPNMcmmIwGcHRmYnsn00GtFRAqVY5cVAeM8oqfQawz1rUxvKe7tplYN/cp2Cs92JQJYVZibvQAbD0fRI3EPk90q/tAhWt2+kGfX7a0UnUeCoGDBmz+uPRNxkIGoI9egeWDp10QCZIbeqrmG/FOc+W5IATBJmz6Gajp0kgEcUQBTR/HNPxaqWaMiS4/dFZ/51Jkmt3VVGhtybKxSZZZ424JZ7XjrpnajfRMzUUp6/ac5SxBE7TuvZ/sRrEkQTMqhlJrfjqmw3KQTNlXUsycv/ABejumIiG/dNDzTHOK4tEH7arF5hr10GDehWMGhiftU8gj9pNJD39cXdGmDU38kitZkc/wAS+XHkZuaWuUbv45rfOjsNyntIIvI2VDkFBmHlyvd+1zjbUQdbN+ioEmhu/RYNogoEUUs3vfZt00idfPigAES3RMUk0klj+VX3g2/vpyk3sqFKcJ0fNM1PHfMf7WkLc1WpB1GvkrFRJRFBBnFGBUjqE9TbWJjSiQZMvmnkk7g+MiAbwsXP21u4hvqq7aHYHRNx5x4zGBjYVHk0FzcRWpJFYvudVMVp/lvSVSg5M+RusM77po7gctslcaACG+co8t4ouCD67LnWBB/o/wClhSl4Q4zmJcjHWLL4z6zrGRRWMuU/CYsBP8TDdR2xMVU6xBBo3Pykbg11RiqxuB0/LYx5ddYzqKrAHHWu5fAonPJ5db7p7Tek2vQcayQmZvd+DlUHyIa5DJns0yxPTvqLVFR+pMiDcOPDzR2hlZqAJ7YXfrPfWrbR3/EGAJCPS+RkrxJZbyYNbdBPbSjbojZaVIIuzMTUouVn00ARQXbCsQbGq08sBLScZ6+l2n11oF35/CwGJgBt1Vc+MGBd2DaYF8pb1NpRkax4v0um6BA+PjKsDBENlONTFCdJVY5bxLfwjyiH92ZPcdS24if00Y+yoaAU5t0THKotPK3NUD+SpBqSKSEEVrUvgneVfjJCx4zhvCJMXSGpj+p4t6oBihb+0wl/6+0xEx7iSWICcax7i3wVXqLaVf4t0OSpiojFNNP+dY0Ei/VbXumr4+iO8S0T9OjZyiS86qcTdvRaoE6eDcpsM5gq0wTE0P5Y1SqRrdv7VOLUTNbMBEpUKSnXOoy4iC37hBAP+f8APJ9CjySLR75wMYqOn9GiJpW7+0C8m8okhSRmYp4gCR7pCPtrUOVR1cJGWxTCelRe1SMvSdY91kjWG3xWrUtHlMIUbZiOprVnk+CoieaJONlD8T0Xqk0a3N8FqHf3fn6Inc6pJEDNKeOJJ9fXUUvcFuEiRay0s+718rI23n/zqoAqEzCasu5cNsMVxgkYic6msQKw+iYpwnmmZgzE7RgMxLAfXBrDtPgmYtEfaPljjybq84ioItm70ZDXRRkOVEx925yR+VO2TNempn0WGUGNFjlNKT1YsYDCZe+kCOIV0im7cJuKOauhJmup5UpvLqyaRq2ymIxtp6vgtspUSySM7qJS33rQMrtvRTfKG3z0dqCAiDMuD9u/SNTiTEt/KqaTkPdaC+RMNRs5N6dttBJsbt9ERNLBN5LExsZGboGIY31ooXwQcSBfo9wn4knlvMsK0MxDEK+mpnwjzfBRJ0sgNVmNrVmcR9tbtBNRqrik6be/qjNC0t+2aMzuz19K1orGoRWICwsTWAHpHTkRDPp11J2AWJMgIi8Ymy7AKh3lsnSaiToqnxe/4tOzJArYktQ3y5t6kyLLSOT+UZj/AFVvEFPpmevTSBNDZP8AJMoxMTi8xABE1F6AYo/NSfBD8UrMUxFT5Cwi6T5JrWS+nFOJ7h9tqv0Gh2m99THoiDSLwicuoKR1Fx4gQhf9VrdtJDb0RUAaCX9LK8nDIt77Dkpsutagromwu9ln1l6tq5gKqcRo1RjJoKP4RipUMYprLKwxG8zp41WtIBp+pZglgWj8ZvBkTbG2g1IhUNtH4ouzaqxNjFI0Ma1YjKIb81MQYAW5ESXjHVICoiodtbGOqJ4fSxQyKz1lN8o9en01y10d06ysNwAf+wpxHFGwR9NNTzb4rSBs3C0MoYluOUzXWzNRWt3a6tnVAvxM/a02AeO+cyxAN219tapEqjWhqEbOIT0uOMrsjjQADU3b+1NLkUPo4WnlJir8vEqGV3ajEZ09tJKRiDt9oeQMBnx3mJ/9iaPt2dbtkTxcviiI6fv2nOYg7X6wXN9frOpOMc27KSDMmq0sR4q9tu1Aln6aCREykDU2D1TkTbMXEyb4M50cdFNhM1QiyGCkz4+WyREuqkxX/SRar8ePoscdmsRMzUCZjYvprE7bvySMsjjKEqghNhySINllTrrW+EUGMSh1LfLLG0ri0U/xrf8ASxkeLe9Uo7pELRF1OLSI20ZCtCoMDqhnMeTlGMSLlMGLOvaaRLdui1LVYWkpJkJ/1kWJ2HHbWImmVfX3WN5BRnfr+2XOwC4HWFqqazAflyQ6gQH1Jc3Hfo9tYjWLu3imCZhsItuFyMi0AsR1bzrUFS+a1rNu8rRxMjESSHFiO25HatYkmqR3WHl7rHIGCEp6F+2fxhL66xFJ1ZRB6viVjObHrcw0qzKev01jqUxTh1tR8UZ5ftRSPcRBZMG//Om4rqpygmTZuqPkqsC9JBxRU2mojtGyYp2mYei3HmY8War6ozO70zrEEVb+OqCDFKURGGaWWZm8IFX7dtBrQ3CIgQLI05mIv2/UISz++tEWutBiTRv6TAYWbkmrYs8ae0RGjHg290Vvrs7IRMCJMkoJmNsSP000/wCYkJAp04oKgS3Jcw4fyDvtvOdN8qLART7WVhRP7vSjixt9PTRWxplDfNYbaI9iAgfyUiX8h9sM9c6r56oFTBr4rROAE8mdpmJLLrtepNDOnm/ZMjq3qhAYvaW2cJLMF/rqv8kE6ogf9XbKbAoXalkv61OI1z22Wkg0u3+IViXZjeLj8tuXTV1EFaDNv6QeR2YcTJQTD7bl+300Ebp7SYS8lWFYOodLZzUfWI1eIESLt+aoClKkuyWTr7SbYjuYaR/TWrAm78UnLXV1WCxiomcx3OU3f30TtotWJlGUJS2Id4Ajo3HX66a3Nn0RMU08vV6pWUjI3MRBLL+RPjOtzukEAAjRbEXOTF0oEQl31da0w6dFoGiNZnqyKUQRDY1jvpE2ARqQdG9YWaC2QJVZuIQ0a8zwVaTTyqt6TicDJMimyzJrRWZU0F7sPRa90NiZP7dJ66rAtviEWo5HR9URUhzOxdZiPxfrOqmB03VSDEWWWTEwV+KblLIw/wBsawMf6UkVo26rBJXWcxylhM2531uJssYkdOn49UEocBninE6bQkQfbWGxb9VorS8LPOY8RHOI2AAptcxpAjR81XYYIMx9JPJOUTEdyY4l5FcXjTAA5qqAUfn0ZQEtsG5nqBhmmdJjqsKDRaSRpWKhubLj/nWjYwnSNG/RF/WW7gXLB1StAiZb9VpvoCH1QOwxlCsxT5RMTpqL3Qdz4ohIdJGoDrMTKet6JMQbrEl1fRAZuL+khT19oH9RqsR1CTMwZj3fklWN/wDqT0YpOuul/wCdvJYY0B9m6obTj3ZsO/Z+mmKxUiOqqJMa6oFGeVwsiy1EELFRpBi4WueT0fssyxnJOwwR0g7ba1v/AKt+aMiBaG/DogjFJ6srG2WQhkP001FNVPDJlGcqeLSMyuSSYzMZxrAAiNG7LCJilW/NTfcXA1BAkbMuYjVRFdHwfmbkY2W3Dq9kOXk+V9fXprC07LcboQNRINlXAsXLTtrGQJ1fT3RMeFExZ2EYp7T9q1jMjcuiO6a1fwlWTLObyECpEYa9NERsqANIutZEsSB123xuu3/WImut0YxZvqtJPdV/KFjJFYiOmqx515Ldptoi5AZK35dGIyvGomNBNJNDP0tMdDs/pK8oyeT37kSjDd7zjSBNiifDduqkvNm5mQPryVvefrqx2gyBVMwQNOSEuSVXY4jMOJkxGtU0NljAoFvENneQuo2y9TM63ItvRaZNWyj7Qifte35PFRjLv1nWk7GX6O6KEbBJyekg+7DgjeoOudUBugn+e0V08lhkAkq4nb1kia0AVkqMjArbp89UIiYncTMliANt5mtM72Vf1PgtyMd4GWMGM+VxXWNYa1fFEwKWCGa8h4kxBLghRsJjTMc2/JR/XcSZno3Zbys+x7SJm5s5AOg0ElEwaxPPm/tCfGZjZfQdgyyaxJPJtwihMdFPnykQGYMOBguISsVqcRqfsqrZV/G90hZXlyPaCdmfyovVHlq3qpgC8Id7PGiZhjfIeI/fWrEbrbxUfAftxA1V4lYgjlPUZT66xrelLN3VTFEYRLilYCf03h7mk2g2U90QS7fumyXyDcZiIsq05VuYNUQeUIia6N6KUg5lauE90xYUM/pqiKUSJB181pLkllPsdKePjGxOsTNrLQCY1SvLoHJuORtcXS7/ANTpFKxBhv7U5TaYMIq3BEB4NUD1GUBqtBOM3b+VNdaJHl0talelEQOS99Os6KgIxvVT5M2L6qGW/Gg+u+tiQKF80TSNG+iUejMJtFhEYCZ9NUcr8t1o3Aq3zReRE+QEZv8A9m0io+usDWNfJuinjrZJIwhK1DEx4vS9/tq5iZiFBvEfD4ItwzUTN/VxJoBAmH4IiDBv5efx4IKYMETBkKhnP/OqxyBEnVSSbaF0fkosKkV0usmC2PXVDIgUQBFcq1fVZcSXYXEplIsvsuiSfHmmYFbenkpwzJ3Mqblm0Qa0Ym4q26BM1miyN1UQpeIioBk1heFhBrjZaY5Ss9rookZiL6fXTFJQT46fmiV5RDMsBbuNnktyL17awAiln7qR/TfwprPfO3/9UJAG8aqg581QxBg4hLKRVYfWH6/5/wAUQI4lRllJjYoJ/dgJyUne6/qNaZMRRSKVma71S8lkB3BwjlLsF0gCOaTWQLXWJwd6bgxSiw76TxsuQJNd2/tT5ciIqEU2zcxxeXKINFZoYLfBYSTGL8ensp2F73mbiwZ7T9daP6bfJP8AJFLOuqRfIlMTXba0QidVGq5mpgpfI4izDdD5XQDyp/40wMrX8PpMaaN2UvarI9pkGmjktzM41YkWujIxD8kqZvPQIJmxmGvt+mm9lBy0Jb91N5U+LEXyWWqq2GYPtqoipRBvrNEkpB5dYIJQjxZYnbVxFrdVjkSSXt4lZ9oh3gYJY6Zfr9tT3Amqk1IiB8rn5I+1g6YllgUkVK01iRbV2WiL3fJKs+REQqtpkwIscv8AGqGhqpOUmNAX60U+VEFEe33ePabVfprACfWEUPN/Sk0vJjeDMQuZ7R1J10oRHFApSKPglWUjrHLF+qwiC961hsWSokT3Gzc+CHPkcYjeo+vozKbdNOIMQLN/SkgmilLNqyMMMb2caMffXQSLWW7ZqLSlti0ZXjWWrcGe2kHb/PoomhOjf0l5JERLYeVlODsSdNNRekKCDMCrZUVJT2kpPWUnMZ/XRey0QJ+1L2iEEXI0bcX/AA+mme4IoBMVUnkv7sRAQI4lIXeI6a6jHYQVAEY93C1/hJkdrYepEMSO+kwDGmyioE8QpvJJcWwQehO8R9DvpgGj3UiCKN0UVvySN+qQOWgn9dM7KZJEmg4N8Utz978V9y5GWca01qDKicSJnwf2l9sOwuRG+gzcemNV/XXiueWUnuP+go8psipGMJ9iFP11YMVuFNDBP+nupcpywN4mTcyeUX9I1IE8W+KCRrv+qeYrbyp5E5LU6HTVTouJJidG+KnytYwwxNRN0xnV0gTezuiPVT5PJpkeIpuctscXP/OtIjmprUio9FDkswsxFx94WGBzpABrtxU3JOimNOakFIW6BPHrWkht7oyuP/jKTlyIne7xMEtOE/T+/QY5TFFyP9bwpdGs3JEwMhNFurmutkEElvytVJUMYBDZZiSyx/50iRe+r+woN5pLdlDla1csYDIB0qd9UMwD2t8uC2QBMCwdUjhsDjJV+6rbzMdtBkGBJJ6LkToahQ5TMl8s/kwsSdBgxroCIqtnbtMwCgrBLD7qkg6CiMCfppx3jZQZ2ELn+RsxVARDJMXtPb01eMW3Wmcb1bcpEYvjNYT9wmDKbRtOk5AmAaPX1RNJKWYZYzcmJdvvnU9ppuVxP9G9FLkzbt1CCuPIERbPsa6DzVUFJ2fulUveqOVEzFls+utBFlJmKX0b8EtlZ9WbIwET1xqriDR6qBF+PLxSyskgsjW7yuLht/p0gRSFz3LbsovJu5F/JzntJ+XpqchJiGyoOMmB/qLfL4JFXMsL+P8Adhmj9dVHgPbmg90UoIUlgtWS4WStwNz+o1cg2p4HgjI6avohCSv4qWI7xmN/8fTQCLCy55UE8G/1ZJly2dZOkw7x1nTBlcu8CpU+SXcoTtRDxMRNGNh10E6t+yDWto/WVPkkcVtYjN1MzROdu2kAyYNnxTlT+dHulJInikwstRsfWP11UbxZcyQJ2CnzYnZALZEpasZO2dIB0twUEnossDMyLBiI/wBQmYitEE2s39KSQDAvFFJWPHygQPKhYLiY66sAd25luyO2tbpVBvNo7fWu/wDRrHIEUVGZjgUoxZDAe4Lh6zCzXrrE0soisiz9EXkZnYmauSu9OtOWlcka2o/fwXniZkoP/beDiwxUa9pg8mV8T+hcrcW4hju8mswbyBtN/bQaVd1XcDWgL90wsLvvF+lUn/Oi0ATGyx7qTbTfxWFPdY7QkuTchh+mnWAtkcfDg31TnJbWQxyi+PV2PdnUEdtFYAyq90/mRfLx8s7Rlh8bIdb+pkQRDfog4xZwrDUzOOkIyHkChtpmr9fZGP8A4xIYQk4ssb/tn6b7/wBtaDlRdIj+hwTTIEQiL0vCe6tAnmHwVgg1rZhFYo8o5U4a/clSSamk6UlIyM7O790Z5DS8d4TyHp3/AM99B7TpIXWJ6qvHl1qOIQlS4t4mzUY0RF1jOVU8x2egLTt1DxdTF9QH6pxsNQ24VLqKlmDfaeUwGNYZCN6K5HdPuym3MSgRn1UOTW1XraQNFVCILf4qivExBCubgWY5BHf+2pgXNVQIJiapp4lIMMznrEZhn1x9gg5CZ9n9pwqINyqeQME8vqstw1hOupNTWj4qwI/1R/CoJBHGekyx0PKH3X6xqT4UW/rujZPEk2T1s2FeQinjU6n+hQv2XUExwdE7sjGCf73uv9jU2vEv0VYk5TSrbCfjyZyRChutRFij32dBFt1Uk9G6KozCxE1MH5RRN+TI7amO21m3CoEf5N2PBPOWIcOyry2TPrqqGADTyTMGDUN+l0/oy9m6WZL2636akECy6TFRc9bp+PILQshSEZGZzRZqSBHHi2FRE1xjzbhUHy73JGCIYiQn/nUEAHgqpcUbZT7vtjqsRe5A0aKxJXSZggwU/EJfSIVaEK8QYazM6wyI8Xfn7rrUju4p+PKK5RN1MxlYuIjM6SNYo38prkIET4My6q0zIsj4wuSdzBU1tqNJWwyrU1frxTeRmt/EzMx6pWiBY8FeGW0+j3VDBls7eR5MHiMED99Sf9TT4SRqG/xVIiBbwrhaXOJ+s6JPR6qgZqLtuBThyIArkE5I3j92w6k4nuOxfBVNINtVUhyn2hsoScvo/wBtEGeTmqrGOjfun4UwJLLMH5HiFk0dtSacur4KgakXDfirnJB7uQZWZv8A87a5nGa8H+8lWNaH/KM4PFJUkiN7WIh330Ue6oHe1lbjyR9x+1b5EVETZ+40iNLKiCKio5N9E8y0pgyX5bUERoikHQ+nGUg1pZMMn5SqyiRI9BmBdSZjRdBBxiIbhU4ODjHWbQmYyk79QnQcd7nRVQnl5q3HcPdVWyxYTML/AFIag/yAA2wqBB/0E3FIgZmer40tVB/fGpMm91Y2ysrcdu+IiQM/tq39dAyIPab7rTWzY0VTdYM0HXxqUmfpoMTZv4V1BBlNxYjMG0InL6VHaK1MYkEipVnuytEh83yVQrjPltEbELWU5bZxoJrQpExxTj0kVM8kK41/7RHXWxiYP+YfNIIInXgHt+KnHnlWsy11ZYt/70kRb/S6X9GxRVkoAhL9UIPIWJ1AFJF040Lb0TmAYTeGR3L6PHvqbcwrBiwq6uiM4jKooHIuDysiEzoiMej+l0oDKsN1FXYGQEKt/qesEOVokyLymOjmIoFAuE8YCSY/oK8Q/H88bxI0/wApzliS7sJm0IDedOjb4q+D8X8sOdjyBOU3EI1O2+lt+CrAkDu0um8gBmvrDUbQB6rqImZtAV8NUx5U8mMVEiMSPJTB1tNJIIpZV3U2b91SsQDZFWTITkCN+upsRlosDAktvZNxmWQ6sxN1MwbrcM7anIAcnonuFkRCDqu3Unb2xG99dbkqidKI8WIERcQztI+QLMtanKTX1CvukQf9T9OVbziroyQWdVTp01PbJk2foiI/q72TjPVrlmZuYAzjtjQCeiRkQNi3ssQQAcpkWj2jcIxE63fUzTxTXHOQmEp8Z5dDqCisSr5XomlbPyXQVvYhPx5ogEdrBnqlZe2NYiintH+tH8Ks4Q2cJ9LEDRBsby93dX3CJJrq3PFMUjjk/wD190ln/vRp0WBkQbI3nyMwQYySy5/uaKVkVb5q6dH7VT8ectslE2yZw1hjtOjLERPVNTQxCc5DvMEzIM4j3U+OogxNHyKa3iqY5MVctQSFTvuJjOiADwWGRFBdHyKy1vHeLmRntrdta0DlVjOVtG+iYf3ccLETnM1HT66CDMGpfV9FXNvwTHM+lipRiA6n+NTlMzp4dVhJvSqrsd9o3th777XqTMxPNv3WIvCB+OYy3P8Ae8Desa3s5W7q2PFZXkTMR2iSnG5+v9tbtExq3z5Kx/41b8U8QiZrHk0R7VmkjWkkRO+ye4gnYv8AUcAKSz3JR3WWTTPdehVTJvR+HMJpfKLz9sBUcuMe6d86R23WsJTHMwxWcHG2VJmYss1PaTYPZXQ6PRP5EgY6eTBsHiAfqakCJkNuyxBArbwpzTWMTIK4aNibd47GtemjfwnGD/NA36IkzWPxWGfdZBPjDU9dahqqgbHti23uiPUknaZ4xyd8G7qeL+1WJJpYPi+CaBryIyYzVTWVKdAJiRdXW5/0/wAKMswrG6o4TeQI8tHaCH6PkigFLKpyH8cJmtoKwIfTU1Ffv0+0ETq35onIHCbbMzMRBgd2tbuJrSW/RM0pJb/EVPxZUyxK5bcn6T6awy/6MfioE6w36o8UlgRLpfdZOZN/QnTM1EQqvrQophJKToUPUd+WkGtIKCA3wRrGGRhIVgonqnTWjU2b4ej3RUWb90xyUyRC2zeeTIBU6mNUntyqJ7vBPI3UVnxikaPHeEhodSQBzf74LQJoaAN+iNkTYXX+1bREExKYrWuTVJpUeZfqmXE3Fh+4irzsfXWGOILjokGQRru6p7GrmuW5E9psvU0Ik7qqG1vJEjl+Ki7TLk2VXH20VA4qDj2/6Eh0THKiZwFT3lmZYJNSbxrej5Jx8p/ExD7pkhfcdoWzN43NEGlPNUCSIgS3qmGCWzlKmSc0TKyzvrZUMgesvwWI/wCdU44hhG3eD/a5wak7m0IgYmBQQ/CyNKUD7iYOoTAXjfRYTeUzq90YyhWQXe5wGNbYZXcIp0W/G4qGH08SiVmDGiArO0vwRlHr1WkkiLfrqpGmo6Px4rAk0qUwx7bucUSwWKt/d1UTUikKjBuKKjyk8ZZjM8kLuYFHjO2Z1Ea0gvg+KntioNEVF+7vG9cZnc0QYrdv3RANaoiAfaU75XfL/U6L3D2VHImlKN8EZ6oK5kmUoiOrrUyoNkkmIuKN3RDIxY+PKBllJI48SeP+dYkiqa2W8SEhKd4Y90hxXtGLXQLwDrze6L1ingtGMV6xMBxHtpBBGye4ipqH+rVtQbM5kzcSQ3rKpBFaOE3umxnJGZ2wxVfXWnEjgq0iZbOu90fJIJZkiJw8i85PRNs6ntFwiBlVMIkwbFmRV2AZH+t4gkx6KTQSTIjij1Ik47IKvHqwyBR11UU4z6pxJ1+XZNPFw3bsA7Ni206mDM6JGQ1eqPSxEy2BvE8Ro661daFt1oClFoWqSRSvrW2NTIFZb+lpN49m+uXpNbW5c1Jk/wDGkWgoE3pFW/NMctiiI8pJcxcR5F6xi9JWob3ReQhM8eRKZCJd4y+mdT214P2R21GpTTxq1qIkuiJbb/u6YIp/y+ikSbfj6rNgi5LmNjFLFY0UDfJYsN6oZYdiGnOYJlZdYX4t+WyYpOjfBaIjeVjizj/COHbW1g7LGRfm2EIkh9Uw35LjqJtema/y/FEwJrHJ/SJyYakJYbZ6XEjF/XRFOMqgTNDr9fSfymgDlEwbdlBB0Eb6rAi5t5LLFsSJJIkEOZA5TU6aTGpVyNPdvoswNPImSAg8mCFKX+p0AT4XmURod27pvKgXAXhgc/8A6fuamAeamJPBvZZyZanDE9OUTmdAmNuCwBsE1RYcmkia8XZTlfepNBBmG6fCI2ujKw5htl9s7lXZmY1QAIgrRAk0b06XWExSuKW59w1HpoklEUfTVbqTPkLadElmGY/tp5Xl+awi5QgVlJaYh6esSk7Z1ByGllUwBEyG2FhYKhJfL239Vr9cOtuX5KaEkeSE2SYYGIlpliYsbvRR/f0k8LlZqmcyEVB0caJmqRuP9RUsEvZF7KMI0hWUSBnWjU0Eeq1bPkh0rjdRuxV7b6CING/WEwRMzD4LOTjFAVvUthO/T7aYJHFTUiX5/CLRJgv7q1Zv+mnUjWFhiDsZ4N8ERjuORgbHDk4kaCJtdH8zR+KbjyGBJ241jLMW4brREWt+Oikgjm3CaF6zjiSQ1Tn+o1M+jCAce6oognl+UUBQbqJln9NPEULfgnhK0Wcp2uWrwMlawiKP0QQSLUfy9A3FDHtsgkvqk8jfWqDAoS38rGKWlLD5bQhDkveFKjOkRCgkxxfutA4IsqBi4az+rjUEwL05v5VVmUCqj1vI0YFPr9tFAdW/Hmi4BF3KNwUMsDmZOstP660AGDe7C386TVvkjymQRhv1jApFS7TrAjqEiyDeZEgMNMS+7NaIE1u3ZAgau7qsEzvybqYSmJqDtpmC2+q0EFvr6JY7yk3N7LDFO/11iZEFv2WBithxCZSPLMRnMQOOw6wFYLfygiKP7fFAYGonjZSEtSnV9JnQ5TJnd+6I20RG8QPtqKiDasaxE3bsiQBW6wNxMP43n8pwsT66azQNlJvFLv6Rt+/LfMJUMNH1r7bnbRY00caQ+SBX+2bURK65+u2tQllYmabNj4SviVT1eykTYRLP+dP+rvVaAL06LNpMNcTxTxJkEuZ5BosKz3LEC2hf58IkTfdGTGJczn0m9EbN+iMqCG/ZGWIQmZJ3cBie2mIFG3xxE1+/xFoMhyTDffcy6wqZOiqNKSjPJAZhrpK73FfoRrQAJ1UgTBLf2gP/ANAwEWOE2y6BZbtJEG9ddPFa/JmxZb5R+5jeFeU521hHbAPpwSD/ANBCOk01uwMzvOkntMG7dUiQSQ/Ra0m5n13i5iAmNNJhBAxMB/KGxduwGyjmpfTWpM1j8Qby9EUvbIyZuAIoh/XRJNRdvgqkTGzfiis007k5gOKb9duuiDQz5IoDIuQ37ITDL+W+7Qy8ZadJrOzfusQSKxEhbjhYSiDcqIG7Y/50kxQxLuiTqUaCaIqJjK07M/rqam9Qk6d2vsgy0VM9S/F6zXGM6dKvq/NaI6PijVwZfyiYiwj1avQL1vs37E0hCZWImdxPRH69f006VtHpzWAi9kWamWGYJwNE+n16arGob9lj/rjCFdUguHpxrEEQY0mn9Ul8S+Cw0RU43REHHeVZuIxEF6quRMWb+08Q3qkeQo+2YuYGZtpzH99OONaz5twqi4u24QkhwV5MXgPX/wAawm1x4arVDZ+9UqOSC2BQq1uKJXWpDZSamBtpZMyWzICVxLZjJk/rOtiADSiKzUNuyVkZm6pEGEldkQ3200FDZt0YkN8lpZONoAxggq1do1oA5xzfgtQiA3b5TOYk6RMm85zHaHtraaQi+j80IJgEWsxE725I+utpXRuyZERLc+qzCVdTMv4xa3JCb76DtswsNtG+SRZdoVtG96nBZHXVARcmRxVAQI25PyRAtNrmHNygJLtWutZrq+a1KWS4jjFcamOiekis61T1fog1NPBvyWv1cQBCxuhl9NasTaqf+ZFnvCVcry4t9Y9uASJidVpWQXVc70mhlDz8b5LHfdjlUPUO2NESaCr90mpp7OqTlEi5l9szFxy5YzGq04qqxGiVCPx2RNpqs43xq71B1+UzjYzVnTishFEAkjn2mBMYzB66LU1QdzZ3ndFnfoy34jta+Oe++2sJIEXRSSgqEHixE9ImL2qd9IGov+Ld1ZNqrPKKJ3rAN9QOpqYMSsSTYQZblE5JM4ZuhagCPFa/86ww2fk9twEnnLeqXsjOJOSAbXiPE/502E353RXIybh+SXyDdbLJjZZZjbG2mJEQkAim3L08OKSZuWYi5mSdpYtM6qgMaKqAQahuVvUZgcURdmMTvpmLbppZvpxRhUKnjLKwuQoq4+2gwBTVE1k2shZGGIgrs5Cwz/RpuEEmIb0Sk8oPb4kN2AfSUEudY/xXip7v5rdysTLEkXZmjRFK32Q9G9ljKS3G0FRO7I7dNJFOKxgitWbuqXlUxiFm4tA3kszpFDXwWOVP6u/L6WkWncmOSSTD4uZCF3dTJsarnS5rHkhTYktosT0qB2nEGnuOvl+/qDEVNrN1WUjrD6u8DmWbxqQawKKsRJ/qrcKXLlIxARiF2zHtkjGqgzBqd3K0x/M/1KXkT0RyQMm8YvSDFNJRrxfklRZleIgA+VxCNonetP8Anj8p40Wpt8kVbwVLjN/Q3jTUGQ2FjNkVJ74hX9v3m/1/XC1NUWmW3wk8lYJmDPtj/wCSNpw6rtoKUUwb6LVAr9ZOMWd5cNOtMUiqf60QVYoZaWKzHkL0w409o0ruiYMCI6rKBVtRutU4eUVDO2iYobS+CxyIAASK3E31zI0FWR6/50Ai1Zf0oxAJUvKbhjE+Putqus1pIBPFXGn/AE34pZkgjiOzkKznjZjHTTHogzpdCCBiW6eqjdEsfo6qs9s9NXRTNY4tytBM3xxEdCYR7vSdAm9/lYnU1LbhJa9dwEiYFioIT6f3uhEUZ91E6lFwFSSRPtiTMQBVY0VjgW4WncyL7IScse4JqcJttZrRWS3Rc5yIoPVvdTtuvGCzt0RkkNWIFNVtJN5U1mPvCUbSIX0N9ItUyrJg/wDk2Vmol8pQxCOWbaA7awjSy5GSeLeqAMqD9WEUhPaMy9tJjVVQ0n2WCJ6OMJV4VIZmo0GtTd+igkCoU3m143NsQGCPsdI210AAvZTHca3bcpcze2V/TCzH1jSBlrZV/IMcub90PKlY4sESw5FqIgjOmKbuy2RI/mtfz9czd8LcZWG1m5UdUJNDZ+HzKgEa7o55RPI3ImKTqdc40UDfRSSBXUoQyrB1I5WqTxbS4N8OkxbY8FG2m3gk5NpvD1u+lH0nRPcJFn4c1jNq0Klbkjyj6U1LmI++i8GZfOie2k6tuqssi1sDF3y3hm9UDFBUtypJmLJZg8oILcA0z3k29dVcwPtT/RFbN/qly5S4a/KYcwgMdCOt6oDVHIJO/E3/AC6xCOxZjTUUNMXssSRXy/EDlEpK8rzJ/dubxp7ZvQKP9clFabzMnjEU5qp31UjEvxeiSe6mvUt6oOEm96VMNpMI/WNaawAYUyLhuihy5rtkCQYmSSPbPHb166qIvZSMT/pJPInMXlvqPrbDqtJRkT2kCIe3ilmOJMcYZUeNs8o9zR/a++trF2+KDEy/1LzZcVJu3FkqoZ1eMAQCpIk/1SjdYU+cNWU10c4hJ+2kTrYlBygadvmld0gAwiJaTS0kxeqHE1UmJ/FHl7uRDEXKNjCk2MBM6oCNJLbCw30fV6pWaFggwOdoOkmkYgaNhTmawLtsFKxxywEB1E9IiT6Rqppr3PdRAjjPqo8lmTkkZbwBTTYTmdSLQRdI7R/9o6lCbkvK2M/TBM/1OqE2tkuZk3UuXIxBNTEYw04z/wCdViPCqkDZSkhbS2JnbELu/U+uukE0oCpy7sb3U+SRvloN+s8j93fJrAGYFnsuZImNX8KHJHlVKrHQRkwwx0/zpO2gfCj4rEiIxsRzU0G5q+LtxzQLsZ7OnE11pqoO2jfqhyKnAWLmCZsXr6mqAqN3+clyOQni+ilz5Q5iYW2JkYzFRGP01YFNaINLVLdVN5JiGbq1rP11JjKVOUERYpHl7fcSskyVRT+MeQbE9DTwD+VzJjW7fBS5wECTygnxo4zETBTqsZNT6t+Ckgi1G3KjyUgGoikjEY3hn6aowG3qjO2w9kiQMKUdJjeRLnvtpFTD+lzJMxpPV8lFlCPdNLRmPEd5x9NUNxs2bIJj+RIEfr9EnJpjApgSvWjGcaoUNfVui5mQeev49rqXLlJMxDAiNRsLBbveqxG1QgnsH/kQpM8YII3TNO75MQaoVqoMR6fCm8hKgkYcnbYCMYaNNCdSpsJN/BSW8m1Dy6kQ9n10XElQTAkDk46qXJ9xMexd2ioPErE/bXQiRSXzQIAkhJN4FmoSI35T2npnSK2spvejf0p8mLJlV2DHVvD010AJG4j56O65/wCiCW2FDks0MYcEvlNR5NbCafX6dkx3WtD+ErBHkhJLewRSyJyX6xo5Ck8399VJyItfVT5chWLhgNvSxvV4jeIUCAKxKkx+XtUKSd8wzCw50iZo27LSSZBqtKxFIRN7D4xRJ9840jxK5nKN48fcwkVDaaGcxE2i16ddUBjfREzQDwhTWTkC1deVTam7TtqY9Pp/Km3KeF1NgYH8YrFkT3mHV1lSaiSEu8yxiFPRK90k/rrCLVkhc4kzrzfr7JG1eIREMtkUQysIx960idd1BuAUqzDnxjqFwJJ+URqhImBDf0oyvBU+XJEDxxe0wJIRD1xp4n5UxAMt/akhax1jI10IkDHXXQkgCLImlW3ZDOLWAY/GO3Wb1p3Y5rnI1oA3p5peUG6RXtFLhMZUN/8AjWgaVQS+im8ixEpmJOLknrHt01iQjEGJpCm8peu/FW8Ru+zijpAmtW9VJ3igogW28jkKWg9TqMS6wjT/ACnLKBQCUrnJOLCIgN1l6b9dMRVt2XOCTx95Wl9IUxkkln8Z9dYAWFQpgi5fqlkCVIiZYG+WLk8ZP6vWMk0vKbAE1K8+yxLN/wCyBXWTHbJ017AcY2b1XxNaXdHZNcRNsCvHlxwtd66XpJF+PAoEif11ZTZ43Shdj+2VTp/bTMGdFWJsDbl5dUZEtsqsMC04QnbOprNA27Ksa2Fisf8AtLnaRYuabSf6rRNYHqtYk6JpN1BBiMss0iW/XRUGl10mtP8AJbZRH3VIzaV2z6JoM9t6t+iKCNk5y4yzH/7JmmpKAvWjICBcq4/mj2fVOcjaGM3xzPQO/Sa+7WP6oXuiO2tU8QybFvQjilSSf121MCIKrS90wyQdCWHeBDk3KYudagBiz/FY6y/xbZSXqX43bvDG/X10yP8ApXQc2/pUOZnyYHlEyhmK5Erf66g4zUQ3KqJcKxZbiJa/9WZZI665wTSKP4Wrc3KPFoyYJIh//KBvr11jUnZdAYEFvUJ+PKG/UesNTCu7nfQTPHq7pJpD91as0+MSTd9gdxb20zNJhbgOH17Ji/aBh3uIiKTizNyxqZpPFXiZqRBVARyRG4GCKss20G3BviqkZUN5/FXilQILjNsUEQNemoOJGuioSKaJsEzF5W08q5C5rWgE8FUkZQbbPjumOTcbJln77yJis9dRRdKSS+CYS2njDft2bC+NQ/WdBqOMvzC6f7ib8/10ViGGBIJO5xUieMbaia0b9EgyOD/dE5bxq5vtKSkMTDqr10hbGt/njt9Jy/blAxYwmWZmP00TsuggW/zwu+nJMMU2eVcfLp1HtqSCaihj7XUbQW/lXFq8uEg4pTvLHKMXqMhFC/XRIjTRNxaT7sKbuC7dEeSquNPfbon4rCzSffNKnlJ/fWiLiisEg2ry+6p+PJGLCM74ME8nftpyAjdWQby29VbMPk3MkZINiyo3nURFTVIykcA36o8VmZl4nWKYjHERTroIxMCwKrEwO3QvVwr8eQmSDvFhQ1ssa5ZcLpt0DfPmNw6jG5sXJA+UqxWT10kmII/l9Fdrei6CeV4vlJURIN7Prv20UBgWcLGQ3+J+PSwBrj4jIk8iOUWOdHK3i2VUCRlr1VuMT4y9jqDPrFpnUVIlWTFmwqlRIFkTQb1xKFP76mpmPtUDI5Xb3TTsHu6FnGpaqKKzqda6t291eJBNJIHzxVuPKpZUhY8sRDA1O+sYJ7TSfNYHQWo4TCyEiMDOLLiCaj01iP54vdWCAdfFNGOUgd8FHjEEXvWizdOqvEkGNX8KvFeRSzPWIayQY/XUEY4nSE6Woq5Lvxsyz0i2mKvfUaiZbd1dzBTcG8pETaDskjClX10EbCZsruI4K48WIi52LtEiGG+2iTiKtvhpgwT/ACW/RGc+0PS4c8XEMzDjTf7fVWCaST2lsVVePN45Pagbs3uRKanIA8509E0G925VeNS1BYnJTAkg9IjprkbAVCqchUFGQ3i2brqEfjY6rnakP8VzYh6KvCpn8a5S7TRBKZP7acgRa6vuGVR/r8VPKupEEh9ZuPKvq1qDiZMXb4bKhJobSqFU4QTjERLRSl7baI11VA6EWTSGRegRJXlAgyR9F1EVrEfD8F0FA+TsqHJJm2HYnoDcs9T76InaE9okRLfMKlZK2JoJRtyqaiuNCqIVDlcOYUg6hskY20z/ADSVWImpRN2F33HLEEcbh1RrQeSoEgRKxdLNGwwdI5Dv/b7HAUVkgmTv8puNHb/ZlulVg4rdOihHFYGvD0TeQAVEwsDFB+LtB01JxJsG3VXGwro/lV4rVkQ4ZWJhAXMakgA2qie3+T/l0+kZiKYoIvKVIuD+uu6iFYDdkZEzE1LEtMY4+2R9IdEG2r4qscgBXZ8HVOcmpUJpQmXO0w/p/aYie1UQCIf1DKqIkYK6d4lnqfrqf+qvksJFzWyMHjIVnvQ3UjI4dAma2T/1pLommTHXr5EEkxENzrTS4JevT3Vipj82TjExW50SCMItGXUzj/0+qxvxej8U5yJs2CCUWIJyE6SBAINPRYTdvr4pyet5hmpqmempoRxWmKkUb4I+blt9eTAPKM9ZdIxEQNF0mQ/RGWb7RBlgak3/ALanwdNFUAQU5zZAxDvHl5UX+63pM6O0xW6qhrq7p5G5jELHESRJDIz6emtxAqfFScT19ITMJAO8q3u4hW9QZHJUCD/q6LHRbkzPlbO2Bzf6a3+qApiOTfVY5RCA8bGIiLv+t50QSePFNIE6x4+1VXjyxnc/9gGGu8m2pPCyTtqmOUOSyqU/LEsJtqTW8sLViayjLPjPuxGRaZBk5Al6JiwEKscuTfyicbOpLEZiSZYZZnr6xrCtnPBYkhv4TkUe1yT2fq8hRdUCQ29lfdJrd6dPkpiJOjyCamnxRaWH+p0zIo9UwDXXpu+K0mYtjCr7mhji+Pt+utBP/wBVQOURsCmHlNWlWO04iU4r/RjQQI4PxVGDpdvzTHyznHj+4mRLqZx3wajLHyKwGlZl/Cqz7bd6oWeLvOWfTRSYTM/5tqjKnbrs7bYnU0H9Qqw/kRfyhvZGaYb6r7aiqQ/TWG5+3+q5m1lhjdFawkKdoo6TrQP8v7fJa1dU4xG+wixAwTVkPpqSCb7vkqBx3gp54pJcWswj1mlY0QQ/tQcSCZmu0IgVaYi/FxsG1+l6xB006qpg8W/tNuSQ3Bs0NsS2fTQdtLt3VHLXi3VAwQKT0AintB9eusCZo2+CSaHRuU0zhVBlYTrsbn0jVSI5lbtmujfsmOXiMsrncioAuJXWppomAYpbVUHyjAejG9m0/XUxA4tuicRUC7dvp/3YjbyZeT0RzH+dakSSVA2M9yVZcv0Wp/ap7tvroI10TjmABIq935pjBcMF0PWZCBiu86xvGVm3SwqHuInuxS+kgMuoqDp7KDajdvVNvOGrqUGo606BQR/ytiSCXdER2ugqxGCZCWumempIg8FYJPKK8X4pjtE7HR3kKO9axFJysqof9Nu6YePIWBaqEgjx7SManIEECvaVBm//ACn8/WYZzsfrE/50RM7NwkE2vi35Jhu02+2xPeb6aIigVTjYVPklOV1A2HFkwr1itYieOrfit2/8nyfsjxGYqJqI8oaeQsPujSIxEG/kkU3THjlk5dBveJdyXb11gZoItwb8XuBEh/aPEeMIXukJIsyTPKqo1RO9zzVZGnD3T+QgE1F9gktL8uhRo7d3Kg6u6cZqFIiY6OX9zjUmtRdu6P6FJDbmEfIYGczddYXfvPadaDdUDSsSiDEcnqepF1hmDbbvRJNcbpoIOkrU+hjIBW51jH+dNxBlJH9SIQVkjleVkie6a0SLUQe0GYq35arEiPLC2flKnS2NYgRFUgwKVDbq5c+MV35X/wDlvT/Ua5njq9FdMt4e6xRJt1QIgmLYEJ1qk1iCtIJmsN0VDlfHqrghYJg6VX9TrEASG/jopIqJRKVTl+2ACYHpm00aaSX9cUiZ7TELEWvc8Zgv0TA6xM0KNYG6JLc4C5s2maZN/SNTo+arEi2Xg/1FiCHDdsQQSm9um+XFUBFMtXAQYoldpIiCfbMZT0NFhKLkmxfsillyziMVywX/AF11tauyePCiJ3XlMoObpgYwkQaTs3xRBmtBD+kTmBEExBMlOZLhS3+oiDaUEE5d2jq+SfMJDC5rEriNztpk2IopqaVWuYIORln3HZIfv9tBneh0SDT/AMfJ7+CVlmz8puAiGD8uPHtc6S90aU2+lmAgeXSd+niKXyZ+mgUs+NEDzfx8aLURMkErkwsTxfKNJg/yEkiJATy4uYzCxs3VlvpogCd3+LA7WL5/qJlr0uqfLa5+msR48q/iuRoiRbtAoghn1WzQBYapynEP45IVI8UgWm5aqJb4lawJmv8ApbgsPfBRLISwGJo/qNaul/XotQDSW3CY5RPEJDCMt5xcqfXUjdbtJiXs4WnrhKr0RYnScSaCEdv9UNbJ6PxYZmSppmDEx01NQINlNZqlsLqZqE2nExW2pyANa05P7W1giQEZgqHMQIVG7kM/51MeAf16rRJ/qQ37LPS9+krDsM7x9K02FIsm4M0PXmtcwFsVP61B+udYik1oUWqLevks9muvLBXSgK+uitiqABg6BAy44kMR9sIZOJjppgWNQOruptar6rZaxMzu1OJ7xh0STz8kiBU/aCPKmawZeWamMP1dPK7fotesvk7IwT0RI5EhNAMLTGtMGmynT/yf6gpG9EvtpnqvX9J0VyOlfJdBPcnbz1SoCyfRp7ugAA2gqFvJlY9MWVvVIemiJ34vdaAb289k/HnlnMvtW4Ge840kVgeaDiNokJHldIdoIMZtqo1ogUXIgnmgJysSTbNyMARKZ9P0YMRpu/haMgDG7fympXl3Mbe2nPiwoxnRUDsRWiHVM9DlGYRuctf31PaIAFuKoDhR8lqNrFgW37+64rUnii9AdktMXYYuIqCJWLz/AOdav/OixkmtynSWIJM+05IiQxBHtek6wgFat9NmwgK2xS1FkxgGlzrEg22fkkkRrK0tMzRaYIZ2bl6/pqTem78nKLAxYrbxbDNMrmcxxcfTTFJ0WnGI4v7W3wpc+kzLMH7vrp4hSasfD8FoRrlNszyV4tH+T/zrC06N/CZgcW/pbpOQpglhm5xDc6wi4qCk2qIlFQJaCIOMuIczXpBrRWQisdv43RKszDFpUAvl1bf7aRN001p+PzWk6BkacQcuhzHvotc0bdSEYkIwCTBHT3C4/XbR3VgmVoIknmjO+Fdozi1Iy63aLXEJF+Xg+iAKvVDeGspHHr/fbTIiNFhEQ26rWSQiYoirKRDb76wqZKSARwfJ8lha8mYeREq5AJWD17aDEwtrQol+7pmp6hls1tYuoym0V6PxQ4u+JTtUUFqz9NJFxq+OioyDBQYghtCqpe7Mz/bWrc2D2QRoah2RYprLEFIFzJFETnRVvnVMyKVHm3VK4qLASeMUVaDT9NUOLqtIB4t9Ewf3Vc5CKbiS/wC+sainRv3WodJfr+LRiB9CamYua0A9PpbX5b8UT2xTGTKqzu7vTWEEJieb0QH9szRazOfIrlFGb/xraSECZ4y9Er4lZsnCh+3e+LJn/vVC8laMsr3+0wDmKXFom62lG2orEoJnWqK8aem3Hi4s6SXrChg2Jf0sAYkxVvqhvDCld7uYjyiKnrqiNrN+6RSh/wA+9kVrCf8Ay45dEOsffVY4i5RHGj5pHl5RHpdhSXczB9Y1UAVNnwcqgI5+vRLyAqJiJ9OskZXFXqhbu3VUDq3daAt+8Q8uRUiZzvoIMLGvKFuPjgqZCV3z2+sZ01mDogxNYccEvWJMP2Y2hGXQeO/sqnR2Tcd+V8bGrWpPcwsvfWmae9kWEm6P1ex7bYyIZitYCv8AV2/tFRpRv7Rt5NVUmaPrOJjr6aJo+T2RcQbvzSs3S8peIEkRVxj7z9tYCKKgDQlK8o4/ltMBy8q3cXP31QxxrxKRJg4t+CVfxeUoNh5AZTKTE/TVACwvomALIFFwTm5iAn6zM63+uaZqQLo1DjpBGKa4wMcYxO+ugM0sZWtz/EVqeMWSjGFbhlz9J1qkwtTSySbijMskrGCVL/rGmZFdlB7TkRMoPlbLtOMIUFHF/wCdOwiujeqkCcoD9nxKVlsqK2kIIuHE6aASX+qgDr6+qyRSkX2f8DBntrVvoX0VRSiSSHy5XXKS5FQLwRnVgSf5UycbX+0FJRByeJRiYSa5MOpFpU6/+PwscpKKQjiMhfjDgIXSRFm/WEE8lpnxyntxDF/fH10kMp7Y039Px3xKpVVGW3FQbXV6xpEVbdUUpKDIBU7epPLpUk/XQNd7OyQDMiz8eSSVC44kSJabyRui6uzfD1VRH9HVuyEK+6n1mcxtFLX31ppAr0WtSr5O6Mf/AFgDxKcAevrEa1NIvukgmNShXF38mj8vEzbniXpmbqTnI3dXKzd1yYraM/kzli99tbXZ8kHLUWDfykG1IMbyImUmIlb0wf8AN6vnyWBmhu9loQrJJNQ+54g0JF9taR/0/wBdUUJmKbPohI+0zUj/APlLJE0f1epJgSLOFiCDdCUag4wiBVyxg+s60kiTZByAMAyJ4Pda7MzE8XlY7xNQ1s6ml9FN+aw4rplsqOpL6Gm+0QtWZO7bKvMwSpPughhJhsXrrQQa2W7NC3EOFPymDy6ZYXC1jDnVncgrZAiRo38rMtQ4sX8ZVJI5ETnOsJuYsp9ECdqY3HL5Ls0Pb/nWJkWo3dMrRCRZvvJKVHFpTsv01QJH+ropopvI3l5JB3aeVPTWjUWHH4VAqarNivaHe4EmXVSA2yoAANWwt7VqJFwyTmfyONh9NMVpeNVQm7+XuiXElwxEJBPis9U0GBaH1QZHg9EvLlCxTBEbv+vK0IWaf10Cp7ZPFBoJfyleUETyzyFrefQbcRrDEnKTwfNTB4Bvokb35QWzEVEop4oaoCP5Or6KhBE6NuUi9I3ipnaSC0WNaI5UU9wmNH8LJeF2MyMJCOCHOt/y3xQLxMFK8oyWE2FU0g3X9baoTb/nqtOOlA3qhDKANmY2nCcvKA+t6ZXLabP7QAb6yxMyY5Mi+5HM/TTYRq/RYzxbYKFx0SLi25KGX0jWNTSykgj+bYzpVvZJ5jHGEMTD2KmY410vVRWdefqqEgN+qTyipbNlqBsYYmI66e3hZScgLW9EOULWTqfkxVJfiaAdSisTcPp4oXNnGOodZWSAl3/tqgNKrToEqEAeNiMDmegxBP8AU63EzwRIkeLf2nLlC2eL0tmp9AjVga6yjtrIoUvGysIlS4lQh3dJ/wDlr5JpME1Gnp5boSQBJVxvK7iBDpg66rGsnX09yhlkYclyKTBOHidOjpiNBRc+KCkbwTD5MtLti2dSRvFvhBvOrP0gbdFbepL0jBs76TQVtsoqG680nLlB7ElMZ720tO14dYTlez8EGIJL8lFVWYth/KyF7n+b1QAAlt6pxx8PJ/KVXjmIhwUShXk7d9Y14PgpyI/5fgg8ggbcUUZVJ76QSbIg2NnxUlmC1giwhiQlVPqVGrgCooNePNBAkxSqDH7oWX/1Ib7jH3jTrS0P5Ugi4NEjSbzcS7QHSeMDp04clq5TIoovuKvqO0gM02P01RFeqMshjyQDLtIvFgCLCiKn/jbUgkitSQpkycYsp8vkFTJx7yQvJICAxve2dUMTrElvmg5A1SM0zbMWu2KA6baob6caIOUDppxSZGEXqSx9GHKkbdtVURKm9QpcvkLhY7zUZqYzqxjMHVTFI0bv5VSqYbvhd9TBMgT/AFnS26rUAmvcW2Eh0E5QznxWCiIwn6GsY4ypgiu5Sc2fx7Ek1GYoWD6zq8dCX5qAK7CHoVNnKGc1IxNsJI1tq9aPkscoFbw5Sp4/5PbDCjLgQNBz3UcbTuyypcuQrxHGYJz7sxJMvrOtrJuVpJHHwYUprPuLlsnDnkb6QBMgu+yMj7JXkBJMxSMnJR4wnt31eIJMHTwGqkgW0d1LyTypjpylJKgCcJ+mqGINBs3VQScROr5OUq53wbxhVHMRU7ddWIvooInLguflyl3IFxfJxR69dbR0QIxP9N/KTlf5Qd8TRW0MYnppjQVAbYUExJ0hI3OJ91NpIU1kQTTNho9lBNeHk/JTd0mlavPYzE/pqw30XO5mn3zUJJ3wcaCJmXxIRPsacjoLSsTSCknLMcW2myUtOptqag0uosYPg3fVBczbip6UXA331Y3C5zzhhR8m1mc7oT1uNYwIh6qDNS6P6U3ExGSIkqZN/wC+dEkmqmJzk2bNOKksrDyYorrjJM9tdBImbFa57iFLk2+lAcgIDozG+qE+bu9VzJ7svQqfPlM8Z8pdnvhFEn11WONO4WhGMEyKQpPGdrFaWfKUl79dtXIHJviueRJu3wUuTLZxqbggpqRxmdvvpvUGimK3L5/Ki5xCRZLOxEbz1nVYxHNGVSl5pkmXpcEEpGCP76wkiDay53sREPxKjyV5UYE/FYdo2nt666ADtr8IyIyMf8ylUZusbK0kbkRx6adiX6qCTbVR5rXuZt7ExREdY1WMAWoiYEGnqpsxOJliasvP/tqSNNtftBoLfyH6KfmpkljEfTKV9KjVjAzOr4KaTJv1eylyapsUS6hiAk+51+urAExl+qcjJrMo0Q0nbctIad4jEaAZF6qSe2pupsFxC2HkssGEm610xmeA4KVGVWBzRuEcol2Z39dByEdFIqe4l/SRlmCEEsvynE8WGb9NYCBd8X8oNb7peTWSrQz7ekeJYzrDxXPIz/mJfVLyGpSJ/WMqQXGqGwvCCRPH9SvWeozVQMR145/vqqm0QFxntnXJS5cv/brhl6tR3dVEWU4gSSb+Hr4pGLa/Gae9NwM+savhxUkk/wBCzf4lE4+0qc2lzDiWU/rOsQLi7fqoJJJxpCTkwM4EiJe0NtpvOsKmBNUAVpUt9FKVk91W0QsyXyOL7dtIAG3opIA8ZN0nLLk7PjDFyIdM+uqFpO/0kTMANspePKJaqHaIgCOoT3xrGbaKakdpNUrEoKhjjP4uUyX6bddJJPBcyaTwQkyRB/q0V40kcpI010fstAIgpXkqvGCxjyV9Covbt009u8xUfabfzWH7JV8pH3JSXPTvlNMUbfFQa0fx6rz/AJl1SqxYKTCDRJ6Xr0jGH9L4lw/XqVQSCKf9XACpmMds6KgnZONRFYb0T33In1fXOjvItEsIPRv5Q84oAuNp7hM7ZnVCJfyqH83lGRTkokTPlEBEet5svSZlvySLb9PpNPGlsm5X8njt7vt20VNLLE5YmmvJ81sC2fVVLqRztnWv0Vgg2f0mlCmnL0Jjqbep/fRrxSBBkfqYQiJSibcyqPiQ9/7aCCbmrZXSQW/ngn48njPGPLjjblCoi3MBoIFwavotr3a63bhUOXTeE3/a7RcLM9NTQf60+VUEEBPLg7TVG4P+1f1tp/k4zonE93+v19UxS04faR1MLFyaKAN/q6TArabpjlyGSCHtY4emD76I7qXCogESqeWOvKnpmdkmNu2o1kUDCSIuZx0VCwF2IfrVwz7n0dEECVUkiSAm4zxInjCZlBkiVr6QRo/1zVjWZVSORHr5MemCGe39GpOXbdt1WGXbZU6RKfjtZcKS/jGkHuJ2SJiRSqJy3jy45mGMzYzJ/wAa0GZr3LsKiG/xW48vKSETK3N7CyeOudrlt6rWEFvzVJPbFV1siqIZni1qCNSG7/CoSZCPJZASek2srtf/ABrCAINvRdccqcG+PrTDYu4DyVAz0k6Y1EA8StFJmr9FWVRHjm62sP23RidEHGcS+aQZoJCoOG7U6wjEUhBy0jduFYgnlCO/5W+NhELH6IPTW0mPddBXSt/VsKnFbJUhkiok/b7dx1JAuH1q9lYIImBKqIwwXc/+qLMQ2HrvrmTkJBVYk632fsnIkgj3coVibUgNpxorNbtlWMu6lz6MJzEftEjkN53qOmmRFV0xplJudFTjy/bJBJcJn8bghPSK0GejfJNb6KmwnKAsYWiA4zc56fTU011fotWZh+qc5cvayXTRlmElwTP00HERTRdJkuzCqRby5MQRMGBJLiUNczyqpBIIx0fonFGcfQuoiYSo0gxjAqukxj2nR+niujjyFAdrmZcwTUPTUSI4rf5t+I1KlJMpyWwq5N3szrenFXI8X5eivx5HKtuk1EQVREm+Y1BFDa2iaColNHaJJmB/uKMdf01EZCpJgN3VjL+QZ/pMRtI3hjBdpi9t9YgzwbYXWuQIv9q/HlKCxGzBcU8eMKtakg4jcF8EAi+ruUxzq7A2AIMhfjAs/wCa0mtRZdAa9pbYTDhUC2BnFR/r5TOggGuqcDcq/FYmCQ+sdum3pGoMdFZESZfpyTCISTvEKkf/AKbrp9dHrPR1TXI9wb4qh3lluFYtxB/3qDwfm+quBlVv4VuKMREzL4yyYrCq/TWFoI4P9WFYuH5JqiiooF3m7uJnWIJMXybcrpjeeKrx5eMGTdqOhLhQD6antOQ04PRIF5v5qpOZGSulRUszM6gzYzRv5VTURd+6JyuG274+3xCElRaTSJF/8+Ley6SQOLlUEld/JWZvI7zDrVoDaKNwtM1TiMELRlgjLhRT9NEUkxD0VDjEt+yoR0TBxYmI7Yr/ABqI8G/RXjQVq/Z7JpSWO0SmN4cZm+u+iBELoLDH7TCiXZkJs2kOOWszrEA48H9qyAAdi4VjksnaE4wbA7oJe7rnEQbhvmqiR/Nk/FvJdRHHCI2RL2vWBIFW91UzSs7plqSLJBiHJleL+36aadW3KwPbTR9d1vLaS6OKYc0pA/30AzWswuncJkJ5ZjbaStim8OdBrdv5TUGRdt1Ixgh6I3G9xMdY0ETQ+ybmaEBU4t2BQsu+ANiAw9dSZvr7avzW/wA10TUX1N3fiEhiJfXWrbWXRN7I4LVmZVlLnjDdAfbUjcK8SbJhC+LOHkhCk7wVIgddawrKr+chVvUKnnBKjvKwzgIWaHfbUxWBL6J4igeqpmIK5H3bE5REwH00C1XyWman3TXU4S/2tR2mXpP3jUzNv9Ld3OPF+fsjLIdwYxvkZpidERWNFYOuN+b5urHyPGVQL9rZkDolhnRE00lUImDUpvOPy42xh3byLN/20SdCLt8Vu2KyU/HmYWJGcFMs5kp2xrGCQUmZrdj2T5EGcFlsetChvcaxizeioAzWITDEj1fGlgy9rQizWgX4h/KoEEcW6onJRU8qMqNSbkRHd0ER/mZTGogCr/UwyHiW9Srn+7+jrHjZTJxpoOafyvrClYtYAxxa66g4l8v1MggYkxV8U1gpM7dSS0iHlMaBUyqyyIhvy3TDyP8A1UiXcuJFWArWP9VuJdnuqkGmsrDUtz0nySrEW17Z1MbUdmU3qP8ALYT8eVeM+KAFEku8ymJ0RSrdkim5BVEg5YxkkxU7qxGiZNbt+CdKz28kWICEz6jnCSvTfRTumivDYxomUkC9hihSZvHG76mNIMBavX1lbyo5JGc7xi69yx6aBGh+VWJk9orimnkjV71G6z4zO3XGmxf4quOjCeUxyP7ydMuV0Qa0dkgxRU8iYWCJuMhAx9Prtoin83nfR80kU3PWUTxkwRUDMG9ccD31FeMokC9i7/CPGLUickfWEjzKPsaxECl3+LpANnwWPEHP0mQg/KJJk6Qz66Yrw3K0Gamst/KJMrLRMTLJllIjEb6x43Kqd4VTkxLfVxGdjH0dtcyBfFaJyp/pNLyMDH7lmV2viMXrCg4LVBjd/d0RCmeRe+MZmGOKm2+g7ihbuiSK6Pj9LTY2MISowBE3B0GY0VIpaVeuibyQWEmcGLxCn/P+AjQVbcFaJ/z+t8ccjMnpEX2G51QOUQapmFbjzqHxKZuZ/Jvr3rUl6JibB83RNG5QTuxBUMeQhEmsIsW7KRQf1M6oEj0n2+XlOW5ATPbTGNhP4meP9InWG78bWh4ub7Y30AwYEN9FYyERQEPo6KhyikagwvKAyhU3131MdxpY+/sscQaaJyJtmRlw046M9NbKJnG78PZTf+dHKy8kcRke70Jw6kbt7p7q1qUw0/UqAufGP3XnL66TWDd6pA04N+CIjA+NUTvuCUMz1xqchtZB3APc37KnljxSzlAR41nJARtn00RStvN7KRSqzCZ3BsJGMCZisan+prdWMgaTR/vunewURmaiMXHGTpoAO9W7qrjitUsSRMSPItn1vWMUJRXkW/tGUeM7wWSTvvUhEdtYAAECz/XW8STTZv4W8hBmV44kZh3no39emkGtdVX/AI41q9VphMV0RfHZyNr/AMaudqAoIJkDX7T+av8A+r8X8aaSESIfv6ajtGllJAiKQnFVvi7yEp1zD/fvoN6i62scur3lNxYc3uM3iamYl366DWujfqqJBJo/TlVB4gtbx2PdB+sRjSJFJblM1/8AH3THE4gF5RSwqHCwLvomb3bH6sTNTshsFzy3R8c1L3l/qta5gOnBaxkTHSenkieRG5KpbGZn6dW9YQTGsKgTGppZHbxmC0U6P/6Yg66xGJEmqqQTP/SbzYjxsc1mYnNZ1Jxjkjtk0v8AU/SaTkbYZKmpklkYftosa+/RTWJ1YRCamid/TN3+mdTUaVhaK8W/FEbjGGQKz69sxrR/0UVFFjl7o5bRM3OBjsukgGvouk01JKa1z6FKx+uHWgD8fwsbTiaoREAyqGcR7c76JmhWiszp8srNhNn2GWfp/XfWik6tsJxMGB/puGSZeVx0FnEQ5dadCgTEAUcXeyYQkYYJyTjr0qb/APBcPd+yntJrq2ymOQ2wvWHaAyvFlcR/bUkRUUb6LVFDb5WxCBOFMRO+RZ0ipgUKD2m5FnyWyqMsSzJFeJLvBmNA2Z6LDKBXx81mpiI5f/tSOFbxpEkCUjY3b8dFobbGCaYV/wBZyUd9Y1ugwB2ioeq3kk+WLfGYkzEyFzqe3/4irfsqB1MynPxuRLiSVkzRMR6dnWpH81VSDrBWQOKzfKi46b1MZ0C9pgragDxRkJ2qGqxtVyv21jUyKlvwTE01QGeiRf1obXbWMi/0piBR8UKD8gLgqsITbnpcaf8AqlW/hJMiY+1oYLeS4k3neZrif9GtImUU+01GRMYuZGSiFbnv9HXKMpi6wEiAYARORWSG6abYKYo/TW7IqbIAJY9HxRWMejyUGKJ7S9c6MYmVjeQ39oz28WgVtga2MOtTdt1RWZNm61Qk8rDE5hiCWSOk/wBVMECjfhwVAGxRogCQnj0BreMkTrSTehuj+pnTZYzOMO5N3UnXf+2k2G9lpJEXAfsiQjygnIQxNw3TGsZBgo/52H4liQy4CDE5huuU61uZWnZasve+5MeVMM+iusARXVagHs35osmJf7O17N71X31gaUFW9fBY9sSbrMm39r605ldIg1CwmNi/Pbolm0ip6zjepxiDWF7qMpP9C++j+0uD8Y2iSQfxILJmXbSN5WNBSzlsmG5W9s9YsCrnRNQA/j2WHAVej1TMxPSfW46bq7b6ABJRXQRLeyF0tbFhE9pc/wB/XWyFf5uXwWBmmiHlyzxTOXjiLwzHGtT2gUN34+60YzrAfki8mIrk+Np45am1oP11oGm60QY9ljk4di3ItZB2SNbtxilliBU1J/eqPkNeJF/VdkkiyxdScRrNVu2Ky/VlaTBJcRggZM57baJJoVu06F+yaRYmaoeT28aznfRBiTfldEHW/BHrcRNsoxH+oER986x48H0RWGythl2MM7bZiM6RZA4CqEwH/JGZb2JzorJJWFiKQizAkJWboaRiG9ahKYmsxL8EPo2RB7SL8f0NttMU7jbfVAygECOaFmJ2Rh/bExHJIv00zN1qAcI8vnVDiXd2FzaxhUaT76xrQUo/FOXCXyRMJgu6iqtiXIa39LAf1Whco8faWWLnvJx24+1XOggeITvVExTPLq3mYd4k0GQaAAIJANULIh8t2I9w1ESdvp9tbpX0fqmLzZZWPGYveNo2EoD7+utAKIOn6t5eRhpaidnaan9NaIEaF+60Gtob/UckkYxQ31ZemtY9qO6KNvghn8m77t0SEzR9/TWiIgS30WBGlQsWMhUys+tt5js1p1uSVtI/5WS/aMTMk5I3OKWO2mVvV+aE8eJcHGIJHtESDG/31oNq+TfRUBIm46NjkhJUNP1kvdC+msJ1FXsiKRoys8qWbi5PEC4+2gAmhoVUG0iH0W82Wz1mujAoRH66xHi+r3QMaV2S+Yk55WhEryzG0rv/AONIxk8N1UUq3otSM2fQIzUVB6Z9ddcagRdv8WiBA0fihO4y1UEzEHUs1q2Nn6LH+jHmtS5N2Vnc6e3f11rB6tlEADi/dEc5jZiaSY8nkJIO+temrfJMyIMT9o8aKC2wbfr5a1ZkqchfZKS3M7MXfWLxx08EzsIL3L9dEEWT0Cfa3jyW3sa0yaxROwN4fwirWSNoBF2mBYHa9ahu2UGA2/FZDpH/AMyXO/sJCJ1gdaELCR/IbF0vLaCtqtEwnLeTfOa1sYuLKwJFLhBVqj/2JmSI3GINIANdUY73KXBUTOSoLufIN+9Z03OrfwqmejGyMxielSh5S9co60E8uiQCSSx+IOGp/FzSvuj2rsznWqIWABfQLCokTfWmiW833Z0wJk3QeMPdacyBdxUAAD7ZStUOndE/d1J2FS/ZBg6TEPEu8yyVZ9TOqF4FpUQSZ/558VNhbooPHG5JRfl9nVEgY0Pr4RyVhBc5AjDn68vFub1gQLPwKxMim12+CV5Bc0GZxcf7Byn+p0Y5Hakt+iDlpq35rM5jliPJjBCQrIz9HSMhD9mFJrtxlZcD13LYi4/bIR11XdQjfj+c1qCTRHGMoKx/tU5376nun/WjcIpyQeRx/c2NZqF6PX7ao1PD7fwsMJFA26JPLfCkeLiynjBT6a0nWyo4xf8A0EryjiiFMRHS1hlouF1QIBkqiLXb80fKpdrTCNUsCpoqJtVBMGJqXwSywR0JiXaCSn9I1ianRvotJmorxbslmXNXPGipOjBe9ujuIbeyASRBfmjNvQiORG43sHeZ0yaTqpillvrmJiDCR3WOut3HupdaQIJNlnITNxV0slWkTrAkNvitjW9Tdwln2/thibjYkm/TFaxEmt1gQDRCWCJmWW4etsw71tpIE18FJy7r0C08ghMFrEJRnC3rQLh+ig7t2qlYKDyh437XqdLDkRc61tq2blXHdU3+0q+QTBEu0SQSv5TOqgzQeqaVOyRg/wBRlq8Nbqh21QAOWtQpv1W8R/cwZuWn68tuugHKyK2EXZeizBiws3uhAku+/wB9aaRumpPF+X4tLJMgQFhMxcs9duusLRQ3UgGeim82I4yMYgghrLUbdY1QxgSbKp2SHkzy7i1QAyf61P6auACMaKaGmPjx3QtRvjH0Ltn2xyJqNakTfik+X2/pEfS5mXOGSJvkj0jvqDkOaBBqahK8vGBOMspth9JvO06KmugdnVaCCMQpLmzp6lJvgBh1cU48EAV7hVvdKwv5bjUdoHDCn9RpEneyaT8t1QUd7lGov92Z5Seu+gAxWUHLw8W4Snk4SLUxEYpDlDjTQ32/X0UCDyWZjAiCEysddmJrVAEGlH4uiDlIWPJb7h9SZvG+tIgSRuuex+UryAdrN5ZQiof6NIFaXTeMvbnL90jz4zgpRZhoZPa7G+rAoC/NTBN5Lp+KagTx5G3J5ESg7xEdjrrEVtX3SBtQLKK5iZmeQMP/ANX9ftqgCOajIza/14vVLaVG8xxjiRTN/j+jrTF30owgYwOBYRqm+URZh9UeufTQJkgppFaFv3SL0FqYg404CwDOqnTVSSf83DqlmXstANo5ZImTTar8lqCh/wBJN9oton/5cd9XQV0cpmQRHBvZZtZzn6KIbT4/8awjSyCe0ECY9KJbc+tses8eXeq0wIjZ3upnweyygDBMmxVxRbtrRoPX65qSYf4pr+7JYzWCamK+0OsbduP+lBAJ1hJy5tNzJsfpJBJoxxA1VEUr+JMG+7DFkxxnZ7RpmvH39lMyQPSr0SobTRgguHjuEo9Y1Qkcvx2U5GSd59/xKrCxxgPSHizSJa99bWDdESe3G/ipvJeR4kE9KSKYFmTe/TVY4jXdamkt/aQUycYi8SvpjH6GrieQrRczABILfBLy5QjKRPIGJbhBKoOu+iQaC+/otExO6k8pfylRkny5O9EDxz11gNKqsiA+j/UodZZJZjuVPEyxqiI59VzBmsVSPMPaSse7xHD+TESK/bWGJuRSSsZJgt+alTxmGxfGpiGo7xq6gy/lE76HZK3fip2z1hGav106xRQR3cub2S8uR0uHlJcRhjBziY1UbVAb3WI0FlKCiqmSIy79AP8AnVzI4t+Ck/6ktvVAWZroEvKDLCM762Rp/WvRQQe6dH1U+bEgoRmWiSIjycTqwJuiSalS8sFPFN1c7TnyE1dIMX8FqASKEJYIunMKD08pAsdByg/z6KDkTOqnzeJAPFcFKnFLxGZq99bEGScptdJJIkTOuqnUyY3atFSMTR/xp4KTAmdEi3ZfWISsJGXVAE/zoorHB24c1LkvLkL3OPGEYxnJbcauIENs3WIoQX+pFt8mQoBfKsiMiJ+mnWj5LmSYj88VLnycDIPLKZD3DBOJ0gDp8sKYPR+6i3vZNdJ38S66V66wEGtyoN4/58uKXyj9fyb9FAAn/GkDXVQa5QT8KPJ2lQ9ok2zBU/19ddsQDs24UzJqKqbAF95n9sYTERrHMEqTlPhp8pLWIZkZiIbyzVbhqReFzyIvjX3SvKMAA8sTNT1CZ8qjGqANifpwuczS7fPmocmaCovn0yGwx5cdVp7e62VDBU7o8t3DM4HfacXqQN4LJUEiW/lJy5lg5mY9QGZIOR+mrGO4f0ogiMjJs4UpoiRSPQiJRGMaqJvdGR11L5qasU2ZYYgW4a21XbNNHR9FBkAQKvgpcpuOTVOXku0ySffVSBdvRTkZxht6Qo8uQDvIdHF9aw5+mtjJMt+e6jIQY06qSs2XNJYDWFxGrjTFH+RW0NsTWDA8S/ysZnx8i6ehqxUkarnkYo6D1U+XIiGGkMV6MCh6asRexCkTEdPt6qfKczmI4lJIQ9Ul6OqEFv1UmAG3yUnmPiGYWfdmEhkuj11hAmP9KYgVJCnmCI4+2SOX98b4O+sJvqpkTWwU+XLcfvT/AMwv9OgDUhaO6QRq37qXIi1iuRcxnv5WG/8AaNdqkwLIOUCBe6VLGeMgM3JNSM0Mz31hq2yonHGiHLmG7VZlEUtvMY0gUlv8U/6MUn5UeXKWiSmSN2CINv7aZ1N0EVjG78HzSzs52cE+UzeFz1p0wdG2FztUVfBTuYgYzEk1XSy7/tpApd+KCYBMyfRKyZYwUvl1zE761bCr5qDuEnKpX9sAElQ5lSh+2qG/qouaNxf0SLLAqBZtPGYZyTqwDc3+X+KCItQ+r/Ei1UVkMZJlPXWmtqIJg1l8PBTmIrK0xHWcHJa9J1pnps9lORiYtT4SPKCNyjysVkmhQPp2xpvXTf7UAEmtqu6ms3nZzHT2h+OPrqgKwKF8KrmYkf8Axd0GpIoLwu5cETPWtYSRI1KxM0G7rKVtmqPb2KOgydO2qmlL+79VKn53PKXcFZmEz6H66e0mougiaiz3+UknL3OY6PFSSEF/7dtXFIBo7rRA+0qxnBn8RYE22m8awHOze6CQbcHwQ5WnQOJNEX5bzsaRESpFL0y4t8EriVFh6RTLaFK6ZG0LSanjxZXn9twxB4ySW94GmNeo3rBK+H2ki9G/ZMh7ZCKuriUl4wCekagTxkvZapP/AJBviiNQzieqzJlVV9TWOIlIvE1TjxsxCkiky8elrWggzLosdDOj3eiJzauCMSYZQzBR2jrrHY3b2Oyag7yqSwRsjJfrEFYgd9Iy0OqZByl8/FHbobFNCAh7pH10UPPf7TIFXuiMMBaszGQzGJU1iKcg3+Kh/VpkLESGYIjx9tTJHWH9NawnRUTGjfsUw7hj9KSZh5BX10EE/wCtfNVMiQnHaZyxHjB+mJNTx1XQXoDA8U5yje2Prhn9pl0AeAb80RJkFP5byLZTb41hBdaTMBIEUNS3T0TnlNwYeKRy5XKxZFmWZ1pAtYLoCQIhUmJAc/V4szPikdvXRQ329HVIkHhPS3sn48nkBMP93Ef6mO8amgMwqgASKB7Weqp6XtMGHB0j02jUnc3f7VUD/wBGhTjtZFmWGW5RmI3NSRtaHqugIM//AC9nw91Q5mL3elIqxVwYizREGRZIIERZUlIzHlMX7hHtxZD9XQIyEmv6mY8ETqLHHDKb1VmF2i9VB/8A6XSQRJuXwVjnxRuypniZOvGt98RqDib0j4ScRfT7VLkriT0cLUwscr1ztwe6sZT/AETVsoyOy94Wp6RkMf21pgaSqAIunOaGTxkU8VLuf3RGpOINTMqgf/8AGN3dWNptZh8bnMknixE7VqKzxVdwBg2KpckvIi8eSxheKRpxMiNXMK8d4p4Pj+pqL+0xyjNxnGNP+qWPquoykh9FQXMEOf3XQziI31zP+SEi+qqNPIZ3zdMVKSSakgH+dVQvXVNNspAu9v7SxPTLqTQU/wBKgd5s7+yO5vbxh5X5W5WuXJ093aOHJdASRBNf1XHZ3iAUYWifKfTQRNRZYXqKJyCCOTJkhgDq3YdpNBqDJfRWCQY2VR/bRhHfi3AwXD01JAuZPuqgn+gqPfcmWMoGEb/xrnUv8WxM827puHJG32oyXKsowlkPrrGYkaN8VREgHVuF0cZpGCDJCMlo2/1660jIkrA/8mY5okzadaLpoguJOt6KRJXQZAHVt0V+PKmjxrcg9l27UX31BFQdUzFRWd2+KceJcmbzsb/+HUgZHg3twVACARcvXqmIXyK5E0WrDi4pPrrEaFdbcAfLwYVBnihMIQKcpczBu0Z1E9taQkX5NsKvFmJXxiYmolG2CJe+2tl/43SDArytW3VOJTyluvKAn6ER/fQaCBdWBlaaej/VTjyiMTUcc1H7UiK+2pyG1H5rVBs/ZUkxSMJ5EAkJcSyPWdTFZ2+10EggB6JxiBiKxJitw3ZNQQDUXfqqJGVyZd1URwXCe2/X+9mtOjfukZTQSK3f2npWYj9IJOsLJ1663+bthXjlAh/Kpweh7ZluGZIjjJcBrED7VT20dd36Kvk5hTMTLPcVqvteucEGSm1v9N+SYaqZmLWfGZ4sUwco6umSKaK+ICYbZz4u55ETOcVpIAjtFFQNOL6vgqHOS/GIIUQLkr6/pqcsQG3srBlVOXFiYXZjrZEC4cfrqCI4dXy+VQmYmjH5umamP08okxWEkr9NT/oybfK6Y5RTJ/KYvHlRF4ce6+Ryv1mNJ2NlQPbUWTkwJ5RbJyKrH5bh/wA6k1LeyuhFVTjzmsVkSLlZ3AGVTU9pjdaBjSCTZu3NNLDt5F8pFikmhwmjuIPJ8kwaFt0TnJgKgp5MlkzExmrNIiszKoV/kio0f0m8t7xIAs0Y4vEiY++iCBzb1SJFrt+KJDERuMm6EK1dQPfWO5V63h3iyY5NZySXLSeQ0TX9XoIBM3b1SZE9qqJyo9PdUcombjkhGoNwOr2WG4TDAO13NAYIgq5xrVJ4qiQJI+nZYchVhTUseNOP620CTGo+Ej+hJu3KPFgZIJuGZpRxDP3vWMkyTwf5wViC+irx5+QSpEWQ8XeCSc6jLEi0IOIIkeGqeWl2j9MzLj1++jgKN/aReBKxaRtysiEI8mZxK6BxFSFfcIMW/QmGFbZRozSQSpTjvoygiNFQJidITzEs7Yt6ObbdTEtviqnuxpbVE+TDyfrLBUZYJmdBx2htwkSDSAqTNlQ4hJIonEgdcaKRU0RlANG/lZpw70tDS0TPHprVA4nVIyArjROcmST9sztEcgEd3vn+xzsnu0NtkePJVaxUwYuTrtrEmw9VRxGln7sqpyN7ZrApacb8vLUAEHYLf0DGxWIMKdVAcSCITjVdwFw36LQCeENhUGJVnaYKguZ8YYX01M0e7/VQyIPF/CxHKYpREh6ITgc16TpNLv44roHo9kfOHpjE4HxZLmdFCOLKdIL9FTzkAa/cmLNn3JE3qTiJ2OjhUBqjx5d3uSm2y1jv00Rp1QDFyE+WSPQS0Zh3bM6k7Gh3VA9S3e6YYKrjISsnfvn/AJ1oORk3hM7v5+k0Me59qMtqZJPtpkTBu/tIIIfiiMRNQkSBTBThantrESaXKoXrZP5TeezxmSWIKGJ+2sLiLtwqjiEfLjmImrnjfLHWD9f76CCTDfRYfzUEthV4sWwmSHE5z36NxnUwD4t6JJ0NDHm3KUlm4U5J7ighWY3j9Nb/AMhdUQZ3h1Wu5YYLGDciVa+2Na9rKZybe4T8WxZ4+7JCKgn4ywrjHXUnGn8roDMgpxNyW4SZqJEYYj++ithErHGusvVPvvtyp3ZNg2c9NSQdamz/AFSZFLH84IzLFFdZhmXq1jRAJ3VDKB/V3yTZIK/1ZrkO0yhf002MkqjETdYaIbNgIMJOLI0UFC29VoF6O3imOdMRdpQTUZLf76La+61D/q7/AFVGQZ/XpbAzt20SQYfwpitW/wBRnaZiM72HisSTO2sMhMCyoW7oW4yZJui4Oln63nTIJPbZYHT88PFE5Q4dnl+WOJ+V5Z2nW7ZorgZWOnm/FUtuZrlS1PIGPKhkx/URrFju37lqGYlG3CKQzKyHRnjVZ0XspFDM8G9U88btKmKoqAixB/XWrZt7qxkARZv2WlcNXXtSp6yRP9Og9tysJ5Fv0T+SlyIb+I43CuXJ8uxo7dNG/NECaRA0ROsy3HGV34/ugkhPTRJiH4Oye6DBFUzA2EuR5cqCIjO50nQLSHuqna8t9EYiUImZyuQ4/RPW9awQcQVpMn5Pbl0CY9Mf8axBtomTiZM9o8XTn5IlPJZWITiF5yQEwemgg9oAlV3b23RLleQDij+1TKTHTW7q1klV6QjKGXCLBTJ+0Crz0ddBiNIl+6JmwqqHJw2/+sRAm6jOoGImllBB0IlMTZTlaId8iu5oAEzp6JGRFaT+NhaVAK2UwznGOugxNRJSCMsjpRv3TckisMTLhqg5dT7awqYIfRVBBIQxCUBuKW3FjUfTtrXkRVFLI1lLjHI5T/636H0n11pN/MLCZo7odE3lxNH9pv103oVfdkOXgm8jb6ViSdowmoiIl6JBBtb8d7puPJzJyjis8XH+ysnlMfTWOJiRQpiTL4Kl2kR1ag+5j7Y0SP8Aot/SjgbvmhRfkviQQwzWWiZ+miTqirfktHIfLyDpEpicEDR3zrGJi6JPGUw8qlmeoUROz4ug4gf5VH/2AfrcrHiy+0s5TsNWqG2m1VUyZN1qqhpTaSRS+Mwz+usJAku6o0JNUYuY8VjtgnDKx+uiooFpFzB/UB91wNHXfMO7j0dJ/wAxomIjZMUlqhBNgWDIjidTfSn6pMG15q7I+ZhlYqmEx2WTa9YCa7PfzR2moxh+SecnkVOY/wD5lYk1ERyQe7asN2Q63UxS0pLKwbba3Srt4oFBOl1pTKYYJSYQO89uusKmTfdJmj3RJYI26yRESb0fedMAYkmpURNay26aIqH/AC8YgCxM6wPdUqpirlAlanijmJlPEUikv102BOTCe6DS32i8ochC2AO8EFLCxj00CtfJE5bvogrmjlMRZREpxOXKQdakds0b6Ku4m9UxzLGenfMTH7ZdHaeBBW7qTFeC1MSrFkG4XeJPq6kzEC6Qf/k291oq2aTMIbNBMPHUEigF26K/Av7WlOK2X3kneZQL6Q6QKjkinRu6YFfr9yZhSCS//GpO2jqicSa7o8eXjiP/AMYhamZpQ+ut28KtuFJGgs4dUwzW89ELoqLo1hwkBSYnWTut9IN8TkTlHJ2e1aLij8ExFm7oF7LMPrM5BK9z21qaGxd0wMYhvmtVZnFSE7CA3xD6aW6vwQZ6aLR6jniWlZAh8VZjqawNeDfRI8lsYipiZPVI4rVZxGj1fR9UCog13fn1WTPUJirSmx2j1vSBaZhIMfy48keV1UMEKElxcNsbf96kQLmr0W0pV7rYuAxSCls4az103b4aLDxD39EOREQmcnGZgBtnPXSK0fkoOJ0fRL5GYk7mOyWs5i9Ndbt6KTP+tfhxssImJKPIHpDdKA3OgnxvdaDGvc26aOt2s56hkkvaY1onhC0gi+j+kIqJYYJJmYndl9M/31zF6irbhV/Jrp5N7rbTUf8At6FJNnXvpA0tyWBkQW+qOOMG1XtEPUJjvrCOMIvlWlKOq2PR4yz0zVbDH10WFrF+busK3FXrZYzMS7Y6x12vSbS3zQbCtG4Qs5SROBI6vkbTezopHDiqik6Sj5ouSYJ5M+Us1+UTGsImdnw8f1QcaN/dUTm4qastwKkHHx+u7rEA/wBWT2QaIeS1ZFccT4zEGfFhucaxxEcWeqwGIMlHzq4LkiZ2J9XeTSRssANDP0/hGa5GGLh2lzI1ERqdQtEAR4oiIpv0Juv3dK/TWgrQA/BbyEm4K9xksXI3rRlMC6ADNLcFjlO/GComSu8xN6kiDGUnV+aDQ1lGOMY6MBO1wpResZBTOqCnJN5rsVc8iSy9ae26m4qmUwwlNJvLFp01gDLfwtERSvx0ZSReGDliYKtqc0+mqpusJtMFuUxyG6WfyGeQiEqccS+mtUUSBFKpZVGeUbMPR334rH2vSOMVb8lXaaTEhYZZiFuatZIECGP630wYIytKxA84S+TczDZyik7mLD11JAtY80wBtJS2k+3yonKMR7sgmqoKFPL4WpDlQEM1eWr+2jWixtufxY2pmUAxLCsR2mtYzFf8jVuaLGqyMDBe4FHjANYdImod0G9U29TZ7mb6YcBM9frpGMjgpJPHlVvqjNuauL8t0iOIp21sQRQ2SY80ICIzXuElm2EZ8a1Y4pvo3evmieSQhMZIxsTbS608VP8A9aOkP3Q7tML7RaJfy4pTGiTpYevVVWxRoiNjFz0uJqLs31p9ej5ckV6oTEF8rn2j0jJEMg7EPprERU0L3Wi2hDfFbbCfjvBDt1i2dNBfWU1MklIpkmUSZGSN2W39NakVSIn1fLylZWKfFhpYvBiGt3f+1wJrVYCSzd290vFkjyg75k/VH+u+IIqmt8RJ6w3wWyJ7eILg7KREiw6O2K3KTALeqaFSYXDNbji0WPrvokzARQDuqhBNnG5iJmKMHjEdc1prBFX8pFN/RCvxcFZRokcGTRed36LGanRLybkcWstRMylLH11Q6ypBJHB8OSDyJgyRcym7NyS9NNzWQ3usKjuNlOa8uWYmCJurf021VB/ITwHn5v7WwN5UKIVbcMuqpk9luFn5MoTEtC53YiWHO/ftooTBqpkEduNvL4Q8ZnPuLEP1j8caSYtcKA3++a01CTD5EC7Tua0Qf5GiwqOnH2WWmTjAEOSLGYLNrjWArS7dFURwSPPyY4qT5buz1ZJjJf30wQeKQBjerskm7bjA7f8A7MYZ3rVgXb4LA4gQLQ3ZA5VB5NEgcftNcesanj4VfstlkZIfvyWggs2cWSL5ftFYvE6rWdVFZ3q34FaDsuLowybKSuiS37oOgAc+iwIMwTKKRNdvFniExrG8gUCqxkN+C0sFCnH/APGAllhmCv76TrpD8FoE8ZfutTBhnq1VwMYdYyBT091iIM1ojyvJKTQ9TbD266wBFlpiujZSSZ2BN7mZpYBDW0g1Kg5EmBMb+busxJNQZL3nBP8Ay+mkTYWf0pnKLy35IPLbsH6+7ymDpOt2mJbKQO6miTyH6MNMSrUikS6qDbWFcRtZKMSk1b1m6xFv2dMUq/dE4ijfrRDEeO8e5GQJnbK60ybv3Uf0ae6yPbEESn7qlOztWsDInVIJFEJqiQgTygW+xLH66wmQ37KBM6y30Rj90xxJQnrEES0natbuIMG6qTf/AKUuXJjpUS+NxVm89+uukDXdYm01bsk3+mIyS3+Rbn6aadUf8hYYYYiYraVlNtyv01Mi4qkgGsUFW+CHkRd7xMh1C7nq9dbLutoXZbtmtYLYhI85IH3JlCJjN8cR9K7awxAutIBpQOn2p591zA8lnaeJ9Z/tq+GNrLEf86I3dz4zNJyVjaA/vqRbhxb8UGCNg/FTXpg3pq7mZMeuqvzfjt9oJI5P2RTFMRjyEqf/AGmw9NYE21b+lzIN3o3VZF6gtxVUWTjfWAjnDt+oyJAhDyAPqij6pCqXn76SJq9uCBJuflLy5gxasXcghNN32qXVY4iJ1bqgntDfok5cp36p42rFENYP0+uqEaCvop5/q15cMDUdWY8beT+ukcJlUe2P6v0b3SLyZ5HLqw0nS67bbawA0Dblc6nKRu/tCE/1r93KsJy5RWz0xrC+sLeC2xZiU6GSLrP0xrWJOIq35oJAoTI8rpXkS9Nzyi1VKZuOtaqsSbN9VNcjA3fH1U4l7eRER4+u8i7auaBVEYnUsNhLUQibFsWcjFu0un/RRIuK/MrD7t77f3J9c6IxIqAjLKaCyGNy4zklNoO7f/eq6Nwi9Y10Q5McTayQKP3DskH10CB/rVBpYSW7ckiy5VLjywzjsRt20EUjWX+8VNb5WUlW29vyaLzthrVASbQeS2VPDg+iVblIChqHD1sM6YMRi7Kb1kwtKxL1wwVQSZnQYBPbTpLh0U5ERASqC8nJeyFd4gdXEkYvqpAkVsovLlDZvgzEztV8szqoE8UERaxSxxoEm+Nk3tgBjb6ae4gStW+T4qa0WR9BIC5HDvesSMrXQScstYeiR5flY2KwxF7Y/p1obdlie211mT0qT+9t3uxrC0Wb6qZ7qG6k8wAioWPdFIu20asYE106bIJk0vDeiiGJnjEwQNwwihLfT6aqZMaLGKf/ACStkzTvSQeXZ9XrqpHVvwUEkwdknPkFKRMVGLg7/p30446hBBIk/wC29FNqYzCyW+2CVtNXSQTaUCdUvIkgkllSSn9JrvpApW0KJGRfX9ohy5QRxiYihyYJMEz0rSAYn/luxQBv/pv1U58lGZVsbFVMdK10sJ02fBSDQCiR5S42wf69QYYf1NEwNbOvVBygXo2EjyryiWoeXWMweTQ9R1JEntrRSY0FPL2UrZeQRPIxB0oYCb9dXFgPBMg1U25mAHFeg1tLPrqoi9Z93tsuRJP847KfJVic0ExPVJkYD+nVAQEm0UhIu/8A6mOPWukZZy6oRY25/qg8GHwU+XLxJl4s34ylSr99ah5OFEaC1H9KCwQEcrLz6nIiP+9UL6w30QTAqYZbKVK6MJSsSUnSJe2kGMqV4vkoyz7T2i8qXJAjjZc94cQsXqxuoyJm39O8OymsEOOkym3rMxtqjWgkypJ1/wCjyUlYozBPU3bDk/30UJ0hTkRFdnv8c0jyBvuBV5v22s90/TW7STy+myucRchwpvKEmhE4gqGJ+tXM6uDa6iBFN38USVRyWc+M5bkEdTUzspIIJJeqmpFtzGG4pYyv2v7aoDZRUZcG2VJfyzjMxkiTe4/XVi1LO6mNTASS3JiEGYiCRSmA6Z0iNxLgwoyIvvzUOXKeW08nkbSI7x7djSLRo91iKTp6qUnIV5RVqkBU7kk6QIoGVzJn+omHqpcuUzZ4z2cwiCrMf310AAIFZhE0k0+n91U2A+i4vNW+JK/21QmaXUZRkaXAfx1UOStuMTNQzbUnTpGqg2Hoj1j4fNKyyn4+U9gtoyyL2XTA2+VzJJPGXdS5ZSF4kiHK5rlO22/fVTAma+1myo/0ZhItkTineM31xONYUoYWy/1AukeTnD3uSqm9j11UAV/5UnI01o+EqPKzfyoahXK4XbtqsaN+60DHKbBuqn6yXxYmSLoBxVGrAGlVzyMmUnKg93bLOOhmNmK0SBa/6g1yluyi8iRjPUevjxeIKAP31Ubyi2P9XStX0xiGYH91HI+mm9P1SKCdOT/aWQqbJoCqKMwEx36a3DiucVrEFCVWRBkYjEKxArRp5KSdRaEHkZELZxCTGSoiYv8A60aEKJM1qLNlQ5PJkmYWCLnZzUT31f8AI8H5KT/ERQc/JSfb/q5OPttZJ7ByNYkk6rExGWspSJRiaAg90bTa+LoP+Z0LsuRJ/wBSEiosDN9LIgZm5L1YgiLBsKYE1cSpTLhyLNtnUpxg1ekaw/1GRFsTX4fws1e6wKy0+MYwv20yTTRcydFPyJudt1VmZSKemqGJIrd+SwxJp1/bJXm8mBSOOxtOWYfp10jGLt1U5bXq2VNQvO4DUHFScPjWO2nEEc/N9FuOzotyW7gYDcZ7ErRpAjmoGRJpZv7Q2ZahaFzkUki9YwLXUgHukiFOQn3I3KR1eqk4r+2kxzb+1pJteW7JTn4nqsReREHl7Ym+8/fE1kN8loMx/wAr4SPFImUeMK1MytzMf216waQvz4tSBVYQpS9pRKjaLZ6aCP8AoN81UkA7t6ol8SY2YuTlWZmAPvrD/Ut8FeJk3R9UvBRSsxWHf+nUzUkTLugECou/1F5XPJD9Zh3ph/p02oKhWNd2Ua2ce2vb32Qx9dTbdUTqah/S3mVxaOu6jH6RXXW7JEi6ocX0cKhyMHFxXjIPFia3Ou3rpk9EnExQ0b3VTlni2d6n8cSuZv8AqQjHKCLscOiATM5I+5CIbYcdI6ND0rRH8nutHJyr/wCpD3fkm4pHuTyHBVrPieU8tvrrTwWBmmh+H4LeXiRfci1a5IPSe2gxkJ1fwrFOJPF6ppu+UsPkER2PHJL0303NqKyJFG41VuPOQwN/Um25fasxrkR/Xy3smNKviE/liSIuKiOixOkZRSalUCNLNuE1SyNQrywzdJNAfXWJtF1Yyht0VeL90iQYevTD9X76mOcNuFrR21DoqiQMHWkybERcGo7TKvvFYoXxTMqHSC94SHZt/tqQNQ91YIN6GH+J+POH3ziTrlgYKZdBxJxpEetFVOobCrx5MIJCpBNytlh439dEjWq2J7DIt5InJ9SQsurSN9s3/hoRFn9LoPUPQKo+u3jD1Eucb7akQaaKgP57hQK1ISryjBBAF2h1+moERZ8vNXjlJJFnCJ6Ty7scSOzIxMa3jDfhoqxII2hvSyYUQgn2lHtYSOksb6m74KxBFBICvVoXL6SwPlMhe+XU6gaJBNodX6puLjZw9N8zKzfXRXX/ACugIH8iz2T8VGFAmL2owZuMaSJrNX7q8T204P6VOHJH2skBEyTEXyDN9v8AiTiMhatVUgGDu3UKg+UqbNZJAO8IPT/uMgQJboqEigmFQ8fGeLvEvjS0zkvQZ1b0VdxnZvkn41YyrPVkaZ5TEB6TomKadVXdIgeb81Tjz63aLxzcb1cF60CICuBMVlUmHAfi+7bDnaPqOpFaLYntpJhOcozfGYIE7f8AyFv6aCJNKFvxVED/AELtlPPGpjJkuqC5KjU1Db0Vk0mlHv4KxyQCzxmJhtuBm16akipO4+kgyalVOU2djjPK55ZvkskfrrYiRsRdUAQO06+ypxYJZmb2hCZ8bmtBFFQM/wA/8qgyJLM7D1JYAcuueuwh/C1iZqG3KoeRlljN7x+03M+nWNaBQBt3XSSKgJphmIz4o+6S48eXjEO3XXOpoLN+SpVOQgXJFAna7pG9SaCRTHdVFP8Ax6t9FQeUxFhDVXKzd4yTGkZUruqBmli2fYJuKCxG7ZYMVah4zP0+2JmobcKqWyNDZuisNQxYlbO0TJgjUncWSDBpu3Cfi8S5tY/LNt9vy1OWExtybldBOloTceUQ9LYteNtwMPr11iAQtrxdFUZkFIiJwvFl8RmA6zGpmsmId91QsAb+LfWk1K8nMT5HiMJ1Zf8AGtGwCsZGgqm9xCpLErtAbMVqKE1u3+KxBqRNG2a8eUJFdbyQE28o0HExxfJVU1xbdVUYaie8BO4Ta6nSTR0WBOVdBo3zTCfihLS3J3Gh6aoZHW66CDWW5TiMleLnxtp3wQP0jGggW1fqqFeBVOPLi2tZV39JiKhnfUkRe4Kqv+TBLfsn447XHiszLicfpqSCLXhv3VDIgwX4Jza0a3kOsqW3eg24P7VgnUgw/REeSpbO3eFiNhNtaBjUN/asVqZWmMRvMpjAQhhw3qYi6rum9Q25VDlh5BW7EHJsotYM6INgml5JVJJCCtxuMIgFgSmNTaSLn9SDIrru9k43ZeZiRqXeneNaTDCogY2LbhE5PTElBj2x0Ln9dM4t+aaG/wDqjNU+y/isIFWm5FJ16aJ0Exyf6qMzW/om8sHUIW4mI8hMBWt2xbRbSoP23u5ExI3y5IoXmI9PtqCNS31WB38m90agmGItOMfkxy6fbOty9eCvu0JpCzyW5LsG4YyRAsY1hANVQ7YgWTtdEMRSKsdWv/GgEFV3U/pP5rkHffMGYWa+/fUdpi61rf5jf3PsnOflZJMrVRlJDoVqTjvXRu6qYEGyM3TySJ8iF3tIjG2mpEaykTDfRNI/k8pmZovrEJDls1AEW0/UgkiqJV4JnyWWZmpntvpgx239FVcjF3sqHPlhud5h/v8A41BAAf6sCZt/T5vkmHjYfVmeSx2qGq30EGJMT5N2SAJq5TeVbRTD5V3KjN9dHbobpEgxrPJyiNHtJog4+l+TArHp66Kg3MPmqGX/AEDV2fmm48uREADNNMYDuS/U20ECK6apJF9VQ5jI7YLtVEtqdScYiNEiQI1fMPgnGaFcDhvjOJr9dauNTaej6eybRN2/lNJyg5D0UiLHO4MfetSSR+JxNA5WlGaxdioXihWWenrGq7ga/KsCBSZlG3MDk6y9LePrgvW4aR0VY5C2rfDimJP3cZwe7lLHZR6axjIwLcnoqA0+HxVTlgjPHATMzBG4u+o7QD1b8EASG/IphA8S6johcMJ/boan/q1PFUCRX8bqn48qkGWXxiM8ti77T661ZjTo+tk3stNV5MmJLfVXPa/01YMmuiZg6AtspxZGyJU6x5ADE430GYoZd1XdJ7Zo9n7k8RisWZUvlLLO050GSJP+liO6mm6aRYR7HJpkjMV6baIkdwvwWjtdPvgqEL5URPuiZFORRtt1dSRFC6QsKiiE9XorPkTCR3XjpApIVGDot5e2WHibzUDsR/r20UFddv35TamnB+6c5QRPEJq8uaXu5ProuZ1bqq/kmE4jOWpR5RMTWZTr0dSZEHWftSRFCHd3TNFNYiI3hfSYe5oplVIMEBEyeIrM340wYSyY1iIE6dVWOUmMttvVEh8jxmv1/wBQLxG//OiNm7pkU4rS8YCLlgP23E8SuVf30RInVvktIuaQr+fkT6DGEywPrqDj2nitOtAssEotJRyiX7Z1pMw/BSBMEEIywzCkPWFcFvLPpWta26oVPFvzWk4wMwyRE7uIin0/7qh/+z6KpJqdHX0VXxdlKRmS2o+ujSiO0kyLN9eabN/iZxaX5Ez4/THXQSIhthY8Luy1lW0V5f3Y2HbWMaBYSDJo34lPLkismfRodjvnQdi3wVDKTxWFGeKb+61cXsNF6CCRJNG/NVAJqII8nyT+VwoMxOPbDVWX0jQBSBZQQABF398kTlGCshfitxD5AU+mpMDWsLd1Khv7KaeMb8qY4+UTN0LO/RdYT3cVUhahxyJ+o+PqbZw6wBitSsBqLl6eCOUN5fG0Y7SIVraFVHbd+dUZah3gMViIwwuXfQB2pBNZ8n7p2yZkh9sXcG0Q/rpkGAYlwq48Vh5duhxAVZhWJuK2D11VJjhxWIuDVMcpQ3ZYx5E1tMamK92g+KqO2DOqfyg9t4giYqfsudYismg9Ug5A/wBXTKdP/wAkm4vF099SbTiSjuB5uz3QEY7SZoqCJkmdBht0VgjgfhKERyc3DBk6CCV9O2qJE0qgmbVESmrPlMNCkQjMSFK/prV42utWYAsjhmmP3LMS9g9MaLYw27KjkTQzKYYT6NwZTpOVNGQkK/8AQml39MKg3YQtRxo2w3/0akiBAfJRBuCX1WzdptyN5xEM32N9aYoCtagmHL9lrtyTvnB2i/TUyIr/AKRpRv8AVio4guQ5cp6zdBRvFPXW4zB2fomKt+6MxCcWu2/omzX66aQRq39FY0pq/FE5TDDnfNPT16XV6Ig1s31VTAjVFiHOMzxcmG5ZjWkkiYVQJ3L8EXLZMco6O0JHffeNYAwJWmBweq2I4yE1Xb72XsGtM11C2tW/FDjiZYhYRyq4tEj66MjUhwp04vmyh5PGFmJZbqYhYl9NMAiioxHP2dftOcrhIIWfymJOQ+UqVqSDEhvdT2QaXTHjaTtbErSYZ31q2mj0QCRSko8cl9Vu5bOixvk0HUvwQQdbNhAuePHbIJU93I1db6xi1kA7pmZu8T0LpwXI0usA/VMgVLcMIH4tj7a2YgkcQd9JgmEUuKQ37LWEObZGEZInj7nfv+ugX0h9FsSLaP6WIKE6+UetkccSv31iN55LQf8Aqiz1tuKorBM0j11OQIt4JqecICxnis72E1gKs6GooTrCuYFUE+mW2EiQIJyv/GqBbe60zYSG/lMx6ZtmJgfWCf01N736OXst3nUeH4scu8zEFBaREbhG2tAmYdX0STPNu6PHlEdCEk91UUsH9nWil6w+KxyxrIqOT5Jv5PFAam+Tl2iRIGdsaO3uFBRRON7Fsygc8TMcmkXyXO9Wn66DjBoW3smLibInLirxuVf2tCFSFV10nDICl1JpURr5MLK/iKnWnlUzWL266Bjrq/RHcZlv7WGUP0X/APU8njJH21ojHYLEmTu+qw1Ke5kkoz41UXPb/hyAA4VWmTIO3t+eqw9iYhF/EHyhOknXRQb3v9rDKi0rHHbBJI1HV5L6a1J4lhBOwktuFo2OtxmZtdxi5xpvX2f2iS3pz2W8T8WYDbiREFJaudAkGaJkaLGSIklmSvUG4PTp30m39Wb1Wmtbo5jbZNrDD2dR2kGtn6oBkUu3qhI+W1WT7qVigT+ttTEcvJUffSqWb6Ng3tcNGB30ilm3VSR4T6uE3lhQmHkZgm5mFt4/1WiO2gL/AErQLaIFuYehJK8typ6fXRJuRR6pIR90P61Lu2TBWmxnVERQUfggkd+ua47kyXBlrrqpmyZg8X6IIkXyd8CDAzBydnQY4N/ab1oG/wAojMkG4qSTvLBIE/fQYvoioNERJhal9BRl6hf2jQRoPZz6qiBpbz0QrAkdZkIesDv11QGTb8EV/wBXb0Q9x9E6ykTDva9NaQSggGoRZSADsT7uV3I1j1e22FzF0zJ7i7LNsONpqQ7s3GsKWUZTfXZ+qNlvZRxuGULTeNEAmNX5MKpBoHVCJTLeG28cjEEk1raV2fV0QYNBd+iLKMebBJN+6KfWdYHoFhGkBtyg30qAZM1j2V/WNNf8nVM81nrtas4EC6WQ663DRaTaxpt98CiMw7xOYl7gBD9J0UmDELZCJitUO0ct5VcfjNS161rer9fxYyTs3SOIQ/KCOsqvGGOXJt5b56aQKS9OT4rcdC3CITcpfTiN2xllTU2EQY8m5hYkEQbIk0qzSh0uS7r6f8UCKRZNuW/24WiL2aaGalV/o1gCQpIiln4+qMG0sXAyZUrl31ZHbSlW7LAj3s/1BOMDREu18S4bpev/ABqpIk3VTBHasWEHtRlvBFqwx4v9XoNADq3+okTeSsTBxm5VyQqdjPljfQLSLP4W9CikiDs1N1AsFf2zrQD/AFojE6m/6tRXtmXxkiVWINoHWrNLJAmtZ9nuleQRMQ5pSK3vvtqoL+EgRlB0b+EvnsvHIXP6TDc9frGsAJo31SQDcSS6veiTvPKVYYdolBlYmI20mLxD+lgKwmQlCRRSy2HIm/8Ag0AyQtGugQiFicPpMTxLwE/rpgRwTepuis/Sm9rkliIfW9YTMaPxUmJnbTyei0MR+73GGOlfR1qk8Ifoqk6OEvJmJjymktYTjVlywbacZsbInGJFW3bftwQiE1HlHaEit3ppvQaFByqCYHF/iWmWMMhlyr7UqF31oMQb/j3W1iKF+yXzFt+0Qk/uFi9VECgDdkwMRWoZ9P1LJckCKMwQEx5WzfSNYzFtVhIHBE3hx9Fbn0+2TOtIFTHsg0FLeT6pT7J0/wCLYnfVcrPVQcssqN+S1QIZiKEBOUEYW8XbotlOqMZi6FlJA2EKQSz1uStPI1DfqqivdLf6gse02N3NbJREejpFpL+VprJh+qnPryd3rjEXEO9aSK7Q3qqMWblKtGNxRnG0QL1+uqpLfsok60Ej25oTBmulsTG0dNbW2vo/VYwRpC0kSzkqSCbnOHrvoM20b+Forei0eKSyszZyJjo7+taQdPCi0weCYyphhKlfRUVI66NIq/b8RUwCKLFdZl+pl37XbrRppo/FOg4/qCMkxATPfxbnJjppEF8kd3TR29tEOXIKkqc2f+uLC/rpFVFZrMt+qVSbOOUuJkAIZWa6OdYD/wDybusesN6oTDk3QmafFqdk45nLpI7hxWkkvZ8kvLmvLfGby5JRYP77accYE08GFQx149H+pZ5dYeK4UJ4xsev6ae0Rw+VgNA7/ABt0Sz5DEQMKzM4IuZMdtJBEbok2W8T9Wu68i2m99BJAgiimwpwf2tFYIdiICa2m5nSIPEsrRM47Jg6zyFjbq0FVHHWnVYAg0oW7pPM4zDIsQHW4ZmN+unEdxjX6eywj/Ib9lIeUTcSfqzRiMZ1RIGVUTWr2fihMcZXxYj7LVTN8tHcJmEzJpYthbYN85Z3lFxh1MjVwjuBy7tH8JXmcWGJnxi5Km3cs0jE5CAmZ/oOqi/Ity7/aojBc9ojV9gxgaJHcRWyOdpUd8jLPSGNbWQYUbREFZsrYeWCcsF7iZvWAm17JI0O78kseSnRa7sjMJMz6aagTNFzJpWSEqjLL4zKRg36zIaRan+lX+QJKVUR2ejjcrxCI4s1piREVfyFzJp/4h+6Q5qyB4mV61MGyOPTTAmNU9oxH9FJ5fSZu7S1gjPecaqdTdScjbECGH7IMyFYEzXGuJYnXvppEqZBqZcoMLEr36sLgIxMzTrY8NE5ZQOqKTDFDRyiZXMkla3KDdcjlff5hBalVj0klNiD66wxqmDkIF/hLyYJat2Ns4mj6XqgCTWwb4KCQKBsJXnxZtaFNmQhWMpXppAMqSAf6yllT8pV3GOQhdtVJE8X66R/PJ/K6ChgXlDymELkhnMpNSaQdJlGhAul9dlhMyKjeZeN99NKwoB7r1+1iWeNcc7TlIyobx6axzx5rf9Ei4u+aVYk8oUN3Le1X6uiptqgyaCr+FPlFksLD1J48klJU8frWtGVLS35rYgzxSzse6MnRlf8A5c7aTjpWj5pyy7YmyUuU2b72yhcTPrqyCDQXC5HGIlDkgGWnIsSXFTj7dtYCnFv0R3Ej+I9UjyiDZn3RRURPTlrRIMlEG5vdvnxjy5FM75mavf8AXrqwYEC9n5OiSe7l6vVZY9zAxG61lMu2ju7v5qooL28EnJgSSJm/WGbautbEa3U9xJEFSWZVr+2SNlS/U1QMWukwI7W7ocZlOWcxuWkHjC8dYiIImFJjeS/NJycHFsm/JHoQYi9WKVI2dOCBHjyUxLGkRgSWLwbdv86o9wg6t/CI7RW7ok5X6SUSxAt4HPfVDcWUnMkKXLmj475r0igc19do1YAI7vNaNDHc/NJLFpJEVTMxUoEGD/rTANdG59kHduzqtIBe+wJZxHEY302PFv4UZEkV/wA+evP5U+fINx5NxJxMTPVNIAPJvyRbGt4U7FqOVq8KieWYRZjVTSP+EGSJ0QlwTFe2ga3gUAf01PEWb6qcjKnMXDiYmt4DcxtuaxBspMEzNJf1PkovLyQd1iO3SrzjVgAY0fmjiZtwbMAJZuCZiXj5NtRdFI6qd48GygkAmGwpvLII0n5SE1kTHE9dWBWymw48klQRSklREkOHoZvGnWDUB/qnuirfVS5cqzK3KBDD40RfXVTJjb6fiovUvy/FLlDE7Lx90nYK3fprQZj3STFTZ/vgp2DyRkOoEZ9r0MNTqjMxi+a4zrcqPPlZFq7QESY9vu/J2Y1Qx3s9VINZN38cyUjMvkO8dJ6ITkz+mkwKizq/JRIOtUn42s7MpJNPcu/poqauijI+CXygmy//AGnG8IyBpIBpr5KDAru9d1Hly6JEqQeT4ze4f31dBz9VJBmqRhcROd03oBIPv20XEz8P6UExUUJhvip+W7OeMEDG0hWXtE6YBtbVTU2h+lvZQ5QqCy4Z9vEmS8fka6gEXsp8t/NLOJp75esFDj6b6DGM7cFORkEa+/io8nJkjI0rudZ7xLppQnfr+IgWb+Ek8vG0yxM1DbK9GNP866wueR0Doo82SJlt5TtAUTCn99dI12UmJq/tTW2vxDH1S7nO2t2mlaqSQIx1fso8mWrI6xKP3mN+uuotxfr0Ukkgg+D2SMETEzcRE4iNs/d1VTMTD1UE0gQ35KXyciA4kTI7U3BW43k1piQ3xQAzzUOSfiNtmJ6EQbbHTTB6KMjNS/RBjiQ42hTkxa0xOkAk0mb/AF1ReALKSyksTfVmIJ3rfV6P8QZiDd/tUjy5KdpK64wJKcj9dUMQKhQalT5sFQsQ13VOsPbUyCYb4eARJJjRv5UWeTEF7sdgIuzGDVg1RlQU0o69UFJ49c0d3Eyymf8AnTSpDooMaylY5MZIb+kRHGbQ/wCNIkAaVUZcKW6t7oLM8Yd2yu8sBI9NYUPcoyyGily5ssciemQlC7Ye22qA/wDlbootHapevJhl90wjaDJxnWukkY2hT8rvlIkq5WV69mnfT2zcNlciDJbfNbuMREi4xvmX++sYNDV8VMm18lLlyWYYm+6NEFGPXXTEAXqW6IvylTXZ43LMtrEsMRMdL06UUZE2dmEOTQMeW7XGdk9xjk6aAv21Ra91J5TtMJftwmEHo/bVEZRpyq9FAEiSVPyHrLjflu+UM1qzIM2QTI7RYN/KChS3vDJE3g29L0GJnQN+CkkEUh8UilPkvH9yicYUgXoj/W1SRTGJDtvwZDXlRI8ooVMGzO71moGK0AmxsiIk7OEs8mSWGiNwKZE4sk/pqiBPFBANdEu8QGUbf1mr66ag9HzWNqXGns+tUJtTj7oSTsE3G320UNNC35LGQJNA/jwXwfOZBe+/aPbMEH016TiXJ9V+dtU2W4pOETizBicgzAEzeiKcFRqYF9m9UdpImuLfbLCWxE/TWJIPF8HeEjfROegTMRKKvaK+n01u84gGqoZC7dDZMMyjM3t/8hNpCdNYSIFJfkkWBuEePKhkyLMCTW7spOkjbULSbGYbpzTMOWYqCTx8oColUc40VFNVZO3+lqalax5TRKTLkbxrWMhsJ7jiZiicLklfVyLU8ZgBj10Goiwe66CLB+S3Hly445IWXdzUr1jWNYEP6RQf0ftOcoLLMrZM5zE/2dJIsSmDeRBVJbhGjyxchNTy4mZ6PfRSRzVg6ZeLummPpUiQxUuwR9nUwDzLfumSLdXRhMcphq4x0b263j++g4mODfmukzzbuqnLqf8AkPHELqANnqqBkAa+HwqjMkmJILkvecaBuJ9vdIIFCKS/1Hyvfygii7N5GJb/AOtIi+no/JUCMRBqPlU8vECJuLsv69NYDuM6vgruZlU4svtORB7jpli7nUZSb76+yJio8n0sqRkjy61QW1mtSZht9V0xIysYLq/tHjyShUiI+lxJYxg1iNTR8PdWACYMAlWEi08anEbDPt6a5m4Or4pGWQoacFQnNf6xODOIQ7l/XQMtFYmZDfkqcV7QM0s+52xEf31qEcfduyrSTQw2VUTkTPWWxzEGRt6akgD+cW7qxQ0omA5EKv8Am2c2nTGpy/k1C0+nRMKURABsoTIz7nL9daItq3+LsCCBMz6qxyUNqrvteI7/AOdc4AEaqdxlo3+phZlhj6lx+4Jxc59N2xg69F0EGifyDdzexNrcYZYkdJxpI28X0XXGt7F+qpxgtxBn1peVQNan+rKu6ecqpy45QE2IMctleIR+upgmmqo9wG4bCYyRMb+2Vi5JZ/KPr9tRI1juVDhwb9k5yW7KKiLH3CcsqNddH+TI9V0oRxNH+K/HmtJZOYZu6yxPTQYiQSw9VqyqHRw/8UhCSRF600kVfRUCYreU3FOMDElEECdHt9t9EA2+0G0iojzeyoQ+XKgjO5XF7T+mDUGhgSS/ZNxOyfjyTaDKCQs1xjiL5P6mpiaw9V1k5D/y3eytxfK2d5sRncfaz0++t3EUN3dbGe6KJzkpMdYja9kftpOMFvdXiRP9Xd/T7VTlD7tuo8jrmCb9NcyJtSUgEWk2VBuNyB+kt1/teNSQTPFXjlFQmEIeMyvTGCDCE0dNBNaroDIg1D3VTlA3aB3nGcLDv66m9pjqt/of+L2TyOUN5WOJOIYtk1Fq6eavHKTGTfsqgMKoHdJj9XGNYZabl+6cDEg+b/FTzSKB3oPWTc1jiANYWJiuie8jyK6Ss42AGP01FdbSrECIt+IyzsCLBmfGoTyiOOtSpMrpHdUXVTlNME+sLMyVAoV/RrCcbWfkqEzckhVmFlokJItJS/bD6awM11KwIEbN0Tzc8pphLir5MzMDjqaIpxhdBkAY35TwVOHLaMFBIRMhP5aggzOrZVQaZ+P4aPmm4ptCt+Nekskmf01BFwXqr1/mypxKYgETMZMUwDl1iTjAqW3egTCY5VCKVPEslvNvrrUtSVfcJmifjzahaljeTJEbnfWiRLhYf1PrP2nOZHlLU2jc7Q0Jy7z+mg4mYDu/lVBikQY9H+qjMDKEL1ui6JkXtqa2N1QOOR0qneX+0Q1CRh9ZZfXRG0yrBpXxb3RLhN+i8SLaJFVZ1PA3HIqweMF+XymmLIaKXxtWSYOMvoa1zAl83xTQ837JjlLx8rJdyxYJaiI1NBMXVQQaP25J+LMwi2RKyOLzjf7a0EULfFNAK7hymcRIwbcZTdm14x67agA7EAt8U1FbN3+08jGCd0fXchmdIMXsrBMy35eKxyi47pgm/cxM/wDffWkZcvh+qAD/AJuH8KpyIsOSXjF215NH66KEwJ7U3NzVPNhL+P7aYI8gaAxvOggxLe6wJ6O6fijv1JUrPKpenr/xBEWfNIyk7AN80BT0mJmMwrsy9NUZyEa8l0AOJJAqjPFt4plLgkcyRDx+uiIoLh2VDIG0B+aexupN7hduoGpAEWokaRd3TceXFvDXKYmfdAViY+mjtOnJNqAwnnMIRMUxdkRcyX1NTAFTdhaacWwj5DLH1rkRb/8APt3/AF1u1/CqYExTgnGkb4oyp67pXTOg1NKF+KdKVLsicuUFucMTuyIOSdSQOl0wLAT5P16J+KQCdYsziYkJ0ZTNJKIoU68vWix3CIkGzOGtTEcOD81c3tTe4WmS5GIVmMMK1RheukUEN7JBHuiLTxelRzwOBqCa1JA1sq0g1A0ZVDkQIdeTcMsTHp+mjsNjdUO3KgvKfzDeHENJDI+9Cx1PbWiw7hQ1Ds/lOPlMbDmNy53b1h3Y3DbhIypzfx0TeewG4TFs7s9E9Z0SLElvyVjYyikotElT6BCTRP10ggvxeyRQRMSmMxcyzbuu/l9u+jSdA9lQyJpZEEwqb8pxE3Uo5m9aQUgSTFg3RUOR+6W6aut36amNRER7pno26oig+PjDDUzZLG7G29fXWBg1Lb0TAP8AWj6pxSkBltlmbrd/6vVSCL0VTH+ZRE8WILG4J/cKWTG8f21iKzNH7pB7jIIh8UTlEQ7uwb8nj5T1nQQDQ3hYwam9H7qnnULCU4Sm4nCajtEUDfFImeBVB+4bCfe4dYgAhaZgj2WWwPsWdrmqMf8AeiIEmoWMEyKofi9dmHFwGxj7axqOL+1QyMVVODakcphyPikEXML99ScebdViBYEPgnnMVmyKTluZIOTXfvQNCZlaJ59X+I71EEiz9gzyn/OiLjVYSL1dXZNNTOMhHpUMDWgwJBFFQjq3RBKraLerlFkGMZ1gbglIk3q+Coc3EMM5GowTM5MaIkA6v2QJCfiiVy3N6Kl+8tf0SAQYgStc0oX8IQspBjZjMn/d6LUbdVUxTrVNxnicpYmIiC8clDxuOropQhYRSC/BMcigkdi0gLU2mN10gxTR8UjIHKoD4qnkXLcFSEciwwFPrrRoHxR23p/KMjvSdp26Lny/rZ9kDE6e/wCIjRTRPrdeocTfUm9ynuMVr6fqbi+RJUM+6w4lL4zUwxWtd+S6XKPGSdmqM8dmgYaPp6To4/8AL+lNNah/fHxW48ounEq2NqtoAGdYjutRaCBUwqPKTqeiuJ3X+2pidHZaYuif7SOyk9pgOl4jQbQ29FUxeYLhZN5zLWaGetw/+NFpsytfSStEoWVjlExjMZlrrHppmkny/UT21gQ9tEw2OWUy4icYSu1a2lCrJOvjROPjs3uQksUlRZ10zOpTIIrCY52zMISuMB1La0xSmhQcSTS7boRiaAZ6ExtKGP8APrqCCYuSFJgfyWwjMRCqHdqaXBKf31jURxeqBkIbOvosU8iSLucdCouR+usRNdX9OFeOVIN+Hx4I8eJyJk8ZyqKMQEi26Jhh0cqgT5t9DEI3AsTF1nkSFXQGsA29Fr/5bKBMqEWRBDnfjEpC/wBtbnVa4jUI4DMNY47uDBtjvoJJFLtykZEiOqc5eJu15TspLKYGX9NJqeCxtIqZfNPxSYS5tmOMwu2N/vqIjGRRa4L/AFEqbGWnlLvRU1U/41ujhYgzSnC30jnarmWSXsSgRHo6IG+qxMEQRNEGC+IxI7qPQiYjxx30i8FubprQWKPd643/ANjegNABNN3og7GEVYwRt6m3LkVqRSk1fJIImwlbyKsIZMZx7d1L6baYIuq7hfgjETEl5m1jE1nW/qQ3881gRG4cv6WmIsuN7xjfPrrU4ytasP2CDVIGRTMhNnGK5BOdYyQ39LDjVv8AU0RMSxMYmfT1dBIJg0QBR0rZC/J2ltO4K29DTFPQJFOT5IyTZmc+VIQg5Z7/APWi9W+S0ECDZvzoiciYYj8QiIBcjkuNBxgd2ik4mJtCeMoWglXib5OGf66EiOpWnereiWeQ8gc3J41QzymSI6dNahFbIMdEzjsyLPKZPaFrMvTWtZv1Wob34IqdS6pExHXyo/rGggm4s+K0SI080hAUExFMwZWYWGf635n3dH8J4ytH+c1O19aO0aaTJetOK06io+0YDoYMRxZd6i4/TTJ0pKP6/wD5QWOorMswEeNySwX/AEaAAKCE1yCM/wD92I5FuDaL3Z0idKH1Re3g+W6ykxPp5DM4qEz+mtauiZk1Anx+X4pV5cqcYjC2xUjS+mtQCQat/S04iuv0+qJibWMySBEXMH66C34IIgbN9ETLftd/KG+mSL/XtqZ3vt9vzWgTIu+HygKJlC92xvZVExnVGt7pgBhHy5RcktgKkuGoQM1rRBRApFTRv0R8uQgQuGDlkuEiAzGggbfj6rdoFayUXmye1mKT09vUETprYgQfN6o7cdC3yReR6wXJ5CygSC53jQQXRAxIpNVjlxvaMr5PGWYkmUg1u2kbrHHIibl9UJ4uaFjChbUQkv8AaM6xx0vk6pin4iIQAxyhtjjAEMS7tGse4y+i0GFhmBZIppKemzxnU5Yd0kCvysQRVY5Cu0Tl9DZKX9dTlicalvksJ0fq+SwnJqGwgyJLC8RnvtrVuJh2RBiosUbxaRkO4tlFb62so7QA2+aEjHZIIXi2A+T4zDjWuG+aYP8A/T09kbONJPRKoiIoJ4/20UJfqjWbPVb6M1vR0PaCM4jSSbboEWCzxtZ6swO0kVsaLCl0kk9Xz5uBxIKDl9Rmpf8AWSIjppypyq9lprIvsgTTWYlN4ZqKz01jiK0VdwFG3yOInOZ5JKExiie2sIFhRBuRosbkhO4+VeJExE6xkilm2FjCaR3jDH7ToIsMR2xqfthNQKW837ITRPWHaILZar7ao9pNCg8m90IhAb794m7ojpoknSgbrbikUHDZvZGFmSWUryarN/po4D/Lha4olJjB1lswTKnJRdV6Q+SmI4NuxKSqnbJgmZyvXRMidU41EisP2QOPtP2pMSCRON5Jf+tUDU+K16XCJERZPpeePQquutBidOC1DSjZRWeh62h1qo+rnSMd1pIDfRE5bdEOU+1sIgn9xrDAaiv37LE1cIQNSLLDa93afW9aKzFHz9lsSSIkUfstB4/WI8TspZifU0wQfNap80IUxs4IjkVx3hCP6rTIB4rUJrZ0cItFpNT5bExMYz6anG+qAJsPB+6FRHlOBDkRdkkz/wAaodwMjd/aoA6ygsFcojjHkiFRNcm4KTT291eK1ZEgT0SPLlP5EEL44RDbvNXWkY4xG2jZTQAEWR8sss1KvkltO451okQ9E1/zTl6NnROCmA5TPW4upxc61uc6P2WAkt+q3TdEtUNxgjbWvoikUM7N8ljcicxGT/XxoS+xEa0nye6byJWelRFClMERIsL108rrXMiYb81lCBnaymz91kVeisTrLhFO2KyHxWkmCa+rMoz2/wAaQIrqgk9tPNIWJgoaIMzhIP8ALqiCP619vNTUf63ogsPTM3bO/GYVU+mpAkcVoMVSeUpURGZZ2YLAgx11cUnR8HRWBoKt9EsbwSV5C8na5yeWtA6bLA4h+Caevl03YvkflcF9SdYCTSHZY9Fp7F2NHanZPvrf9SbIBEyK5N/KVaLF22GW3L7p6OdUKkiKKI1b5rQVfoUXjirFn06aAXt5+S1ZulmAvxqGW7vKzpiTqsKmI1fskYXPtKTDEMe4SK2nTW4umuJrdJy5HqA1NbqykD/b11fO7fyiTcUevqievtgxEXiYxL9NHTxQZplu+KGCUqbahukkGzPcxrUtRImW/pYeo5G+MxRMExn7aY41caJgUbeiJEk/6gdpkxjHbWsIDfVRGJxFNW90AYcBGEy4pbzGgkd2qTG4id3Hyspvg3SGyvGAb01uKcP1EjW+3zKEqTc0zPZerEj9dbWNVJO2qWFSUnIkLDiYgWT+2msao0Jug8oquLhMrFnW311gDMPi/wATY0fo9knk8gnaRjxYOyw26qAAaNuUgEGKIbXCxmK6JGXE400kgKjuZrs35IeVlRL7iJsEk3/zpEEzspOWztpZChuI6XMy5uIh/tOkh0UyMq6VdXzW40QYPLjA5m6CVeuXUxUgLUAnWUWEkiIqeXTt5Tb+umsQbSgRbIQleUDtFlzCmankV+mkAlYf54JXkJ/rctZuOlDBtZpsXzWrHBIzHe19pfoXMf8AnW7xYX59JQZvw4vdB8WmccuMSzkniD09J9dTJmDdWe6kRCWePWDqqVP+xGZ7C6YJHFvVTEiDbo/pI8ykTM15Eq39EcZ0jGtdQkmj+fdJm2Ukjy9rFlRMvHx/XVdKoGwu2UYpagOKolyQ2Qx/XbQPPZzunImYF/tBak/9moY3tgnH11UUi4Uk4ClylRWIcs/ipvDByjO0aJG6ix4reX7oiSWBnlxGcMIRo4at+y1Kg3Kn5oVIVQLDO5ERGuhrBNvXzUwTGr5JGbEptqykcyZO8uroIITUCTQSlT8rOJSGzOJjDUYjWxtNz5urspJmkN+aJ15N2QTxESestHbTQjhdSRXSH02+1Of9ftQOAB3zE7+uqibo75vQIJRMSxyko8TH/qsemsL0spk3Nn15ptliZmJpufrY6mK7PzQchdTWBipkp47ROLuNViD3btuqCe4T/wApPNQz4kMjtMBiFr0rVdosbvwTAJl8XdLKQbzXaP1M5zo7hMk0bdZMSe4m7f0lmS3pBNfaCInWJJynfgtXKmi0BjlHJmm/J3Xj17xOpJ3qGypBq37StyjHiMmA6ElNQ/8AOqA1CkmLluJUnkz7ZIv9tTUErPKPpqgNMrFa+UFJPJCTrxD9te3r5ZqydNpj7eqYxH/2hLLtTN3mcWHIjc9NViD0b4oOWWkv0c8cb5lM71ITlCP11rcW/pH830fmleR5Wtx4rsNqIMScehpggQP9KCTYCj+lNc3HGMITe0UFdCt9XQRNS35BIxA2SvJGgRiU239XOucA4ydFBJsZAe6msRyI3kUJhwsxF6d5RQclPlyXj7aBN9pTizJFlRnV9sVyb9kR3HuINrIcuXK8UzN0TjjMi8qx00gDVm3RYntECuSW5JiIuScfUTOdNOqihEmZewSPIoMJd2zFkLVfbVYgkSbvdEk1N1MiSkJbgeh0wmrOop3eCDBxqaBtwjUyZj6DiKTyrG+nVTJyvo6qfJYghKHr4h5GKvWxGhukCvH0U/oRyvd5e5IezX/OuhB1uH4KaE6ezfBK5iYBoFEyAMmfQ0iW2FJL+UvLnAxcTKV9tyeu+mxE/wCfRTiJoZmXfaqmvlvkYJi7yjJvrdwBkW1fqtJItUG7e/FeXjiPc1ifxmKqcawrUWU5ZHqkU4kp5I7XFTOPysz00/6NJAUidSIo/VSfcmdjy8A4wxiaM/XViAON0ZE6QQhyjHafJpWtwgXP99I/zJu3TooJIoDRR5cpTjeM5hgGJg/71eIgaVfNVbGTd6pPJqdjsO8N0PbvpoBwUGldvD8UuXOE7JUgAI4eUTxk0CvAfqkVAy0UpmjDO9yfdlOmNIxih0b9kGLcUiisMEKIsRLHZmdWNz6LmcjWejeim8p/FozL3mbpz21cRcSS9N9lJ/oTlFqfuyk1tEXeW85qYnTYRK5kmCTLfBI32MYZguWePkxH9bk+Kg5Sa82yp8mG4y3uQ3MXMo740itDdRU10XO8vL3PKAiN6YFVAnrrqB2gjL980GSJFksyXyqa/bOIkts1JjqVGRBOwf0l5OTkRdWRli8KQ6QNAoJk7gP4Ck8nLbadAZIZfEprV9oH8hY0pq3CTHGL2u43Zmxo/raSayBVczArqpcuQ0XkwsydY5ddyjTBBkuKIiBOqlMkxJLJNzmoOnXVkVqKvxUkjHwfNS558afoT3RI/Hr/AJ1WNTVQR/O5SKmbZUnrglv3E/r6a6Uuuf8Am4pzb8FHlTGYe68YMnKPdBqge6o6oMxJmXpL6qcrKkS0vGZgbSbo+uqFqGQpIPVt0lz5Q5Z3qBm+1gawgjto/H9Uf+X/AC+qg8knl278sVcxIz1WNMVgXQT/ADWzf6lUpR/LdmOXLrnP21QH/wAa/Sis1qwovKVbjZ64TBnlM76uAB26eWqBOQq6oSxkWG/KM7xx9tYrWH8msgKciP8And7eylyUMEoztmct0Ff40zJgRCgCbKVraRxRczPuzxLrMf40xFAKlb/OPvdKQzO6hHGKkNyrNVJBbfFST5JFCYErp2adg7emqxqKrmcu4yP8h8eaHLlxjMZOgybShn6aBsPxQSf8jq2VLlyQwxE2vKyXjmII/rfVDKlIlBvBmR4P8UmZ9xP5ZvIRWeJJrGq3eMTwfn8JWcxsLD5VNcZZQftquq5yORb6pVBlsZeMxNHkvUz9dMSILb3U1JgCtFLlyVL3grvtR063qhjHJ3UwBTXW33u6pWqkMjIBhcwm+OmqjUijfooJIrdJyTiLkNrITOZSvppArVSL6AlsqZzcQxAuPKWVKQ76vtE8VABmcqfTek3kcp4sl5IN5nOKjQctRVFZ4edkosSNyWpUESxWF/qNY1KkmBYqa8WWCf0uIx3vppg9wGj3UxWJDZU5GlWItuWIoLg9J1dbtuEyIjGK8kv/ALLu8ZgztM9Zt662sRKkxQBvmiyC7JJ6I9cJjrrAHzb/AFByFzBMfSUUfciclyeP2ncfvqv9byFORJHBYiIbk68r7xi806kTNKN80E91QarztcSHFmM7jcnlLjXrIkk3XwQQa2TWLAMRUxg3phDf0NTpBokf1X4R8uQTClep33L741iNCkEHn6cH0RObmrMTYiMYSnj11jjSDIVXoDct26J3kT5MRhYHJmes1vqYMRejcrVsKZS3KYTkR/1FicYwO501pI5JFrVhE2zUNBXS+kH2dVOJ+/HxSZAIb+E01bEzRe8Znaa76wG3BWTWDZv1RHbLNJPERXdKeJ66CNSSscotHaXxTDUTsLVW4bTFXrEVnV8vJVNhF+jeqIwm1SyePFJxl9M6BvxbhdJIN0xyzWbW3iEEfkzcfTQZB4lUDIhUPkMMHESJTHptok3rKwGs3VZkkmifJYzjDV6xm2iRlBnG88Fq6xCK4KOzd5NaK1qH7K8f6rkDDYc0H7kbcTyIxfEIXrqSN/n5VyTQuFU5KFw9HcyYxG2oyFZfFbERQ2D4UTz/APSVAAcijqUSbb6AeUKhNymlGaJ9aXlI0xNzqgcTQt1XXHIi1qKpzhkiclJKl9sO+pyxJEH/ADrqmJHcJhUFf2p0BZbmOQweK/8AHrGu8JnSj2Tcfy8ZZmJ9pIlzliT/AJ1qRW66jId0l8IfBV48lGelfilRlSD74+muZGy1AYMQiQKudp2rAjA076ANp5qwSKt9FfjyizlNIFzUwDTV/fQTJjINwVeo2orcUbG/SpqCW2drdEReFMUpMN2TSlmM15JHlbeyO06mDO2jfNdQZpxTDAMeMVxN5uJZB/toJNh5v9V/6katzorHySG7GABYhnN5vrqAIv8ASw89W/ilOYGEnyjaALJUdYHLHiHw910Bn+aT7J19J2ljOciCa2MAUb5q8SDTJ+7uiKkEEbS/2IYOjMTpMXmpeq6ggXt4t8lfhymX3YWLBg4mG9oifprnmNDCIgf+MpmOItDFx/rNgKcgnUUN7LpjV/D80RIoPLEG+/GZaUI1iG9Vczb8fgq8OY8Y9oowZ3PKYIm9AnGpntWM+Ds6z0tNKQzcy1Vb4D9TWgA08EjMUETBfNPxUhrd9sqRFDd/TQRvdJG0w3zVBeVkP9uNwodIPWHUGRQ3VAg0N3qnOTEMsjBETDuf+qkXrECaEKxBMaqxyB3WInMNQYMTP1+3MybxGz8FhAidU47TyK3kuNk6OdUIyxni/pUCQbPiq8eUeJCExKKx65k66g1F10GHHROyAFyI7Cv35Uf96kGTx5P0+EzXSG7phdo4hU7PH1nPq1o53Vg6tvlXjz5RNESflcrN7spiL1BxtG/pKoVM1fgqjJ6xZ4xZG0TX6aiIDd04kkRaNE3HlUPu6OF3qIKfTTXW6sERW0t/irx5R+T9p8oz7mzWkRS9GH8pAyNLj9VPLtIZP3XxW9tvWs6O0Dm3+JB7sZmqIz1FYqqWMWM31jU5Vyr/AJ4v4VgiOKc5AchN0xJ6EhGa2dEVkWbNFczBfqqceR458fbEShExlfFmP+dYnRIjE8J5FVCPGnxZnyxgipoD9DWma6q5MGDTwfFhMT9eihGFDoXqTTqrGYuqHOrES6J/KYd8vfOoONYDblV4KhyE/KcwM4AW4Hb0TQceFG/tUCdoqmnrLUkz1WIieUuNEHqmTNbN2TNRL2YYh/LpJE6wyNRaXuugP9UmPJ9LqhybSQJ9rkDO4S+ugdouKvVNDtKfjzkHx8uVSrfTCgT9dY41VxplT9+k42hyLlTCyuFYF9K+upMN6JggohU8Ye6lRi4gDPf7aJjeP1wqk638k4+hG0bQMybj20Go4qjkLEthHC17iEJlzdmKa/trGovRVpw+XoqHNkkn9otPG4HBE4jUQA/FUTQkQn8ruZgEZSJituRifXUxSunitBFdH4Jppld4ZNyJIN9AAJgQeCruoG4TOGJr7TDuUd9GJrpLfynEaC0oDyBGY6vJ4piZY221UyZ1bdXukxV+PynOfIAGQkTcMcdlkn66xGFZoqAGZ3Pgn48rJj8dmqCe7Fz/AM6xEgjSVIm4mPNu6cbr3b47Es9YTuemjtIFbt6qgQaWLfmmkIjIi29VIif9nUiSJLe6qSDF5eq0jgcM1DmvFUH+saxMCkX6Ku8EyX4fqee7xao6WsP4vh/50ECLCHydVQFY1THLMyp40mGIkkLru6kggcFo7jU2T8X/ANtum2wTmZPtqcgbCoTWZDbhMJFspNjBc/tHMf31MQaJ7gCN2/ZEJPLjEMyjP7vTo6ZEEavqkE3ujx5eFmJJiScjtaLm9HaDVIIJ7TZOK9uh3grx6xM3t00GMTCQBduyfyLuBZWcQVVtKNb40dsc/VIIi1Hs4Tz+s2hE9VY5ATh1J/FVqi86LTAyOBNqN54zXE08dVfdIAG6Y5RALB5MR35evT9dQQYk3VfzE2HNUOQwFSxXano8XbUQeQfRaDEGz+03FtGPqwrBv+hrEw31+1UnEUmOjdk5HJZTZCXkkw2PtqcXrTDfFNUa2bJN5zdzUf50iLpGWWN6gokfcqW5xa2fltrRuKN/qsEZAmkv4TnLJmAmjiOJYbs3nQesrAR/VNPl7JjnJMIwhy42E/rEb6xEJERxcPinGpmJ5NhABl5Q7o076jXVsIIkvRY5VFxZMiysXy3Qh9N9asxYqu6ATr+JgpPRkfFYtof7/wDek5SdnxVA4nGTduOSbjyoBWYmJeNSUEGDH+daAbUb+tA9t0/BOT1tybww5sfvoynHHiqM4nX4VOvjAkIRcvlVKl7aKkju1+m5RO9W9VpSCDaOkkLsowMdtSY13V0mmvNHkp1jCDRxYSjj2/TfT6e6wyIFbX0fv1TnJoRiBmZh4w/i/wCx23xqYBndbtM/ybpvG+PisREstscYnaIMfTU3F/BaDWUztxr9srjMUrlNYSb+ywP/AF+omzMk3JKZxfbQdoq/RUKidW/JHg+JO6CuYkjk5vt31u3uOlJDstQ6Ft1VOPIx65KM3gJ8jf8A51zIJExVYEg1Dp++6cR+t+3xCYo7PsjpesRppx9lpBHED5uj6t9YjMhI5rprAi3qn/qlaeD5+aHkztQQZ5QtNfl+mtAgcXqrGWQpps7Jjluks7vHc9x6RrWIGT9lMA2fF7dE8kA0QZdpOw8Wl7Rpoair81u2bJiM0A5ajxD6Gia/i0QLt0TSxNwHHafJ2fKb1NNIb+FgTFUT/wBev7pDC2pMdM6TJE5WVzjFKhvZMf8Aq0iuxAIwUwV6TqT4FYwImyPHkEv+0H3UxUVURtrVJGw+NVMZAwPHwTTNsRYOR6TV469tSQdJq3+qu44ntOnRNmuRAeNCWrGGAmNaSLeKwpaau6CLh5QYBLLS/LyNk66wj/qyxMGd/wARmYgNtolD8lpi/wDrOgiL7pgm4WmOV4x4wDJ9Xb6aqu8rSbazdv0TnLF7ExLCKhRVfXT/ADd2VQCOL90/HkMS4CM4otwV2zvrEablwjIAGAaN/qad6YhgmX8mf8/1c6QaUQDJMa+CzSt02iEPiisSlX67aJ7qH0b2TYCbppYri2MpBxoYFl3cGtB10TImH4LH0Cjy5J0JiaT6Xovzb4etDKaiWeiOxFVmqJPvOw40xKwJ16rTPZuJG5tIEnP6fcoD/wCK2k3rdhAlJMTKsC1DUG3p9dag5srGwGkP9THJkxDdKsnbbP20Hu7ZRTK9k/8AIeU4mTaotGXDHpoGMARWFVCANPnhHsmE5QjIMb8hwtESr/x10QQi9NfNYoEa3+zUn5cfL760Te/FIFIf0tUT40+nKQuo37ba1RQrcm9PNYJG/EhDjL9plD/JomERF9T7PqtFRGZDJ0LntMXpnU6JHdXZ+/qiyRiMYUiF2kOLNxqYAvM8045GP6u+Xusct/8AoyL4qxvp7ZMBuDZVM20RFg3Ri5hjYYm++ikQIfBHdiLkwjyaN5OhE1BEXL31o3vLfumQRRaJrKXcVdB4xmZ31gUEm+nAvdAd5N6WKoqbAjp663bSgrwVUuYj5WmGRm/ypTZPGTprEDUVhYiRUUer9k5yzkN5kdnAzjloIrx/X4KTiDs24RIagiiRuCHjdkteuioFDLfVBBBsS25WIiQ3WQQ3epFf21sqXuipvZvzWEsWSS+s7JDNu+uYtx8lVRlOuiM10tyvfyaPFz+ujk4QZtpRubLT5ceh0K3LHkRZrQJTY690pYW6CJB5Ximki28TrSBY/CD4n2ReIsTvMd8xy4rRBv30yQgk9bN+yEYtiAilwTQsX9p0SNPJJjW55pu/iiQdLJlySBHbW5VfVGkcWPdCepUuBGcjADyWMPbWFqbKr11jo3KIxkOMhCwHatz3busR/Mf88EGlNVuMxfI2DdEN/bmdtNOJErHtmFpEyRGXaob3L2/8ka6aXbK00gTPPZa6/dyq0F+9Eh31pBy17XogkX0eqXFTQIbFzLJSh/3raGbPkmsyLt+yJGVW+KIf7VciW98605Dg3otBg8nCNeNzaxJRsRjxnrm9aQDWFoMx9oVM+LNIQ0VMJMUesutXW/ytUiKPxTZzFFW45TOGGY1pIM1fmgfyOrugjUWxSeIzhRTr31tCOL8knIEAoeNBKYZWM+VWKLyNJPq39rDLcVQlUzlvjQiDL0Lrro/maoqRS6M8pgknEUo4ZxKn00wAG3okDGKmTz2/HrvKaHxatlRtgkKr76nsGy0UkhOcv3HiQS16wZ8f0M60A0Nh9VWgakvzTeYrLu7TluIphNzbUnGBFJfrzUjAxISqCoQqUuVnYUp61rdoyoLI7SLmTGgs/VNNXCEsTZ7a7lbaxxkACi1AG+SASeTxLKyHQmnjc/WdBEUBMPqsSf8An/WqLx9beoFAks3epiBW0IGVYys24Q7LgYi7k6qsV2NY6FvzTJ7ZFkYl90id6/GJtzj66ZMcFiTfRbLKm20RCzXLESd9Hadlp/mFjNRKxgyY3BQ0VF9HstSgmiFZIfbBETExI8qt+2+mCRXQuy1hwb94WIy2FveQkfcmsMSRD6IJAEhuNEYCR4t9UOKEwxfHHXT2i7ftKakTo+rlbxc3MlKsWz1aHVSJiB5LaUpLn6WGMN3xBYCMbDJU6xGpOnNhESLUb9EPPjbJGzcEMTIrb/ffTGUykA8fl+iBzOpb08T3XDLxUj0nTBl/futBNMnQoeRBRtLELSTdnIj6PbSQZ4pxwB10b05rDNtAvi9lEmpMZdMDui6TiBYVlYaeWyFwf6yRtHroIGsLEAERU2QRmrzJOMO2K/vrAiOSYnnRZmvEOvX2wShGTJrEis3QJNMql7JbmHEdocRnjAQ/Y0gxU3D3cqp0b4+CZiYlQKiJiPxAKn/GidbPqiaP3Qml6MATJiWOv+dbhSHqts/NHyektdENrhxyjRiABwWkBtlGJzLO70yHioT5O+k7vxUz4S/vRLXjE3FYmomHYrWEgwqsTHu/lBWUZLQPJHaIF6Kxv/agI0Db1jLKlNP1LWZmMckc98kRl20c1ORkw3wW8jjnlN7UNxbbl3rOtAhIgyUkzJ4xUdACCZeM98yaobSqik9X5c0IxiT6P6enXTW5VE14eL9kcmPpbM1d5HWEihh/KCQDIPV6JfKYIX3DBy2WGQVsz31UaaC7fwSZ6LPuOJYRtBix8WofFvFbZ1o01U/0T3JSC7SZGCCQqJQhXRBIgN7rQe4DXoslRMjhbktiYiSZ+uqjUt+yACcm3qg88hEmZ9xiH6aO2L2SQNdVOWRU2wQ9JcRDroALEcvVuSax/wA/qUnPjn7EZabsP86CtIF7SszMwk+Rk8egAR+K30vTwMRyWETW7boWbmonK7ePKm6/VnW9GK/qkVgRcLESjLGLh2Ii5n9dYzEtuqut5gGH0WpzaQ+UXXbNLrG1LGzqoyI6N3QYICIaiM3ChnB9dYzEG4Wmfq780uxiO/6QvE7s9dLbspNKH7QmMpZcrvEnTGsK01b2W/1Q2J2blac3bRByJiClgic9J0idaDi/ZIxytRBeVhXYY5MN2xMv01hA4lIAAceCUzOAImIZq4u7+uqmm5KqTBJY80JDBvvgBSMqZ6+sa0E2vF9VByimq0TXuKx3IqL2fXSSZkQp7pM/9acn8wg7BB0mG3lFXZtrVMStSe6r8yt2V3TdJSL8Yfrg1J8p9tnxWkVIu30QXx3UyRU5nYLjNffVVPP0+UiBjWiR5qJxIGpIJ8u/FkL9dNJrV+6gxyi6mcsqOU5VxV2JZZZ0k5RAvo3umKiYu7rWcSRMsCvqySuPTRcmFOWxsYhFZbniEJPHaCrkd/roFjFUncPp5qbz4ywdYEi8SePpqgKCbveq0n/mzPBhJM5iYC5Y6DxYbnfWppZIFIS2NuOT1axMOIn+t6odHZasCEXPjPQJLqUia1IrXVv5hMiaXD5/iVc7zPXeUxV/pqgMr2DfFTIMx0QWBmInO3XHVK7Oq1A4P5UYg5E9l4SPPED7dsJCNP4sGkY72n2TbEnfr4lJIq52hibj9L266sAxsIUkW3SrDfam0GfofXWEGz91qiJS0qkeRlMh3CYGNYSBuI91zyIN7aP3WKmcnj1WM15RGJjGqrM6P8WP+pFuvtzS2vJ8o8cpGHpmJj6af+QFPcSaurcLGIofqoCA3+MDjCOsTVt7KRuTPk+eiXlyQpbch0bzRrADIzRt2WqRAuAk5c2KGzjRFWFs97xpECZWH+q1QUJcxTBeEZY741MkgANwnVvVLP8AqYSYVq5jHK9Y6d5r+aF+ak5waiaN8UqsWxifauNrnGe+2sb8G/VQYnhKVsIiIII8bYNmWZ2x6aoxUGG9VqAVhblyC+UYO6TLYrvrDE8ypHcTAUeT7nCS0IYi/wBIjtrpUCsv5VYilJb5oYI+1srRIwH6b6xr4oOQF99h56o28plH6KRI7TIcs61jAu/hSSYH2hMO6+JuP5KmPcEOdNfNbIieP0pvIv8A2zcS0bYMxH01qCnp8qYJFbKUyNZK9zflU4gVf6rVAmeCxyAsD6Nwlb3UiMmU2GfL8tSIH/2lSTqSKN3Q5cuPAuVMTA70xFMZ7asAkwNVFiYv4hT8nHnnMIdcs5x9tPbS1XCoCsqexxJtrvYZGIvtGkevwXe6jLKlOqFQda2F2yCNbzvpvkRjZbiLKbyeUEkAKQ4+qur7e2eKixpMPipyY7d1GQi+j01Vx/NliRjUik/b8EtIO2JN+NX4hd4O+kSDVnxU3kvd/CR5+TEFPuYzByDHSo1VMayZiyCIFLFTqZxEYYlusJcarSNX1d1M6huVvI+nKwY/8z10TE6vdTPGA/1R58kgOXak3d+5yd86cTebrCBUv1U+QufJkZaguYq4nSK0fu+i3dUrQXEC2rMcWILzPHfb7awnXyUmZgWspUbEG9hcMMRn9dtUAT/PBB3NiX5qZyktMQQeVH7ooiPX1zq6ypkAafjlL5RhhIWAkHx6b3dOkARVc8sqxokeQT4sW2WbeWzMBW16u9crrW/0Kqb3mcjPjcLCbShtCutEc2+CmZr9qfNVLu96mp5OOmgCRVvXiseNeGyizKrC2k73Ke67/rbXQRYWRMmBZhT8uW8wXETXLDM37q7f2RiAOK55E2F3+wp8ucsZlyTuRLmIH6/proMe2D/0A/FRBGM2e6ksniYiUh41UjHlFfWtYkg0FUZERH/LeyRb6EmIlSd0Rb7awtxXI1qJh+Xl1SqcYJ9vl1ajjEMExMfTWE5SQ3yXIyTGKlyZrikbPtrOQ4xk6b6qwkqb83yt6pFlxIl7ODaoLtqNAvwDfFHdoLbvokkJWnEzPlVTi3jp4GZ9FEiO0V3b8FFd+9CkTuZIZsNXFYK0HGhr8KStvI3YJIYU32I0kgHtxbnxUEwI4KXN2Ts1RLdP7SK31gB/oVUi5J1+FN5SeXINq8suIoWP8mr7REDd7BTMyJ+G+ClyWcG69ivW6/tjVViG/BTpWwb+1NbqKZxCW3+nTVAEdW/lRlUzoA/tScMNgBHGoz3MvTVgVraW5spoamzeymQ8YklCQyyQk9B+urqCpJnSB1U+fIplskhWo3lq51v6sPv0UyTXRvyUZm5fVZC73i5zpitA35oNTpbq3dIw/qi4mCWWFx1vVEECSOa5/wBGhNYs7eSjyR9sHjx4wkAxPdkxP9X0sOJbcSSQOEyk5I1EEztQEZhxtvrWqb6KTM8H6pOXKApuU3j9UY/q9Ek1b9VEgA7mfxRX/YYdrD2wJJSEbxerHC6SYrrxb9FZonbBHElwYqDrpEKTUyH+2crYU8rm+rJAYi9AEi1IfuuZNKWUnlEBLkzg40uRh/rbTE1ysbIIET/39qPkxP7mPbWcRb0P76sgEdv/ACFFhTfwQVyzDvPGYuIZONX1/wA6mpgBt7KMjSDd6KfLkVRNddp5Bci/r99WBWhU90iqTk2LvOFHAMF8ZPUjTEiBRQRkYmz8lJ2vAUicqZIBJhCdWNpUkyIxs38pa3mkMcgiJCEX76b1HH1UkkSNG+SR5Rve7GLfW7vuauOFFNP+lI8nLeJxk2EpJPXW7sRYeHytcQTQhJNeM1BFZ2oSWV+7rSTUXd1zyMilpSvLxjPu38pyKk0GC/8AOtiO4kUogkRWynyZ2O8NAAZO/HV+L9HdYWqp+QxiTcyShk5TqgK1qHwZUEiaP2QVgZwMWYvrxyHqa0GYKCRWyVlwo0tS1IxW6aSRKjKaFCQytKwSwz2F/I9dIkkk8lJBiaJPNiQCYCst+N2fXVRBgrAxrX7rzlZ58pIqs+PIYNt/K3f/ADrQLGftYxYT9vjVfAqg5S5yct7YCgfprv3CTK/PxSEbubgG4Q8cVmp6a0iYT3Oy3ku0SJBM7HYGKiojRImdQqxzvjqmmyOJ2fI6cki4iq1ppJNG3KRFheHotMt1Dkhszglj66YOjbCuYFa4xXfzZRCRh2J/EjeWoiK0TuCkHwm+pRGClnMNJFIiRK8v19NBANKKhIMaPnZhVeVm7lvxcLJMgXqQO2e1iU4gZTGyPHlBuTastxBcuXNY1UjXRYgzOkuifzEIZHv+oScajG0a0clQMGk+Cb8eUN8W4uSAwvKA0UI1laaS/lN3gK369asH00GtpeisZYmJN9ETlOcYumenlMbGg4gCPvyV45aaEJjlHLBO5Cr3i2J/trV7QqnQWVeCVkZn/VEyxyu/totUuywvS7f2E/F4sFYIPq1CTUTGscSK6Poul7uj+E01isT+Mpfuwk4wV01kgiANFQ5pAysBFTEdGbt7fXXPIC4/yr/8Raur81Y5YzcT7qFOzjUR5N/KRInYfSJgZHLMrNHeZsnW7j/09117iBATnMAKjxgmFjOACIem2qvUJAJE7K/AmZOPfjCoGG4hkjXMwN5TIIk3TE45ScsxByGpiLi/Q1jwsrBAo3wVODsy8aqaTp5MYnNY1zIgzYtwqkRMtsKvmEBizxJuBPSQdAE6ht1TvFk3Hl4tcm4Ytbq3O2pMDaH8q63L93Ktx5nLDZO9QghXJkD6waxE6N+2iag9wuqcZWe3Gq6CdBFyx/nQYjtEEBWDRvzTiy8ps6z32mXONBAFFQJyABsqeVHWhki8BiZF9NRBFlVm34ql1NATNuAJ2q9ttTFaK8ctyCdPN7JxEBOvizDldiaYiq09xEv1XSR3AFNJRneIpiaRCXp/bWjXj1V4zYt+Cp5xC4icYYcQYXu6nsGl5d1URY6/voqnKEulgwZDx9syB/WNRcV/09UxqL+qZl6XhFMJMQzU7Gtbnxl81eO+qrx5IxyzMwe2eLUNp66mItfmqkZCNITJBi4JhYkOkcjyjHrrDLu+1pjg5VOPKIW/d5Yx1xPIsx9dBE7y35Kj2zT2VqrxWWl8bK3jjs/31zgm7fstifSjfw/Hl9yInLPKH1t1iIIi31wVj+qZXi6rx5UHpGHyojPc63qD+pAtNVXi1Dd4xEGS64nLSSZ2VAnVvxTHOPxSBXxoikNp8p30xvyVzN7dear5DZBEthEVEQxjpOucEGDaW/ZX3HGtyeafjMzmPTyP1q+upOWKoEjGRTFNxeVzFtyz1tOMwLoIBEt+KsEG1IVuPI5A42Da7MHUO065kHE8XxcrTvF3dNY8ZIqYDeioIqZjU6UvLlWDTcWc/Cpx5eLdkzm8CT9T760mINMof0mBMyqicuL/ALdplGMpcOXWMA7+z80iQaCvFPJ1JZGtt90l/wC/Ug+6vHKMYy3Wk6wRcpt4owT19NYztJ9FYMmCNVU59U8ac1a3kgZ9Z1IEDcpF6VfmnGFeLnpskzXJpD/zpukml3+Kkq4LsS6iEqT9PvnWgWbeq6A1pTJ/DqtxmXJyS0IlJiOSQNanSNGwrGRH+lc58uJY3ajsmGgyT131BAyNA6PyVcNE5z44o3bgh6qZZ1HYbjd/qr+sTJTyLXIJgPIlkRn17f8AOiCA29VYOv8A0m4oz7okx2qY92P01ga8AW9UyBzh/OiJy5FMfdLljKuf666ZkqxEUtLty90/khUC9KJhGFHC1Gn+TxCQASqHKYnjlzO01+UzEd9Sce2s/wAvb5Ted93onEbLpGUxJ5Zkbel6IPR7Kz3A/wBbNjdE5D+1mgpf2plzA3WgyLmirvxb8kXk7G7/AO0YOMrQu22iCDxdH02SDG4CY5p1vZoh6LEupOINBffyVE4nSqoci16I3JDtjbREcERlMBHjyAl5cf8A1mYGAvciOmjIeHBVNRLCo0Ds+MvQZ2DH10RSt1hBOjfVLOOkttM3Ezzd9PbpWeasE/8AVcW4Rl8pBKCT2vuTIXU9umi+LfkrgTIiPhVObNzfdZpSxaoz01pkTQFvgpxtb0on8jAImVbmYYi2fpopc1Jbuqxxmu7jomVIjEU8sYgAggTl01N9pSDDfRMMdFmlp9y+5riY7Y0mb1j4fJUMv5nkinKSIh/K2yfEIxh9NAMin+lgYpKYQY9XkZXrxLJJ6dNT5cUggwCat+Kc5Fq7NxRjAyRH99TqqxHaIxKbyEfd9p+gCkOfTUnSBL1WBPdUfaNMAGWIbbbiHHTDrSA3wVCReiMzFMWSsZxjdNTIFXqqFRB67+/NUObKt8c3vxqb8U3rTAsKKhjjSBBTHOafbZnj7V2tYaziNSQbj78Oa2INlQmZEVN810aW2ZHGpJtQw30TJ13b+VpuZf3Zd2GJmU6U6CDdVFQNU8AzKJUnfyJ7t/Z1pm1QkE2KbjybiFckrEfq8upqSMeiqmX+acX1VOPPikuaPJeM7n7UKhvRXGmj3TJGUiz04piOR3mpIRtCvIxi+msMgBOQVP8AfdNtDtdFk5x4jROqiR3J79DM/aMFUbmJfFImrOhrHjZXUiTKJyhzynvTUzOCpm9BxnYCE91ILb1THNmfJXrRJgqyOS6mI4BP8mgiHc+Sp5V7eWcAww3x45H93pqDE1RXG0R7okK7vfyIZZXAmsKWf2q7zOya2EhAjisWzQDmcTvp7u2hmdW9kyBbVvZUOSMsv93Yjjvn7aLji91PaQKGHq+iaacZmGN1KD/sdtYwDxb3WOQn+r/b2TU/jkek9IVcqaJg1uqIrzb4oeTf2v8A/awM09P01qEw316rQMR3at/qJzuZ5D1orxgyZvp31jjSH4KqRGSqchjBETyoIakhSHuemoAMSFo0JkPZNUIPjknrDZ2276xM3EiUExda8GGIyzAGTlAv9tYTct/ie6Im/u/BOgRvgY3S9v8AXf8Ao1FTwVz4PxTSiwUS+7sSRyu40doMTV6qRXSrumHgjfEaMg+LRmWHP10QQeEtlbuIFZlN5SzMKwYlYS+rAfprEAC0l/Ka2fsj5XMGzTadYi826nECH5pJggbP7Wlkn0eMxUxSxtW+mNRdIJvsWE3HmgbTupMuYOs/b+xWCDUdUkYn/wCzbCoOT3AyH3A2s/40yL6t+yxx5EO6IL7pnyxkmUSeQ719tBNxFHR8VOVbJshlZJU6jWbOoa1LAwFQy1NfbTojAkZIzfe68rPT/oJPDufFVO2hRDeADoW30S8G0zrEmYf0sQLFY5xEy7NSuzUN7fXQRInREE1FD5aKryrtSgks4rxIlP11PaJ5vd0SMq1ug/5WBX3DVdFTSAeT3WqTNIfVlGzlczCfkmclXXL69dTFJCTeQESc2qDP9hmpD/jWoDFhD6INRxZWw/UtwTUvujI6oZSKJtal3u4VPKO2AAYrLA3B9o1qHxfnt6puap5nHj0i+0WGY30Hg93VY7i74rO0eKlwPEMbSKRtnWpGr1dkc/PyWGXxDE4iTyfRJ5GdtFJu+SBSmLfhumEBiS3OftAOY1RBOVdm2akxJb+U0mX2uD8svKxcEx0mdRAtxScm2EFfpa79AbjpfbfRD1fJIjKs00WlY+jK5blAheP9erEAiwbC3d4w+q3vWxI2ywdIaX6v30Wx4P0TItNS/Ba4tvNxI35TnrGqgAyLN/CAa0oEwuLsRG47wCEakjaJVGn+v8vxeqbjz6XPuuLgAf3xecR20ERbRnZNDQSDCY5V4vfGyB4lCpH6aOT4rdpmh9n+pquIiSAmTEVlH6dNFIrM6oyEB/LotJuSXL7r+m0zrARUzI4IsKGCFo3F8kJnLkm+MyHr31p1NtFUA46AcH6oIgXQkJElLdLfLWkHIgoHHZ+S0Skd2JOSvt60hWtUXt5PdGkD4pq5WfFrapwmGwapNYCdkgkXu+Gr4tLz4kOYwz64og/qNEAHgsM61stO8E1uuVzCmNJEUMqgdIkcm6rSIpc4ZqIkAqXjOP8AOpIPd21iPNYGT/VpRnix6F2Fl+LsRV6SCJrq+qwIrfg35rTCbOClNw6HftoJoXzuqMXuVvNtgZv3E5CUmMDqCDcv9RAIi0NlA5ueX48lk4xOIb5Ibf8AeiKRUkN0W7ZM4/6CoQYUUiCW7Z8miMame48W3KDPOi281026bPL8uuM6TEClSW9kExaX9InGqxUnWezKWk9tEg84WmkBD2md+j9WbyRGtBmRo3ZEamH0fNautu+IYz9z699aIu30VRAmIHs+C0RJEhaE8j8eN2hCvQf8YkxS7bqbcEwsJ+QKFTnpSXONYiYIPFBH9UFH6Jfy9J/dgS24UNMwk2j5QHriOkBLEGOQy9caImol1QRBqi2cmI7clbIs7h/fWAMgi78kwKE2f4tviZZbioP/AFuf76Y0F22VtSRWmn6+ix5Rmola64wGZ0GprdGVC290ZkiZtLiZCGTetbn4LRBjY9PHxuhJxgzH6FSmVI4z9Nbt7uBWnG+hRpt90sOJ4thjIa3dFrp1mxhvVLVTxSehQOVRFjrv+umu+v4mYEahNiPWocUdXfxz99FeD6KKkbGfFzPktQkyDN3Sm7MxGtBuH7Oi6HhdFfpkk3A6jg4s1rQQCboN6MoH5bDeN7+s4ProNBQFFQKzAWJPaPEaiSYxKEIBFaqN5bqmKf8Aih+Ndc8jE0Xlj6vZ0U//AKRBI3C0belvYzBWSdJAiRX1+vNNAKVbDCaJgkUGMfpEVGpFZixDfgpmvVhLnZmSM3flI3KR31hRYEaVCbuPJGk8mtjefyP6NI0/+Swg0N2+SDzy+7bJWd8ZH663bJ0gt/iRjoFvLk9g/VgwNTH10CLf9FtlEAUuf1aUCaIp4nFUc14kF4w61ZnosMQQW3omeXQ4txISp3ZcR9NScJ1fkg4eBb0QeQTWRrgwErmLNQANbJGORmCscpUL/HqykTAcm4LO2uotJbosMJrZAeVejZKTBvLGJ6ax7bizf2kjGp1nXVF5L3xDkSXK3LP300FdFIEHVvj6ISwtnaZq0A5D+MDHXWoaH65vqqNJ3hbGC3eGpqIZSsa2RM1WBGRqabaIg01czJHdK/7rGdaXL/ViQeSW3pnsg0yQXSf061Bdv65sgmG2UcySTZLGY6BGDWAIEboNP8xKXyjI7bBI5Z31oijbhTV/j9TNm8rjYQ2L5Ef1jTBFtlhApo30QEviyGfIzuPYo+2gkAzq39quWqO6xFY8sYMwv6f861OsoBGv+nsizyMH6ybsqOGe2gUpNG9KJG4b/EIIPdtcrFM3E0Jjrpk2NejcJBIIJoYbqg8uPG7mAr06tkRGqg/f0pOXcLv0W8pGkZ8a3UanLP6dtYUAUdxMiaP0S+Q5wMhBfjGUQ62U16a1Rzf0sTo3wRUXdkxEbGE8ZPrrAHp4b/awBJpQcUsrKUp616DSzqoimqoYxE3cpYfyeSZzWUzDGOrrSCIFuC3/ANfpK8gYkpOuUa9tSHbWgnhKxgVQkxOfLO0TZSsRmf8AjWjK+sNwscjMB+iGSJayQsHJiIjyWPu6qn+qyooOct+6Z2uaucznfiuHptoHgH0WFaj96uq1DvEScaKGYKFGPtrV+/F+6xNJOj/UryCWBuUSIATChEZ7Xp7STBoFppAfVStEhFE8RTjFqFmfH/nVggxJotXoskkOFSlMU7gTE6JE8XGhRqIL5oBykZmrGYvLBvda2URHRhPz8rQyWQzdVIQn929afCXxRH/yhDZPJ3cC+p4sQ7dtXrVa4t8ovIacMcYyi2jvnUgQaSViYPAbIeUYltozBy5PrcLtqu3eLaqSTy9at0Su1b3CYvyqoJ6Z0gmFtZNPC63K4lPUGc1Pk9M51gYrs2wgXpul8k5THG449J5bmTP+Z0kTTRIxi8+T8EJzQwtWbFkstxGNaB9rAEEkv0Qe/qdMzErWOmtT/m7lUe2YJfndK8rcXJJk7yHrFZ0xSrlST0Mw3xW8pxLKcWL4l3JxIsen/GsbqTGiOAY6kSINXOKOvrrCojRBJkiA/NKFPXHW2iGKla308DULSIGz8OK3LkEzcZsU9uDdK6msKmur+7KgNpfRS83k+1kmWWP2k7L0z01rUIr9rZGObfWyAvJFmfcs007RTM6xMfyIhFQYm61zC1OWohJKxJy1M8ID6O6Zjq9ftCLZ2SJsMThlr9NIOobe6KATq/BKoERvjZIa6bTqgBke4Gik9xkYiQEvLlKGBS6yEzEztpxtS6Ymr+EmOkbxjBjIRx7nbVCuUFbSQhNdNmmphiBmUxU60E8X091pgSQhOZskK3342rkbdPaDB1Dfuia0bcpeLUsC7zdzbAqX9MaSDMqL0DZ+UvkgbNZ2RmhGJ+2kgTWD8KwAbtuiRZmZ6IspS2DEwHX/ADpqKfMenkpBERjZKBck2UslOCfalRW+tllFAprd80XlR3b3CaqSof01PoPNBMjh7JFC3lMlz1fHDK2zvGqORiBopgG7+/NDlyQmG+zIF8SDo3rTJ4PnopJrpRZPQqP9kq62rSMzFtVMgVqyk5cnjTeH2hJ/qy0EzqpPTmpNObe3ipvJa9uBlVWm+9N1g9NavGE66pVXAyg5rkxN+v66od0QTZbtkybjxYQeUbREmYZyKjUBjWI1fFbImImTCEAzyn2twzj3RMM57a3uNuhUEyYNysBCfRjvDPiSJX208TdOV3DZQeRYINe2AWO6uYjQB4v9UxNwCo+bkMRc5wLIRh76scbt/i3bBH4hNbJuJ0hk4x+SP6aqltSsSMa0+PNDy5O4U+3otxDNXrC9VzOVf5s3T6St5smnltskzE3pFBrLZWxtxbdQviDniVMRip4xcH0NYX4v74qZrRt8J8mYlQVbS9sTM6QSK4ir1WxAFTUw/RK+MGVcRKHpUMTWgAk6XWOUhKxGxJ4yzhZuHiE/f+2kEmgupB1JqapHmRVsso+LsbSW4xpiYbfJatw39qd4cyzji3aHaXtMasXl/CLWiEryJfFJichTF3Jio7baoSTWykkyIbewVQoHy3JZMSO0hoEnk4RkLZaKXk8nDGYnDNcWhJm9WAI/G9VqRS2nglnoTGFahJYkxR99MSO0+Teyk5RU3L5oLuzK4zj0i7dttp0gUrZQDJ4KfLlJB0dmAp6ydr1eIF7BEgCl92+aRTFUhQG5xZjp5V/bT3ArSIkxEPxSclCqAnx4pxO5DcLm9SP6GigzMGeDfspPJj0q4jMyZKmcaqDVaNm/VTVpJz/txmewU1yjbVQT4NsFLZWe3I8FpLGhJBkilZncj66ayG3dScv5gOFN5G0xDKzvm7uGOpGq0pEoiK5TRJIl4K904IILM41WkVl/rhEkgg3SWVve0j7uycoV1V7QoyM/zRu6Tk2gWYavFpB4jM+hqgAY1CZIEG7/ABTU3z3Dk0wQlTOtTS7f2uZk2ifL5UlIkmYBZ6sSoo/3NaLzCScssuCjl9YuUyVdMrtvq48m9lOUWOnokUX06sStwbIzWdXBvq7rkbUup8uU4YGTeUDfxb8XSARzRoQK+D9zxCny5Hi8Ri9qz6ZOM9p0k6DiuZM5cG+HmlWZNspje8j0n66BaVMxQcX7KaxIBDfiB6xMySV/bSBqb7mdFzmTGnn5qbyZvepiAkmjO2mB2zqC+GqmlcRdQ8oiIboIii6jGkjvNdkHuH80l/qXk8Tfj6QeVUO/00iSYXMkyN3KjyVX1l8UbSxMYmb1WIAHB9VMgCdUsm1MMxWUcVREdf76cjWm7dUGZ7jqG/hT58nyAYAhDyqqr2sA/fQIiSCfB9FNDJPi/dSmYWoh342VAMXP1Z10rjrdSf6HBS5rGLmaOL3OMzBEeunGIr0UyMv/AKu79lM2Iq8SHdj3Rfr/AG1ZoIP+lOUn/wCrf2pck6WUoOWoNoJj6aoCLW4qTeDMF81KYn3KtrMzDgtaXXSkTYPooyqeDf0pvJ4qKPKcrXuKKhCdFTTGyipMAWb4aWUlvx4zbaqJCQdj3fdjVgEicoUki2ns3ZTUNgRnMs1MASTv21oFhspuIqpcpegnT0Uh9e//AHYGINW+XspBu30U548duisB1LrLPpqpOlQ+KDkRwKTk+PiE98rBPcIO2NA/oy9JUxUg7KIysyh1IcEXEMpt10i/FSTS8Ev3S8l5SPIpmPo8hkjtOrtV3UmLHRI8l8ga4gMEsM14sj+umKg6rmYiMbqfJZY2wSgNUwfof86bGLqSRjpWH1dlOa8pcy+79oW7u2ie6hWPb3Ujy86JeU3NsdtyhOUzfLOkVGwXLSqXyCWe2MkxOf1H+2qArEIJJMkUfTVS8m4KlNqlKieO+2rgAwW/lQZ1vCmsDd0SLTCVclHrPpqsR4Kc8pqLDf6U5SJ3ievGGnbr99Z81BMiBUcFPly8ZI9v1Vpc9JjpGqmec+6Im91MbnlynMN9sUbaDMfD+NVqxweiD6pXUDsxHWpdIjVcsjv/AJHo3Cm8oTx62zBABUx+X9Y1Yxm6xOIOllNyRDP+wQvaIWZx/wCNUKYoypLfNA/1IpWA5EdCT+/99OmqgmoNIn9eiRWIgN5CMtATOVzj9dV6qO7Ym3sk8uLXHZ7ybTxGjOdMEGciXxR2/wA/1dS8mH8mUI2nFRif6wartGrdNVgRI3utOyrltFIJhzEd9AAFTb1b2UgltwhMQLOa39Ni/tHTVCulUSAJbfBFTJEZ2Y4q4GBiPr9NYCDd/rqjuI4EtwvNnljfGclRBxGmc/8AGuxvWy+DToT8Jyb4kgxhZI9Okdc6n/yNm40TNTYt+i3lD2UYkzb2mXr/ANaYBANZ6qgARJiXbom8+REEgQtMZbuw3/51ETzR2j4b9E7zEmdpmF6bWwz31h3Cz9lYoDN0x/68sTKcRbyk0Xmq0g7prbT6fNNULvPG5ZU4zu9PSHWvaz2SDIE2TUs3vHSVKhR2m9Ygjg3qmmppKIw3KxbKxG+7O2ggaX+VQJFdLbPxWJ+0kkBMZvIZr/rSaUCrWdk5zYjPGSDKEwvLZlO2sSAf6pKRelBuHPiqfycXL49xmoSqWPX/ABrRNrJgx/MPgmOREnFj8jke77Vg76K6rdwmCbP9TYPJvG+0EWcvrqazAC69xFdPtsI4ZIJLxCH7pK5HbWrbV+iwypaVU5N5lJliV/GCNz9NBJXUEf8A9aKhyICEeRc9Am2tg650AyZkQFgMjlOjfwqYbarrux7pCiNJ81UxQ1A9E3khDOVHjHKs4fEZa6agY1kRZdMZFbt+dlY5VfRlJhxZmMVBWogFaxpURR2fg3pS5KJ3Z8k/T9NAgXuFYyI2kN9E5ySuM0Q5uJy1F51MyZyq3fbdWIyNbt/Kpx+TyPcgUxUsxIStE9PTVHHUVCTjSl356ulBKiajpkhklKarUnESVfdpkPJPxb9zJfF/9cgzEVt/51JtP/SoGv8AN1UCPIsWGBmSfKkYvOprEPgrxy7Q+n7RVHxPIhuRo3GgGLOg3rmRukGaKh8kbZmHiyq5C+36aADfRXxEtzKr5XNQh2gN2YgkiNIJIjVt10meKMxcbJJG4I35MzvjUxoC+YhWDJr6luFbjzxx9LAmclRhTt6akitF0ihTcE69VgkYmuU4b/qtTkNX+JBNjceoVR+socmlkYxgSf8AOtPbQKwQalEaFTxEjDAszUzX21ie608V0mKTo/ZPxdwNo4lftn27zDpy4yA9VQFY/wCfN9VY8UGWEzL2baTGuZBmq0mRF0/lPtqgwMTjpRXfUjERMLpe5r8Veqc59sMxiDYMP49tBBuNkzif5N9+KscmS0Wqp5eLyNxvRIIIhvzWqDIjxTcVJb+jJMpD/wB3300Jjd0VzIkHZvRUJShkzQbVDjkfTfUERTd+/kkHEGRXkqqIXuSNUkPKDkIE/fU2rwKrEk010TeSRIPFnMTKYkXOpgAfCqndNy/2yvxQRyQ2mErl6T9dQS34KwTtMo4ZPSNgmfGQZvbT3D/pv1VgwIoQ9FU5Hra73MRCjHrPXRBNeDfIJG4o31VOKskLKb9Il7cTZ0GnNaRNDB6t6pjmlhycszF4hIiXpGggG8QutJg3jxfsqHOa5SBle42M+SUViK1HaSKarAkCjfiq1BBUQsccbElyOp/+137KhIEi9W5R9s5JmfITjcMzCKz/AH0aUVA04Q2VQ5PH21scWElgni5LzO7rcxV+iYBE0f04VfIghphxyGpxUy9NEE118W6qxIH9X+n9ojF/RiRkJF9qzfXU11fmr7hHBUKZGHY9zEiWSsi/bfUmLHxoqBBlvkq+UlrtNstMHXfRUGBVwqg2NlQ5EGTe0WTaW6gMaRE0T3QU0r7ZiEK8doV237amAP6FnRWMshyTEu10noSklwkT1/XSY09FQIGUYpvLoxAzFFzk8um9aiB/ozHmrmajXi3dUmoqIOM4wsGbs66IuRN5VgonMq97Ja4/cG2d4nGt2k6JAyFL0+vjRUHomBknYlW6z9Y1BrVVWePqneUxkme3YyMB+msPKWwrBqSmOSTH5YkuHMAsgDokGr5rAERNJROSS+S9rkDKPkTMHXVUNNejfBXGN4r6p+LjynM0il/ditnfUkE19W6JJ0onMMSleTiRbqozttoimxSTWbw/bqm8oICUkTpcVvBONpNAAidOLdVUlwjKeJiS7lByqAxPfW7ZtUKu4E1vxbhMKNx4mVWOTBvey6DjFAtG0wn8+PI/I42ddiwZnP8AjUxltMrGJg2b6XTTeIyPpGyMv11JAFNn+bJM62Tjl5WdrinafHb66g8D/SRkf+pQKW92yIbazXp19dVkJcqgRdvZEk9sSp2wHREtYxqYkQqkzJjk35qpzqAaPxjxg34xWa+mgiOXCrZW7cZROQ1FfjbHQ9bO1fprGdf9K+4iQLFvzTfkzIBjMQx4xAcU66mYAi60t6vgjZQlHVh5LMDsJhnOiAaLSQb/ANLHK/y6f7YSYHquzOg47Cj5OqsHQ0bsq+a09MzxhhnkTKKHTGpiK1lMSKGnimOfFkaShY6DVxa6CMv+XpzSCYjUvmnlBjymF/bRHR8sugYjzTjEAIkrgmKZW+vuEjWkASW3sq7hYy+gfJPPMw+JNM9ZtEtt6v21gRJygKgRFpL8kxz4pFTirPamFhfoukUs7rGZpXg9eiqcuJGGAaRbqcF41JBysq7j3f1MPmmGXldKTEvVZ45mNSRQJGUwRQo+U1MW7cv/AMqvK6xBFrKhlNCDFOo0TTHtJqPbUYtS9TkJEmrfRVUCdXxVPLqB47YVlGL3cam1EkcU0jmb/amTyjbpPppBOuyqO2uzfBOdH1HBAwRnj+kOsCCIxu3fxRMkAognk7m5EYXKenprAgwB9t7KwKcW6IEjL63MTurVGsYNHySMxMRq7qpyhBfJMz+XrDJWepqYM92i1Mq2G2j8UxybSRncMUQi7uO+iADWIer9ViCOb9+aaW5Irosg9Lyx2nUgQaW+Wyk5Uj/l8OvsmxDNBQdsJ7u3XWmaC5TTLk7MJ/LkOzgWK3mSuLBe161LG/m5WiBEVlMJBNuViIoW2ESX/OtMnZaZoaEUhymIlQsG8sUeO2f86cgP+o7Ui7f0hLK2zX5dE8nApHrGtEc2+Kw6aPx+U/HmkeO0tzyhTq2lk9tScT1KwEmTf9Tl0LQEU9emJO8ag9w0EF9VQgdURhIIPyiOS2Q3Ofq3rTrrPBAJsnOiguSagI5Qz7iMaMp0mH8Ku7SKhMxtnCwF1D0cfpotJb5KgddG/pE5YmyG2qTsL076xANMVIBH+DV8H4JuPMRH6I1P15ZI31OWMVFXst3EHnw2f3dMWLxDlxt4x4oUOakmvr9ppMa61SSYpMy4WbyYkmYNiqu3uaRStwsaihqmVirfvNChUFHd0AUl81gRjBuEJgWa8mpzhx1v9dVYiFdxTgq+QvlKNjlRJ/cx1nbWEkRaixBAjfgqTErJTbmOpFG3/nUwbygxcXWkyWzMwSwoxNwxH11gTY26lV3RXIiFp6AjUS5mGamjprRSqYmoty/botcthUt5JBUQtr2nRQCNIW1kphlhCQuEzTUGPrWiIKDjlJ1Du9Ew/t4whJ3zC530QNb+SDkZ/pw/tF8aSMReY7YmcakA2NlQzBMJifL8lmPKo6x9L6F6xqIF1jLs3CxcI8sQsSe6HPbb9dP+Qdk0FC/16IilyhDFB+PVsLa1UmgImqBr22fLnsn48+OXbcMKTJ6yZ1ssa9uMKu4Wb81Q8WasDFUPZlTOoII2gsINTPB+qJsnUpYSR93Rb6a0ie07N/KK6W5aIZsBNxcNEYgjDnWE2N/N+CXwRpmZuYPossKvkaZ00QQRUmo8vH9WnrtJCkIuIcxGt6Fty45ZRX0W48ozHFZDyhtnlUKg+k6x8kziRFw34JiUKOKrmZwYohZ++oJiNcVYJBvL8EvrnuyjcNjjrOkgm9G3VEgGCm/HaIcl14zHKv8AvRUvinW7bogVU3lmd28zAMaoiYm3B8FgTMAU8WzKNdGbx5Sb19TUmW/BINRaNebcpjlG9tXl8YI9ryn3V6neyk2q31VE4k7BMcjiVIM7zxopyFrpOM3fqpOM5QLpxkghtWYq5iGB/wCdQd0kRVLmhOPHLROJxMjH9tUIvchSRTWW3Rlpptz2VniO16gwTNYSBIgv5S+MRDmJCHBEX+PTTIyJkGiO4RHutHFoCG92I2d8+kGkWnVYFt6yieNSoZll8s7o+Uze7orWBf3fumTWRBRiJrxlKD/YwMRn9a1tenognXgg8o7VRyUI/SINQRKq9S/n8R3OzQbFXtZ/XTWk6bNygwefPzQ5QhNEzEgSVHc46Bc6mUaw9kJeLyWplgBJ+9v+NBggeqqsfzd7lE50gEe3aocVsA5663bqeKBNzxb2W4/I55MW3DUBgq4dJxBEGW/FVepmPVUOc8YanEDNT1ZiT11HaQaIocpF+PNEf/Z4rmTPpRRGtBFI10TaTePxGS/FlouBoepxZ/rtrQQBKD2k6S9reqyk5iJtR/JJZkiOX30ClAX9oBFjDeqMx/6zUVbn/ZE5T+msSCtQATZ+nFCZqTjNvGZwDUsEf121/wCsbpxvEUD6vVGJ6B+O3d2ue2tI6/fHitBklDo9OkGKjkgtva9alha7/VogRq/BNYx6Wf3ExK9PrpERM1QBONHd3QKLGarHdp3F1jUwExA4nqgxEJbE57xVf+dAgGlnz+Vh3EcluO8KmfdswbNy7GmtCbvyWgEybTojvmordiCzjkBNpzomKaFuVgTtV3WKIwzKzeb9Dx1pgzSFpk7jyQYhQO7s3J6Z63rXpqtapb6rWFQM4wzBLIS793WkA9unkgkyYb4JscaVkGAOkbTOdESavikmTwQCg/vJhY3YmNNo3WrMipfB9FvvB2lYY5S7Jx+860AfqDOqHlNTF2zU5I8JYXG8a17nkkADm3VYbJTvxR6InHZSdY9rfsgx/wA9EJP2/aUiQBjjQYnJBqTmJrZIHjv8LJDvEtWzsM7M1vrd5yDCSQDYe6MS3FQdRFjesak080WpVt3WCPdgh6DvV8Z9IdtYHIFv2SKkUqjxu3iXUUi7YmFlx01RNLLGlUsznDUS3SyK1I6kDXf1WPcdLFv4RsSSfTMQ1enSRPFb/QosLxNxmWV7ZS5/zrQNYfBAHdazbKE1u9CwuT/a/wDFaKzA1RrVlZyPG2yNq3CLXlffWFaG0piA+KNydrsYnEW3bpxgTd/iwINvtHZJJGpIgEVYGM763cRTRu6wr14t80Ir6EntkKm4o/zp799ynjeqCzcVSpcz+MoFRvttqjlH/wBisANdHZ81sWHa52rlDB02zrnUkkl0WAEbFAafytGCZJpj/wBrXGNMnW6wBFTMJpiImAxu4/8AZd50f9dUCpgNvZZ5HJcOCM2q4WaXG7jrqgTHDkgEgLLgLic9cqeUvTtqsdVsctMrvZ7LXFTJseSjvZUE60A3sWFPcP8AlLNDPKCCJ47THakLjGncay/fXdbn7pXmDS52FuIJl7wbawx1o2FokcOHNF5IVU0RDbsdrzjVAbwTxQASde1uimqmWVNp3zSATpik04/roug0mJ8UV4zmiWSiGVw+ed57Z06IJF9W95QY8oI/aMrG0HUdzroEiZbdFM61fqkzy3ZVyRhZIuJj7GqrEIJmt0cfeJyiRMO++c6wjiisePo/RG5odp/1mxuJiXRSJOvisBFUOVNsYkfFIJiRTDn9NYWpZbdI8zvIv0koQgZHbOqAM1/ytNCRd+TCm81uWHbi8Yk4xbmq2jVRiBKIipu91iJUiEYfHknaL6aSD16JJ7qUmj+OK3HL4xeU8trj/aTWMa34rHi+fX3WJUwkTyhZklVOMi/9aDI/zeXdGlb9EMIXDIlP0Yb4y7db1hPbBv7ota5WVFmfXJkYf3Tje9Y+TbCCdqBv6Q6kcjIz4x4y/j4he/r21Y4EQtJNC36LXRFMdWWZVgCRPTUzqC9H4oi8Pa6DA31qMrK3PZ3xqhf+dnxWH9D1fT0ScuU3UEdZgZh8iyY7xpAgwNX0VAdopZ+fug2fSEhkUKNvJGvrppI2WxnW7fBAwNTHQif2yzIR0zrRAhByrSYQb/1zUPLHqXnHTWIgVupJJMadIWSk7k9osh5f31UjyWilL9H9LSTEfjDENeiEzqSIugkxON/3gzCAxcMp93v48e0Gg5VvRv1T6fKDyjkWFQycshWGy/roBJFJfv8AaYBE42fl5aKfLnH4oFe5DEy45Syhvqon/SDAEf8AUv8AEj5f/iJ2augqY+jqjBRlSS76cLLKL4xURXSJT2zM/rqYpM1fmmgBWmWbqJZVzckN2bH006Cq0gCl0ryCIy7EwDL2Ib+p10jjZthBM0G7fml5cuWArLbM1gx+W7qgKEm8KYAMkkpSJ9DKflCqxOYfppsFdYNLvz+FqN4U/cCrkDjyu9tIO4UyBjsH9oeRyO0M/ZlJ6BtoiLVAKO4g6Sp1xRWsZmOjxqZno7aecU6P74orkKGsIPJgY2zF0toy3W+qAEkUjmntH/XWbJJt/d28p3psER0zQP3Wp/zAdUoLGaDrXKYYhIvc1Jy00+kE0Bugco5SXKSE+SQBhja9YjKdXoyi0Tf5WHcmzHLlb+QYUn9K0xWNXLqoJJiPQ+CFB5EWNQbxXltL1x00Gu8KSTIlvVCaDZWfvNJG2/8AjVG3R3mqkycoFA/pCpcZZYh7yzvrEfzJRUcuak8j3Rfdp3NxDEVeq7Yi8okw3x5pE+3i4FmFWHkwW4nGmyZqPlvkhEQrD1/KXi4mJyS/1FE0iKQeiO4CRlZbyimRVljeN9t6vWAm0KSe4wLN80L8opmK2jlUM8hmOt6wkCdG+XitSK3b+UHlfcLJpuHHSvppgZV0UGCKCik8pSKmqgcRQX4zcTpAi4laCcdJbtxS4FqeW8AWRvGDVXNlpA5s+11pBj2gkQ+MS9MMsf20zIBEyiYECbILvKNpKqxOHx8Vr6YzokBt1UwTdBqBfG5gvlA/7e2NGOUj+f8ASCddHo/ZSeaj/wBMKJUk9Nt9McVgJE5PV+KR5Vd7ciOTiUiYc/rqgNm+a1MbmKe6D5TQzgy9IJkaf79NPm+rCmQeXn5IeUboyRNMLcE2yhrf6MQ/ZSQImx4fqjy5LZMS5D3YeMXh2i+urFeaxgidA3+oeR5DJYb0LSLMIRpAMEaSsTRLyXi5iJgmBBnr01V6ae75rncQpPMKCxmUjOWYQxekY0k2eyMiBQEElIpC730yfiDJq6bUWkm/H0+Eu/iVyQkgm62IUJnTYTdHdoLPfxS8kIJ5YONDMYvBJ+mtIg0qi9DHa7BTec8neVgasxJDFP6dtY/zjrO7e10GQISLdylOHOfo6akSgkYjcvn+ckFo4qeUWTMy4ivbyDbbW/8AIWXODkZGje6jyZeJJUFLhunzLk/86rEav8VEjG3i+aAzDMb5tcN/+pm86rKhjRvkpMf6NC+CR58VJi9net0Co++kY6yY6uqkkmaJHk+SBy7sRBj+5pA1OyxgYVu/tTLmPITBEUlxXb7660vQhTlJLZZQ8sZJBkiQxJWWHUxFFEzWaBvyUOXKUstaGN8EE+09Yb10xjWjfRawb+Us1HKJmGLkZxEIT6Ro7qyoyN51bqpvP908VJoZeNY9Tjqu3QBbGorIHwo2h/7EweVFg2x6aqgJN68H+qMsvB+X4lZCJh6yRMGHNuqNaX+FJINA3zUebe8D0L7XMtf30jExxfGm3og5AB1bokxiYB6ceO0s0b6ZpA1XIkX1KnMgFTPYgZYzyBX6a2tbBv6UnKP5BrL1cIcuX48ePFEWQONPToMf1OkA1yNuqgmKaqHLl2CImazW1f21RtwUEmJcpZ6zyiHefqO7LqYvMVRll2hs291Ne/FmYtijGIh30gSRMxH6uZntpd9VFl2G0M9JmJG9dZAMjZv5SYxEi5CTyUYnFT1UnPLeavUmNIXI1/rRR5cp6tneq3ksx31QFK3b4VRlXk+OvkkJ2mVxhY/+o5AwddUIFaWUkg2H8hxKny5ZQM49XH49mev11YBsaFvog1AA/wAt+Snyd4lbmfKy4FNWNjaVBgCG3wUlCuIOYJkwyZixH6xqgJE2UTqbdHzUOVkAEUGXdllOq/8AOmdTd9FgaUFC/DySc2PacoIt5Rvm6ZnWBJNYUXvZRZ8o8iE+s7mymc6uaPyQTBiH6JPLxkuVzio8ggiOUnTSRSRENuFyy/8AiFJYapmCa75NtdIJE2R3Co9PJ8UkwxEsVNcY93byg/T662R1F/NQZFBf5fDopPIjxhUvl4/iLXInt+msBleyk0/onRuimymI/TxAupcmqmmpQTkTT/SR5CyDeYRJyDdcXfbVAQKqMyTAEQhy5AwB+rIssV/jfWAgf10fk4U8NlB5TFldFjLUXmOmmhvQIoKCvTg9VNSyaLPKRJU5SmXWrooNq/6P6l/LMmC2Lghj2yJ2R7aQYtd0UnKKhI8xa+4ijLy2hYilMauDEaRyUn/ys26Snkqw5SaJmJrjJ+R9NVGIAGiidLB29Uq+hEXm7I7NbVrQW/Cynupw8EnLlE1QBGxd2hF56dtVNYEBuq55DUxJb/VHkyz7WzYkkLhKIKnSABahWrjzSKNjifEvMnJmYBX+2tjUwa/ijuipl29EjykJ5S7QEk4nlL5T6aoYx/Qe6gjLIQKYuu6TlyYTPXLZlobnsVqgB1ZdViQKGz9uCl1MvaYpWVW5ztqxUUUZefRvdZbhWQYlSVi5LqNbiBRc8jA4qfLnEMQ3bZMvIMOZ20jA9AHqmQaf8pJvxf7zARymIgckVqpGItVvxWPbYWiyT3MwREdT91yt8pM9dYk6t/K5yDWaBLNWExUQSl7BOP76xnQ0nijI1gfr9EFEywGUjiTPp+msSZG6kmb0O1X9rbyN3J3iszH/AHoIGtpCnuLfolFVeMxUvIaH0zK1qqiJt+eaCdCIHgV52qJ3wRFscrhmGtumvTMc46r4UkV14SnHF+061dXPlbTopPFv3T3CxE5DRZTlFYuEZ7EhkO/9tMV4N/qqddVuHKJna/0EG8fp/gIBtDL+lZEGlnstUS7OSIdvEm2XP/etMWVTYandNdciN/aRk+kZnWvSU94AgGnHb1TnLlb5TISfUkx5AR9tSQBX/pIIsYpqn4/JAZBaZjy6O+PHWrcLZDIH+b3+VQa3Jiiy5Mbq6YE7t2WmKHxdkWAuCYcX1mPoakTo35pkgg1l8/L9aZY3S5HKb3AYxiNa9fRvRV3DXQrTFftmLYnr+2IMkGged6O6vWhq+aY5Xg44FV/EunMsY1pETdVQmK9FQ5tz44lhFtgvfO7vpgRVvgsZuLfSc5RDxTGXtC1O5FYnU9psugBI0b8FRbC1X/8AGEiCOkfpo0kWWBGxomkEY5ZlmW+MtCiL6XqRMQF1xy0O0Khy2exDxeRxVVCRTxiqiNBkcm/HVUO3KQbqhy4nlcfu7kxeZmWtAM0hFQJ6fbn3VPbRR1IIYn+8GNtHpLHSfNdMTFQ93VPx57CGa5RIdcmP7ffWOMu7s4Vf/WXuPJV48jk0wy52tg/E27moIIEFvkqAj1TCjvcOe3KS5af8aLUV4mQ37KnHklr5DcxCYhqKd9UIPA8VReysKg5JUTPuR23mMupyHi3RUMooUeL4zmknET0zDc5l1J7jtVsqiRq37Kw9DNxYZt+npj9eZBN78EkxGSqYNmKXMGN1cXqI2khX3S39p+PMgrDVzICJ/i+mgglvyVTIkbKpyhgTN7wxVRFzonQ2hIqZFzu9FQbePKNmSczDkAiv6xqkzjZdBaU02lmx3Da3MNaIFNmyqxOgfRV48xks2zWJmZ8g3nUHEgyauFdQO0+PFPP+wO7L9Q7F6LdG6q8cjFLPx+Ew+IUIwzMYIJYma21UkyNVQJEp+NXxCOli8X1i5+laMhIrqrBmbqpyHCEU8TBkI9s7/ftqSIIPBNMS/jqqCFyC3XpBU1J6anWt+KruoBUT14/qfjPEiejJ39KZ0ZRkaP3cq5xJA0VBmE5NlGHaYQwv3dRUCoWmK6bur3TSrFkJNsz6meUkN/XSYIlVdW481pBZbkMHYm/6NQcIFJGLeyo+Hv5qgrS9I5CICI0UY/X10QAAGUgm005pzmiYiCZ7DfUz/wA9NHbSdVYFrzwVfIrAeMPG8xExNmNRaSZmX4JGVCMbSnkmnfEkzx45czD6vbQDlFLt3CsEzIb4Khy2Ju4hKSOPjCbfStY1Em791YrzCqJCDd1GBaiMagHuy4fCKkgmnoXyRFZJfV4yN3Et1rRXSPZdO7t+n03VOLcyi8ibk5DxWBJmXfO2jIE9G/FVImllTiyVJBZnl19qhv01BGph+KZnKNG9E4koxtlmoPd9An6OiNm90giK2TFZBNhuYn9rE47Z0SMohXqJs3fgrHPy4xgpnym2PWDQBF7zt5pgiCKj2TeQ2cotmQUEYPIBf760Hns36JEEwmmYtNshU+1QLRYDGj/Jq+q6dwjdvX0TjDNoAEQ/tOkqRoJEf+Rf4rExJbZTebEzJmiIjEqkZnbRJ8RzSI0t6v7VPKUGvujTnLPjnWvTVvor5ESqDachJEryZkZ5e7eR66kyRSIbKoHWP6lPMfrhTBUskQusBuf6VD/2GxsmO0Tb5dISlbr7LqYEt/S6A5AcfZMciwjjvdCX/qQTBrHH+r6t9VXdvdMfJEzFQPeIHoZ++jtmop0SRjM2finOQ3GJhjFVP4uHUwRe7ZVGuM6UT+ZyNlzHFZhUXi1l/qDU1xM+r8E43Gze6PFlnysgKKgFXyAvWkxAtNvZXJJ4JjlPu48iBWI4y3KXiw76e6aEFlVeo91Tjy5DbJBtHJVLfQvGo/nIUv8AC0DWz90/kKwwKhdznYW40xFqlJBuW2YKbENVAXneBRwb6I03W7iDXbwRlIYCvcz1GycHkwb1oIJENvRUMu690wuCWb3FIKhTI9PtGiABWzf6qBFhVMcsnjLkg3Cb6k/rrZYCJlA7bT/T128U3mb3UFKEnZpMY1PaZ2DhVH8phGaIBZh/VgAJ0V3Ke8g/1MnanyyN0RIYlqXvc4jrMOpNRBo+CsQeaMMF3U5o4t2K1/jWEHx9WVQMGNJbqn8ujgfyu6c9YOs610UO8GibyVvrEyf3U5V21MRXVuq05AfyRDon48pqAYmex1J8pOupM3FlUxU0HlZNQzMFQhdNgpEQ7mi9DWFgTpTd6sJpFK2Zi81cTRoIABB8/FVjlwC3lBk8WFIipobia/o1on+tfdvexUp+PObZi0Qk8S/LF29dBwgUutIrBEtnyVOPKJZ9ocYNrJg5EbRnGo7agf8AT8UgEDgjMv08jIVmLCL3xrQZqrEGYJBfxonHlxwzPkLi2mDrP0dCQTlQ+aYmRjjG9o1EMTcR9nR3CK73u+aqBfGyp5cSFOVE3Ci8kWcNhGsa2iSqoRoKp5BQKYvDnAwe3QBNSG/lIJFRo/G6Ya/c5cRurEmGT7aNKR6+j4LTIrc003WlgGifx3impZkjWImZurGRF6804ywLBvcT7sy/41MU0mG9lUgmTdtyjx57eRBck8biqzlybfTVV5t+HNaojdUOXHkht1qJIstbo1ExQuWapyOWsjJPcVCksTvTg4zMk1nOkE3WoaizdVpDey3xTIRl2+la1hAb+KqhmQTIo39qhym5BvjTE3MT66kiLzC0A1xv5JhGwljqUPGAIZQOWgxqYC39Y14uUZmC5N6qLmCCDi6P/IWe6QY8Kpx8Riwn0phNz/P9iSDTf1VUJ/ov5TzBZEzsgtubhTj6z002tbmpjIVBo3snXGKiBuETcprWEa3e6ruH/Tu7Il4aRIIrIZVrWprQqYGtm+vVBkx9Ypbx44Vh/o1r7KjIE6PgyqHKxW4Aw/cYOMx9Ppqe3Jb3b4qhz8laSBmcR+SVgCMf31Nt5lYgU5t+aAgynumnJsjjH10nyKT/ADc6PdOchE3iBZhyWleX3vU1AVAifCqPjDbKT3icR3mGMGkUDfBVMCYqfx/CN7DKQjZtu4l/XU7gRL8UgieQ4reZQx7vc8h2hnkjERHSc60C+oRUXFPB+KdRJ9tYmurbMTy2dTEUSJFrPrdNKY+hQgY4lixF6I01QTtSnytKZWAq2dphc51gNg308UgmKQXRU80zUTcsOFxhY0XtVOMZc/B+yoIx5EYucpviR/50TAop7LQ/Zam7iZlFi3yFGYrVfzYNyqFqXb9EbOXkgtrWM+IhVctaRHbMcUjIal/iMu0O2ISWeScRSWt9FKE0QMtKz1Wv8rmxLQqpIxfprFWKEAx2no3qn8m+LHTPte0o7HbUxSRZv5XM40b+OaeYZ8mYWBDjTFl7OjnUPVb/ACaCuyI8ZBKAqwkOSvT3BrEZRL0Vd24u3smmLVzETeayjYVnUwdNkmol+P0hvcvcV/4KP10gxjAL5KqGiJyhxEBLt9ICA3ozpBGQb80EfzrEt+Cp5GW59TN46sa0EiuiDI5jmi8jGAQykADh6/1Wjt4LAgisoswIQ8cHlIIQDiIMzp3mebukEEQL+bdUR5bBPtKn6vXL9tSMREGyCD1HRCbbtvxRxL6qy/edLb2TWxs3KJ+KbwCx1LuzHroiDwWA7a1jw2Wmm17ZMO6U2aRG1U451rFDyTEKi1KRV1eLMR/51MEWiob+FWOQyqH8rQQNR1qZwiyZf01iTYPyT/1JrLsjyoxjiAhND9mOX9b6STAP/UpxiJbcoKGzkigZ9eTHrGiCbIMXF1hqlZivcTAWyXBiM6Zm4qEzFRdhF5JEMEksRtRZljRANDEo7g3X4R8li4oy1bCXn2md9BAiDd/aokib/iPHnxdhYWKAD3J34j9J1jiRrR1W5GvJ/KceOZJWZYp9xPKYMP8AxqTJ/n0RBPEJj2lWTFR0EizK/d7aOejqiBFblaEuIbIJhzhqNMjJ1VSZ/OfVb904/GerZdMk41ByMU6IgcCk5SctzKXRVsbwakHE2vCRCMsC4gtiUMe2E5LMaDtq/ZBBI4eNfJabPddFhbFQTfdI0gVkUdVqxAr8Iix/+lna7mM+6a6axAxts/tNTGi2w3MlPQabja86xpsFIFYb6I4MDnFu87eMk62olvx5qhXwSgS5Tx8WMEHI/wDXjBne9VbxRIh2bhH9K91lL1I69es6mxOx6raAF+ayRxobSUteqON9MyeCAb5H/JD+NUMcRTlYf7enWfto1gRAVUBWJL9CuRPts41dnrrGCIbfBETKy8uNT3RhqIUVhxrEAmTZaQRIs4smHlF5QzO56+uNFBQUhSMSDR+SxzekE0cXxzmakWft009u1QUnE3F49myic+1UKKdEgRLH66kghvySJ3MJuPLjIWcZGliWZKKidtBGQ5t+SaTRvimEO50RqI+tnX+2iG7pgm1St5d5SJLpvre+mKwBdSAQJFlpi5nbxXj6Vtk0ETTV7p8a1f74o1FwJEnQ3IIJx66ZMyG/lImJGzfpoFi1IYwwE8TG9S/XQQCKUyCKChv0+XyWRzcIvu4tdCEQemkEa3WJEVbssVTM7sRuXcwhGPtnW48ESLmIDfghE2mLSIL5O1KN+utIFqNsKjftNnC1GTi2MmIzRWBl7agzlI0eq0kiA3om/vyjPcMW3qatv1k/6jZZfGT8fruFfj+LU+nbWggCLPfzVAHd+8uiGJLQGcRK5cM/2NYilVhEgaoBNb5iKv8A4ib0/wCTwSZFSsQ0rJ18cTW0LR/3oEg6QXvR2UmRo299M7RxkxYEXhI1gIKYpOsLdakOmWhgYovtrAaaKZ0MB/vRaHktg3P5eT6+k9dNIq3qmhs3ojgcG0maZieXKJam71uVnsmQQN0ZYFGNjGN1IYd9FjFlNJWU42k2RtLJMHXo6wBNPRVUWmI4JchN17cNGCLp/XTNe3FTciUcTNe78oIJZmm37/8AIK83otANn1d0tJgiBCvQ/wBbYs3+l69Hq/1URBnj+onIj6V9BFLY8Q6+utFZLfJY3gWWkiTkUTYmOkl4+umtm/ZAgCjfotP7tnouYxFeXlJtrUYUz/yN1rGYzJvTUMtlaJNnCe7QPVBaJk5WxN2n0vk110gGZhByNYslk4wvd5EhQKsSTnTy+flFzWZDlZkjDLsoRHoxHp1rWEBYYGKGny7pFSnoE3iYI2sMa691YKeF23VGWZmUrpPtiWZm1NtUAIiKS/laIobrMXB98VLllG5/qNAvVthUDsavQLSTvbMRPHZk9q320wYiiknfRTUh6dEX2y+O8zDLTGsAbt+qDlNH7IsxnG3jlK8kmPxdnTOlypkkwZ5/lXZY90Hle27HUFU7dNERYJygVfst1L6kpZZGSpd99aODfktYU2bog9n3dBLDd43OPtpEw/VSe0U6JfMIyoH+0NIME1E7100jH1b80Hu2oHuleXk3xkl2mWLlhy+hDpA7aTVYYjxb+0syFKJLkibl2yYmdVqSKQq/yXd8EWJ/K5n21E0ixMR9jRJhAo4SviMgskQQ3VK2VvpAMf0YK2UAR/0ytD1pR7FqxhJvSDSclHdqEDHFL2yTiSVSAj7Z1MAkzZ+q3cbaaoMj/dw90Hbb11QI0BhvRYRpU8X5rTMlBEzIyufasbzetkCLjR1WGMht6LPMzfIGri4/+o3ftpitYAbcLQRQ9UsqgrMo9cITUExNaaG4dFXbqdnohjp5ITByjfA5J+2m8ykzY0Afolk8k79Z6Iik/wBeunQWNEZGRw8kr94xGFMyzxCJdYdVMkiC9louCEJkoYdtoLeuiYoaKRETpDfNZQfxoCcZMG7G3bQDKYkV+X7o/pLEERNsjcM430dx/wCahspisaOEjyi1JlW9pEyTRF6BWiBUXolefJiJIv8AcNWjkv8ATVDEA1uwmQAdSR+JCOTjAAJGUcwnIhvOqtzKnuyPEDiliRUEEkqE9wchNp03oEz2xMvR7o0tJFveTIETP1dA6zZBM3rpsgp1mMEjimhIrl20gG5b6p0/m/qk5clarxmiJTGGGJD6arEADgsQDWae6XkbRuS7lwZmVxpmD/Vn+oG+36t43dndb2m2TPpOsSBjS6xFO7Xi3yQGJY9Ip6zJyTlONESe2n0pJigqNHdLiaoa6dYZKH/nTTI7t6Kf6MQ2UvLl4nIMos3UESPUI/q9IigO6YMwXzSPNWMxvK7duJNTtmNUaC7cJpL+UvkrLE+KEYkvbbi6I5t/HHEyJFmEIGXf3O2IKqZUTWNIuX0U0B4j1YQUhiGIqNpljPaPTWABjZTlalylS5Cogmoas3IPtrTq3yQIIre9HC3J2NxhluF2pji9NNuXJSTWCKpJRscyzV3BT0MNaSJEWL5vmpEG9odEq348eSEZZBN4YhkY1uOvytE89kkt2URNIyHSBrt9NdBs+L9FJJm95QJQS6tqKOMkomTONYmpsqnTR9Oi0yA/ijEEejMZrodNIoJGi599ZF5fv9IUu7dW2lx0iNsVpRJJ7jb1SLxFVgOkkzFw8rSfX9NbtJEC60g1u2yp8ubcAQZFiRxYgw6vtmovxfupINJ1Ssl9pCXATK2U+mmkQnASLBBWSAoQ6wUUMU6nSpo+CnIgY11QeU/rgi4bj8hn6zvrEt/ixGRtYrL4qsFqEQ3O5UpjUkz/ADWG/wBRlQUU3mAnGV6HjiTMDOX76sY2J96P2U8ADEtlJMzL2KHcGfbP6aaXLcpOUWoyygpLxpdla6ZR/r7r2kitFM4zIqUsXgUGXclSZlq/V0jYXQMiTJnmk8/9VUiOUNQYmXhA/TVHE3Nm54ImDVypTy/JbMu0XAzsTf8A1qxFoRImB/n4blB5XU5LEgm5m+M3esBAr9t8BOWU0GiR5RhDNV3rEOTSB3D+rP7WgmpBfRTeSofjP1moxUMGrAP+oJKwPdb/ACErArcRjvD0DlSbxrUEBRJtWOD6JeXLC71IMetTbOf7awM0AblTfIRZT5JMiMiRigi4u5/zqgTXn+voknt5vyQZmZfJm5qQ8SUiZY0CNPR8VMzImjfqUryhYJ/2s8jEzgo+2t2iminLKKA2U3lk2B4r2woDROumOPjK2lQXx+FPy5RO5340sQ+UtPrd6SKdu7fNSSJiz9/FCYL3q5iqSunI/qNMTlqA3+qTFzT3U3kTNSxiZlh9xO8fpqgJCCDljJ/y37qc+6XlsjN+25Ax+mq7YECgQDPNJ5eSknSDjUqEw4rtqwNdEaybMthKoTAsLBBUIPl7ZLOk+mnnA9vNEAjhb8UpmZtKuMQjLhc6CR0PBB/m2qVYtrd4uJZPrxnvrXM0KknQ1ltxJ5Tt7W37yN+7j3a1duenk7qDF5lIzM3dEcsfjT0s++kUrxUnKQTRT8pWXKlWw0TEDHi/0XUQJ1U90UHypLMz2qClsZ9rEv11YEVfupypTGhUl9sCk92PQmJTRNW+ik5RV+6ny5Yh7yESRXGnO2qxxi91zzNeL+mVPlyGQYCLC8RJQyMbaQIE+RUAVj/pIoGJtiJgnozYz9dY5VoQgntjR8nzCTo1K102SmDZ/qtNVzNDGu6V5JNPJSIInKy/t29OmkbmygzMj7b2UWReUrCyPLs1AQgyddVQ0b9VjF9VLlyu2s7sVM2Fk7dNAINBZ8VzrN97fXRwpckNuwwnGYZICAf6xpAIo+CRXKX+qbG2YLhJ8Se/9Grwkng38Lnll/UCYb91PlyOKcRJvySZmLJln/H31QEidNFN42U+UEXDd8bkgOPJnkRL93XQSackdxhS584QqYjiD0OUYqykxqgJHD89FEACdeCisFZtQ8n8v/eKU+unutpzcrGQY1ScmkJLhtveJlkh+2tGpNG3K5gG3Buik4alTkSGWS2XsaoCDOiDaAW/EJFocsMxfrMpGHVxUiwXIHtJAMBsKflmYqFOk3jkyRJ/41XbTgVJMat8VGokEtIiYtwMnLSSbCJb+1OWfbr/ADuk5PUkir2spnedAEyRduyCREm/jq+Ci1XkJCYlnOR6emrHChU0JmKhKuxEZ9wx0lwxO+lR3EjuFlLlzfKssCs92k7dP00zAu2ysROPVsqaubmG19IhN+TpJE1vKjLbF8vdKwXXlL+skrb+uda9KwoMRH/UvZI8gGZN57uemDrqoNhaG/lRTLn++akqstzEIbUTB7mjVgACBYPkjEipF+Kkts1ufilWbhIfTVCAI0UnIEVs+tUJOMEkEs8imQWAOMXqZkR71XMySbkPmo8uQscYUK6pCbDX01QEhaYFdUkuM8olWeKjMGPcy6qJNqLnkfApVJjyZzNzEVhuj76QDEiykkzEVb49FN5z+NQSZsZYOv8A1qjjvUFTUXhvVI2qGJhomTjLJQq9MaYAopJMU/yUj1LpfIgWMbUVOqxjVv0QSP8AO74cUi8eM0LahXLEjE4vrjSTqCoIJ1iVJ58uW2GKiIEMXOZ00B2lBGhbdkt5if0Mz1Jnx6fposZU9wto3dKtS8qlQrksSl9dMwaBTkQBBM+qReVywIgNbgzNHGU1QNeLblTINAErz4DmaqFTjMYQZXONPbmb24oibXb+0P5M3U0zy6dSFUNPbSC+YUkamJSeTZl5SdbvZiC9PaDSsIkRag82UB5dWXIsNOyiMaQBEaoMzpAY9+mi84S7ECu8z2mXbpM767EAaw30uvhHTe6zyOklgb3XSwWO2sBSVUkU4e6byzOd4czRc1M9NAB0VAgF/aJyaRh6XDEH42mSvpprrs/fVYfzTRvzTnOPauR/b3IIxM6Ada0bYVUIqD1THIFppkgwpfZFOs6ZGt0ilk0j0qpaQxbRcv30AEmRZNB/q36/tPEQmWWByhvDx6akAE8HukEzV+qaceoSYvOTbadAk1lWMh3TTdE58iFRoYiYHMHG5J30xrxb+EkDHm7fSofIc63FEbh/bf8AqxDjQtMjZNK8VBKaZYmJIBjy1XmgHKalPkkQSxjj6uTxMajgJXQZA601/P1PPuNsdfLZtWMpt+mtXtkKgf8Akf5b9kZHGOlYHMuY1hIndvkqE9tyAHqm48+W8RfFzSTEcoiVY/tqtaUN34KoBNKKgmzLiuTMzEYjIpcOoiKKv/ta7rydVQbtg493y3M03qTa39KseQ7SmlL/ABF/teHHXtoOI3qugMUb8J4Khzhj8jluepACxU99GghVBplj4Ko7DRCSZSppm++caxr/AFqtIiYgqnlKZAID2kWfcj+2ogx5v1XQZ4mlO5v1VDkV3oSC3OIH7aIJMmiTUQfdU4xKZYHA9drTE6gg3ij5XYVA7mOibivBkevLxhJkgsmFDWrEaWVgyINnWirx5D7Tl9BuK3/GI/q9Bt3HzD4ptezbo4sRtieM1H47tyf+dYgC9lWJn+tfxWOUttkz4v7ouRwXHpqCIE/8tlVANrvZOc4jNQ9Vqb3k1Orp1VY1rYsKpzqpLnZpGYOkETqSK1V1MA0P0qnPHEgbK8c0DAUcsbaiIrWOKrWrfmnCZny7vVZhprkH331XcIo2+FAzXKLp9i5iWfRPE3SYjbQRJr+twugypNgqceaQVHWQ5BE4wkVqDjjJMN8lQ7ppbkyqHICGEagNuQA9/boIrFlYIjSETlj3M+6t6EYmGX66MZBpwb0VYnUBW8piPKYGYXkiuBBhvWEcvlXez3THKYGqFmXl6RxSa1oEyLrQDXE1/FXittwz0+vSca5kDmXzVaV4D2RLBJM5zyloiYlnSKEkxL1V91axDiqsXsD0uyXMwCo1rkSekfCo34R4eSeZ3BYYohBfK/L/AFYa66e6lRokEdU48io43sklR1v+vugYkTJLboqkXyvvRX4tZiJwkw4uHxrUEHWsvmkSKmwRUD2uLYekUP0nvqQCb1VjKam7/FU57KooXmFiYBlUPQ76kgCgpR+qoaEJsntxMzE8hIlcrJj11IEGpH6qBJ/1dPQzBHGSS6tZvjGfqamJ1urBkVufhV48nysCTNyoMReDO2iIoDNfVFNW3oqlOLWp6JHep37anun+RsrxnoEyzYxyKMEYmFJw99In/OnRykEGl5VTn5U/V2ciIjUFn01BEW3VzAITjIPLk0Y4/ZRBmYbnfRH/ACA3+JByF6Sj5BvnlO7EqI7R9tBAmYbKoGLW+FQ5RBKX4/lN7EzJjRsSrmbH+m+HrQ+QoqjMzskzASaxA6vmtOhufFUJIry77pA0Ga+kusRNFWJI5oiywbnIwvR7PrnQfpvyXQTSLl6p98RbcwU0zIX5ds6BJrMt1+FfdNBd8EfMn/VmM7ySSd/pGivMPorn/wCT9bqh8kB7pm4cxvGWtaKkNvgqAkwbvpqqceQ1IPkKZ8e5McnQTQ7QnYkyfBwm8xazAQLhB3LhNEUrbyf2ugrjW5/HVNLVVcG7UUSqN6IETqkGJOT6pvLpXEqZhiZlYhzPfU9vU7QqEj+sW/lEe0EKLuMSkshPXGmDep4KwQbjV2TeSuJLGc9vFXrqI4wW/RIp5KhzBk4t3Czd1Y1vuE6KxGioAH/PpwbCYYpKnLGMSsSJFf5dScQmSBV9U84JGzK48gEguI+/bQKf5FtlV/6CceRLOw1miwxJekEEdtFu4a7N+iofIFTUYwu7Vjn66DHUPggARIu3KJyWLoGSBtxNrJ9iOuMQIjFVY1tsscjYjDbkiKmxe/8Am9BNIonEwKt8kfKdmb3z+IQWWcsTogxBhzwVf5M1CNsy0VNjBUJBtOiW+h5KgdNeDYVOLAVNo8m8Yagk9K0QSTFm3C0YkSNG/JN5EHeVdpcs4JXUxFCj+wYueTfNOoFIriCJmSJHA310AbWVDaxTYj3QBmkBr6Xx6aTSt04nIUTHL/8AGWbsCKheMfpqTjjzfPxT3RQigdvFbylgZwMg8trlbQxrECJ/6PFUZAp/l6Jzlxv6/dbmJ69tRFIK1RR05+3wmIYiIAkAcsxUUanQk3bp7qwYpq3b1T21+IT1ZBrOV0ViW3ywyxBlEkmGkd68YnluXrXqbtuvQGcaD1TnJGJiXDT14wCQR+vXUkG+u6JxIN5HL1VDkUywCSOYvvRfY66ntVCcb1Le6fyCEaupwiynqzqY0yj2VDKai8O9kwxI97YxPXjJoyiP5fSioHelX9/iPnz7/wCTjLIWAyfbTFFYJAg1BTnKev1ldqr22l5J0TrQF+30sKilob0TcHyncycRXlt/snuNjrpOKr+orZvyTkePUjk7TGMdUmczGgk91KFUIO6JMZqd45HdVKkvQakbN7qgSDGr/OScY/FiZjc6b7E1oyBNSFqHnsic4ryRpDjd4oSIDFH/ABMDt4t8U1Bo36eKocxEE2KZSN1sFHpjTtIspE20l2fgnyni8imfRahaiN71hliT/V316fSuSBIhvgj5d3brxhnctXrrRcG/jKwJP+qpjkZRkUzFvZ8Rle0Opg6WhPP/AE3qqdeVQHH6hcuSp1MGm/2/xbug7lFZhC29rBCpYlbntrQRyVAiIPJNLNTItRO14kk9b26aCIGkFuUg45UN/NOcwOmJLra53H9NFRW88FzivBN5TG8xJ4+3dulM/TWkCmiqf/lQPldMQ7z7aR6iNTG9+umfVvRNeqxPXeYPpURbF/TWHbi2ymYgxQeJTnKMQ1xzm/ty/wCdESa8VRg8m+CbgkMe1pmWeRGHH6OdScTMaIIIm3ju9flMrMTGNmXDKDDyPrrUusLTo/VGaxBicyJYjZPpo7QTx91QMGDD9fFG3ea6y8q47j7dYgYjgqEWC09HxiTBEQkPUW8b6mSZosamto9XCqfIcvRf2lLMy1k9NT25dW4RNY1TEMtRkvM4axDP9Xoggi7b1QQbS+COQZny7eSyzEwAk/poIMwH6rTFrPZbbPkYh/tOPr36axoJ/wCnoknLS6YbKeNxlAe39ba0kCaQmZfFP5MrAkCNll72h0x+mtNgaSt20l2WWcYveSD1JkHrqtIF38KRhNdUx5HjtDE+MxZdSSk99E4mi3dG6JyhJkUzBbAEuLic61SVZyCeVopgxm7CkjO79p1IgCJbdEiLhjzWkFx1ny72bG2MGtHdRYgHGRdvjwTkIRyNz8uWb/8Ak6tmpMzWzf3CmDjUhuOGqJMqman6HuZjMm3rrHbQVT3Ac50lGFsPUk3IgZjyT7z6aNKNlVidG58PFEmIxMQfT0QANYwLG36gzJ3WVGIiEhLxMDB/bffWGRAm8+aYrJr8Nwm8ovkREBikBLSOT0q/TSSPlTGmrfDmnEXYbpUrlmCYJ46SDE6D2QBliJ08U1Yh22WpL2wnX9NTM11ZWxI1vC0rhuDMzvPtkn9dbnZXINbVfmjNSTUMsBiYaML9tAEoJG9X5LSeUeVGJskGGwiP630xSgb8ui1YjG6BAUTsAC9OWxyhNaONlVQRpzd00QDBZ4rloAjO961r7uVXfXXf5WWAYbhY3MLMwVGiKOG+WEX0RcH7Za6o8ZtY3NaawqrNLwipmZWhLbxO6FWaJkREI14PwQkLXKPqzIXL/bWNdLUSa0iCtLO8Q0+RR0c3066aHZ281qWcx4eoRmomWDBjdIhmNSImRRAsKea3khPFkwQxNZRzL/Wdb+Qf6QJJu29m8uVqnIGIq59Os/bXOAaW9E8rvn8ysck2PKZufFHE7/8AEaxxkVsgEyK1ROQEeL5ROzurEWTP10EVkWWqOT/VlAqRaRyFDRigyaDNzVIzrb9R8ipqYVDOAKoJ0Vvps/JAIvK0jF9IZYZv8Ztf06a0AXbt7pnaG7fqbYcoRYbu21n331j44pOU1tlLutDk5CtNRCTd1U/XtrGl3+LCAD/8ViYmZi7KxZ+1icemtag+6LAgacUOMRFVCuaC8U1ekguFiN25qjMUQHqFNq8YIkf11IAlY27h7v6QcSlMR7pNx9M+s3qwNBdAFY/W+Zlqoyk9YQiImf8AOdRBD/VgJpsg48QmiXOx3zWJ0ybmiZgIR1d7llZ45kQJ/rbTJECxb8k1vqERUaiEc4cJGaGGq1jSpAjxe60TZFvir2J48luUB+9TP/M61tyd/RBqe3RasyrWUqK6xNd99JkH1TrOjYWhj8lm9yJmI21gMZdVgSCjaEq2FwOW6nREGkR1fstOoS+TEgTiJHjPKwqP+tN2+dN0yZiURTAIhMxEIJnjP0jRYwTWeL+UAneCPtZU3gvO91KxEs+k6ojqgHu1IlCXAoqND9d0il0UN/VaRznW+7/E3mza9IxD+jVVepIAsN24SCRZt7rHO8mAEzA0uK/rfUnYzAWAymawXSi3kzDZDvmv8xmtBAyFP9PdTWAw+SPmpynMDJih61D6R9dYY1pYq6i1Ds6vmjPGGljPFjekiXtM6CINbbqdLVWPkDjG3bYJyDiD/wAaO0zRJMcL8dEfMq/q8cbkZo/trdpto3H4sQIJMQ2wt58XeoRiYyKDxjOgg24tlbStPB+CHlxnO8ktSf6wu7LWmty3om9n9+CY8X22ZiVskuxgdn/OtXVvz9ZyyuZqh5COVQiSWp/XLrXMiwK0jE1/y6I7e2RxiTpxCQmA1gJFVjliTW0PlVafGYgovc6/7EvTTepR3ZncvhwW5TleIzytirfK2ZiD6akCtB6vdbviKVb9kpyZwFnlH3mhp9Yv10wOcN8ljkY4c1vILHGajqRHWfSNIxENuqkSTWpft5oeZIxJWBntkuZ61rAUiat8VcRbi3CDynaBbx34sgsyGqGNZBqEAA0u/nxW8mEJCoMuIxJylb0cOL4USMRY3W8v9oivbudKXptpEg0BTAtjulJw4IkWDix5b5ro399al9XwYWiv87+6wT7ZMWvuev3O5rGlaysQLfjeq0TN1LsRa/aa1tJI/rqkSIJfihVkuZc5nfBNV11pMzWWVIoATct8VpjbPSIEXG9y3dukcPtBygkaO/5VbymWoMsTWama/wCdXahujuPbShluFuXIiVIGYk+o74dIHhDfugEz0ShuiHHEuJgHab/61W0O590SZBBts9VnCvtcWs1yrE8cmgSZo2wqA3qEcHuyxRPIJob67awBI/mwXOK2+eL4oTEbO1yGUSDobddJiyRlNtA3rCTzZ8oRWwqiqHK/TVAVAmi0SILskXlavaIgksiApX6mtAW7QIizceC2GaxgAQiUyy8o03xM1SCDUvqjiRnFFBxurBlev/jRe3ypOWOMRdJ5TJB5cvLp0IcTemBrZPdAoQPlZhJiS/dEQOWXxuHQJCgmvt6ISdti0IwwF1n9dUQS3wWrIssePk5mact8jFWzjMRqTkRQtyt/QFUPJ495dnLguyYj+nWJBrZYTkYSvN90EDxGXyRMNpGrFgNlRw8W91pXLEf7RHKjp7cEZ/6CcdVu2KCz9PFJUlghEcTJlhWEvv8ATVTiRUUTIlCaXE7Rxuqx2YjSSJpuju0j5W2CDfsP4zNZY1IyIEiygmtJu/VYn1dxbYDoqR9f+N3AHh+rGCFuPKNliDI3hTmyt/50SRJNC9FjeNFsvUJiEq5iYlk+t6wJidCsY1vHNK8oGbjqSqXYSRf9OmCsBFEnku6L/wDUmAKBi+uqAMyX4rf5FA4bhKsV5Iyz2Ilxsbxpin9WRrPRBwMkHSBhocko6J0MvZJjyndCeiXUO68pUzPFH1jTQGqDUV01fRby8dr6CYmCV5eIztrASK2b90kkGrfskeXLlOB7cqBBtC5XV9oAlv7WG+VQkGizBItTBgLX7Z1XMeTYSRMw2wtUOEqHxDiKLRK40TXl9KSYL/EFmAGce6ZlJh9qw60QX9LZZVm8t+OqHJFJcnKC8nbECfXVA9oXKCaxUKbzIAN7OXpI1l9dSLv5VQePbDfSqVWfKfLkD7pYk7PK0ZqdP9a2VU/y9ks8uVfuO5+6JGEx/c0mMZOqkRE6D53Qa91TLub4mJI21ppGlEyD4N8FpKLJUmGJldy3EH99YSfDoomvF+qCkzvTMUHqz1+hrACO1+Cni39LGWRQcoGDym95I6aRwu3upOUitj5pFusGBqXdw8Yfq6e2kG7+0Sch4eqSQkDyg/NjxhqSBJMXWqgmBo7rGe2crpeXNsIVk8vIVZwGKfsawABAMxCJCE3m16343K3jsdNPAWjzU0ubN+SC48dhkEnsU1F/1etM046qdCN0PEidyWZd5mL3N9UKmBbktJJjU8qIPiF+3kmT3YZrer9daJoOD9PJTUmv6pPKJo49JryvM0SH6b510gTJJSZFMapZmM/uuAI45xniGNaQDWP1Se6eGz/UvJFImc7BJcQre3/jQJvq3+pmNKPV/IlVGczDe9J/WdatyFFYHL2i6DRM0EW0kEiYPx76mpPFA4C7p8JOXK+MdHZK9ZTjMaoYk3khECYF90vJVpWc2zhhGR9b1QAjg+kLACZN0vSSZmr8t03CZarbTE7yFpxsKpfJ29FjvBKyqh00wLaqDWmXy7oeXE3o9OMZpGyXWgnnySAYk/6Leim8nO0tDcsG4wxqxiBTVuyDkDRt8UiQkTD47xMC5ZA/SdIreFMgCKuEk/7NbeN4hSAxjrqrnioIJHCat8kjyJYWluZgR9cJFZnWAxit2UigjR8fW1EjKizZGcSIZi9YZmKAQy+a0za78EryFGobqNiMMgA3pE9tfBRMUxpVTeXG8TW+bjiybfTTB8kdpbv+JeScp8W5Zk3SeUPWt6jVY0Emz22WOUhLX6dXjygSmMy9P+NNW/VQKDg6pXkHtZxIGSk6YSKxpgk9wst/RsRHgk5cuUksA8aO74gxuae3H1RQCRdSZmyVOntqvLAyTV6uJN6rSf8A+VqJoJJCa9xGWiYv+2sDt4KDSAK8m+amtJ4TAdA3k6b1frqhU8UdpNfAKbKXWe0zSsQSF9MRqxAQSB/m7fJausismGOVo4iJ1jQyBVTP/PsfLop+RZxaRiIqPygmHE+uqmDVF3dQVn2zPj1YKmCDY+06darZHa7fLwSvKDJ5ZDyaXKscktk0R3W/y7WUClcpJPi+KlyeWa2N8eik4vVdoiNPdafBI8pMsxU+k8qOMMRHaNWAAI/5lRJJIy3f0p/JypCnDJIeTu2iR6asYgGcrMKKZDUBT5cvKtqZgO8kwpfTWBA45IraZCmoj2npck7VZnOt/V23RcydDZBSZJeLMYeNK8pZYk0VtqFM6B0UuTZg9L4xfcuTVxIn1fqooBAbcqLmlzRmXxWkul/TVHKbXOqk5ACMbpaBjvM8kbiXETf9VoE63b8lzOyny5eLJcGLIeJFucZ1QxJEcVGUzWsqPJq5/wBpSmMuFhe+P1v/ACFpok5Z2Y5UoenpHFM0am4rLbCjIiJNHN1Pl8iuVCYDiSo5skZ1QxGLYe4Qa6PTh1U2MJC1fJDr1Ume721VayahTkQaAKfLl5EEyg8vdvXH/acPW61YEVN5QRHNueakx9TvM2rQ9U01NqBvdczlHPwj2UefOORcxMtiyRTBRGf110FBVFADFS4fipVZu+SSbtjsbGicjwCk5AVxgv7dFPlyYYg6zylGLu4P8V6WAMrhSaVqalTlqClh3OuayumBMkeyMjPOP3j0U+fI4nqCRi0R5Uo76vHE32+Fymp2Y5KTzm95QYqZUZmUWnbVCAINEHIC3+m/VTeUHkrNPKfLoSrHkf100a06N+dYOQ0fjT8UnlS0j6d7ntWqAE/+U8UR/wBWU+TIAmYOJSxtNFkasAXUkyen2Ek70AHQuCEVRiemgDa65VJkSY8VF5HJYHxEiGpP3VBB41/51dRR/tVoL5+PLVJHUgPIy0PiLNx/Z0SZjVSCR/IhLtgoynQ5CwxRTu6qCZOq5EgF/aR5RUvuqUhS6uWusasQOmnFMwaj+m9Oqk8ss5F8iImJ3qB9PrpPbraHx9VJi+RU+fLv7aiVkqZJWyY2t0AwKbtwonV67KcmwUcsxG5MgN71piKlvRQZN99LvkaKTMYuQtt9KWIj0dVGoKDlo/ZLggZWZ5RvyGFhLj10io2CgkRQVfp+JOXMmOJPKM277hBNHe9WMSRJLhRNLsPRTmeVvu23khvMeMfrqgP5/wDFQcoEmIuylVbcSWEz7pNsnrqoFjdBIIqaJeXKLfxsyyQ4npQ41gQTAbqomaaTwNH4KHP5JIsp/GZJauJ9K0gAHZaBNDYOj3SzESz5bMzhetwNsbddaBWKH1Uk14Dil5TcyjMXIz12C9IONN1FSZ6t7pViUYKe7GbZnF6YECalHcQf5q+L5KTyjGbqD1YZC/LVgFRTEPpNPhLPLM3lKiGIIJCuN/8AjSRFjWFu4TS5KTkxYl17Rt4l4Yj+s6wMUOnJE1jUPmits4wE2Iw0EyztnWoR2gV5OyiaTqlEnGRjk95a/bp7qV3qFHcTXWfrgl8zE3yzmZFxTs6onTZBJ7a08G5Xm/MJojxpWthRdozFa7HExOy+HJi+q3HnNov/AO0wHI8hg5CJFa3bkaWAVQMcapvIgx0ioshqD7M6wx1miYM9xFPxHyP7APHiZZxASDVXogWNw30VAEDRN5jMW3ASVG4xTW++jtirfDqkTMZCj3TcW/oLhmfyJ2h5aKRW0p7gBIROW18W57/kzM9Q6aRSSq7gTGnBOLt7WphlLmc0S/bWGUmqrSU/HlLKTxIxMYdxaZxjWI1F04zvBO76+ipQVfHDKxI3+KuNTU8CsJ7prLdVjlf/AKht3J3pqJ31jWhu/vwV92N5IKcXiu9QsMpCqSYE76k2G7/VRMngD00fVPx5+RszvXHvsTesaUJfVYDUQ+f2n48+O713csxAMePq6e3Zt6qjU2dv1PlhX9wXhfIZlDN9dTL8EzNokXeyYRX9zWLHGch3+msRSlCrFTqE5N8k6RCo0s0XB+ut3QBjoqkx2nRU48mr6khEzsXHJ3vWiRA/EmmwBb+VQ5SeVBG+SWBK434u2pyFY1fPzV4k431RnkwSOSgpwjSE36aP5tZ+y6Ai+qc5AFjj3PVpek8Y9INRFyNG/pIru/1X485r7RC2TXkBKw6xoe421VzSt1SalWhulRwj10QDUBv7T3AGN0xyTEp/rmhi2aen9OiAat7qwZVTkMx+WfG91ibQjLs6kgi1aXTQXgt0VJRzbHiC+Uzc+VSL+mpqbCgdFQI0vunOTmp4lN8ojlNwf20CRTQuj8lQg1ENhWFQoISdz0MWH99SI1NSEyLNuExy3mMsA3jO8bxjWM2Nlc93/wBlceMTBDB0ZWQhOMw531BBF7KtYL+KJtiX2x2naSAe8/06mQCrxJJjV81Tip1VytBuzE4nH/jU5Y46xAVnKRSiqcq3RuUV68QfXfOsP5vdPcSdLbv1TmJnPqU1QvI5X9NadTYKrGn+UwvcbQ8mJlgnEyxj+2ght6LriBG+Lqn4qYfd5bJFXGOVxyem+pyx3/zRvgq48FaZ2umroU4i4h6zJqbQAkQTM9U0jBNkenfJ31pIkmsroD3GyocihIxGxCbO2dJtOpb+EziTXZ+yociYY3reKneVE66giT8NhIOQNX5KhtmI4sXv04bmoIE6Pi/NX3ZEWTnKzZLjJxljtg0HhVN8ZF3q+qtxZsW//wAd2LnyI6ai1NIfBIJArAL/ABMcmagFq287jv8A51YpXVUDBgl9U/Fe2GZOhDBc/wBZvUnERSyoACuN+DZVDmMHSFrtyd6R49ttRBBb/VWMXmqaYq1Z2ImTKjUN/XWHACOD/VQyxnuIVOPIVkY/2oCd/LvqDjork8CHf0VJIzxxnYzTbXFuMamsjKspmDGjCoOIgax9t7VXOi1wrp/oPn+qnHlJmL2vMQp7rA1FjMqq2F3y/E5yYmYmm4CSZztv21jXaPVYGL1b4pxTlxRq6fLlMlgcuLXjtpplj2/rlWCRMRVUGE4xt0MRygllLNT2zWVhJHcLvloqEHTvyqa3xbeoA0N9m+Srum1zRExVemcgyEHfa9YgWl/isET/AE35p+POPxq5sHdjcCGtYyTBuFUxXf8AFQ+SG4LLIks4q3f+NB46BMCkGo3fFhPx5E5Kd5biPEv3Md5p66nISLNuiuagNvimOTDPJxLCXE4/tpIta73VTaaqn5RC/TMQhWX9dTEGoVDIhEzmTYFTPcmSOmpgjg2V0BIMG6KveJJmSK6r/s6wiaKwTPxDdkxzbBDJneGqM9Nakg1fVXItoqcec1lxNfaTrHTbSYOLbCwrBtk35JzkNcqhnNbQ31ljGOupOJ/5qEilKD1enon8i7jIdHM4pmdbtEQVYOWNrJvKiG1wsXiTxkTvvnbQcdCkRaavd8ERvoVLLJGPEY/2jfRQXurOxq26pzkwJj1iZhfQ2NidQRE1B9kwJqnORUMTMTY7jJU/Z0QRoqkiprXq2E/5YuAMS4GU3n1O2iwJladk0qJMX/qMPcUsc6mNdXP0kZEUKEkXn2tUCEtTv9tVJNZVzjkIxVPLlGXM+SsSzeKQK6aiSRS+yMQNLSj5cIBnBbtDNPWM76quUnGG/wBVzNMrhUmakmbhtTLOI8TRpJlSD25cvR890fNNpfGabvkEzsVnQcZybqkExoU3lGHcIWVgfJ+9F/ppist6lUSCYmr+U3mkKeURKCwt2Ju/WPvrn21pIb8KLAEzVUOQw4ZuDOeTmc62WIA7f+efgmp/1t0TSmXP1wE3JFdtTT/+Xw8kiST2iS3C05vi+0diTFxMzGtAiIqqxM0Pst5Mwcphs4vrywxc4/xojwb+Ug4kdPZ/ac5VjinZJruAWm+irZT3C8qnFMT1ILzxZGCU6akghIOXVPM0jIowjmZI/L3MxepiDA81Yyhvn9phd+sEs44yWwd99bLmkZGKWTnNoTBKvFk/F7lg9tczjq2yrEASDVOci9pqUmcO93fbWjK4uG2VtIF05s5zEnpF4lnrvqCQRGysTHFMxJLc4BI6Qu8/37aNIb3SCCIF1rimiZ8ZMPSbO1znSaGDdvoqkxWqocmJfFiw9sBtPjfjWjWokPzTAIkf6TnLaXpNb8ny5UVekxrf0WIgPgnE5DlV6lMQwwYT/OsZxNbJpfXzYC3kca5bb2xYGwhOpNa40fgrGRExZNKRLDIRJ0xvI/060DSEjtg7I+VitzPjeGN7gOv6aO0HwVHFt8lTjyzbfKE7+5YSVr+/XQaeDe6KVJGjfsmiyihv6kZgQ1u4AVkEpBkGLTzT2QheaoiM4hv6VpivF3TJ/wCjOKfzkgPybcmx1SVc2amKIpND8qhy2qBiS7mLay5/zepgwDGjotXEVYWvxB/RIS+wQV9db/T/AFbvPd/Vn6ojDiN4hrdbb+mjSjfqqMZGjf0qHIV8t6Iofp72uW+iIFD8orEjxfBMcjDNRsxcbAR/XfSLV9kitH4zfTqiUrDS8paxFRfX6a1NKlVB13RiNoXZVuVZ3VPqxopA1WBJb8UxySejAwyYn25d6x309tKWVAgiv+m9VR54md7I8YzV1bqNw9lu3uH81TS7lhKAYiy5OuNtEIBMUNWwhI8vdmachtmcTisaxBidFQyEQYnVGCImKiFUv0hBx10TSiqlxWuyxDMNcbi5r1lz/V6wE0Ll8fJB7QK6hVObFsvREQTyigb7m2pIi3oiCTAts/lOIzDBCqx7bxIztnedBkAbvokGtfREkkuu5Ozk2vf76DeyaaW8luMksXtgj62RX/h1j2k0NDxfiq/rQ1ensmOQdaAk4uKOl2/rqYM9xu9n6LDIzJFCmPkAhiKmBgbyEyfbTsB+rccf9JxmAu2YCgnt4k6xOh82yUGRd++3BGIlYcWSMEu6GM/0aeXnZE7v1WmdwqkJubqbj0y6DAhPfAE6PRNMbgBhWfsW+X9taptqqHbkYNujtdbyd2QcfimzbK3nfW7dRsk4kiyc5dZc5iWGCDxRWOuoieFURERZ8XVN5e6K8Rb/ACq/LM2G2tpKLiRdHyH8uQnWkiVJurK/51jQ0u+HNIMDjR+6MwvKdiGCBisqhdmi/wDJlIIMDGJ83C12ilOF2y/lXuPtnWK0CJESsK+hc8ViSoDP166xJmLmEQDe7d0xyZaWQocj1KCUdaR5vwCxx8Ru9vZOc6CLapuqz4xFNXesADUmj4oqDWpe0Jpb78XBOc45VbjQK8m3Wu6RrMuyML7Zzf4v1uC074dIIFrP9TNAdB5LNOYm3sDUNwznWFzqAi4oBHz9IdUWUPyotZDkQfSdYRY2+EmQINuHndGZjId8EDMkk43Z015y/pIJBktvgwxOSRJ9oETQe2/vb66nL+qaoxyy2oX0QIRI9JdnHVYNuug06M6q+6slvwRkhLwwXv8At2O0GiSDUoETSzeiInIiBN42gBNojRllkDT/AErp050WfvXtCKIkIYIT+t9TOvFYx0FUswT6xMyQLeLeRrXE+jfVZ/iyxUxIgz5ZQ6v/ADrQCI+kcn5PdG5hmHflxbarExP+d9NP9SJTH8zrNkHqSYI3qWpxLrWMGy0iIo3oU08pZWq2gUWGgxqe0TAh+OqkARZabJPdDbyYzF9LI2dYCknd7pOM2vPld7JzkTf5MyR7Zidj+p0dt1MEiSBCBFsE4B6lMVNOtUGNC91jNuMt+S39g9C9uPKpxnOtrW5ST3Umvn4JhfU3IlmZlyPpGg7UqiSDqt5RNyOzE8VDMGG5f10CrbotOUR4t+yE1ljMbUjFeQTG3prGCY0+vZacryjbFFEMRayKdEzpFJx1b86Ld81JqsPlTiVcYLLFY0wZrs9EjKk6h7bOFpPGdn8ZWfoS+VmNAFaCVsjF7w/XisciKidgHqbQcpmTWOM3lNJn/lnXkjm1qNnJcbM4/voIMwAJVCtBN7uFrnzGpVqOuevYnGsJN7v2WsY4InUN6bhvMckcs/rrEaHr+oNTGq1R1aUYo7q9tE14e6IIEWCWBgSZnMAW5PJoSMaSkyK3KZlC5MvT21RWfrrCIq5Wkez9Vk9wwszbyqZvD/zGtP8AMrEQDZBUaYgiya44WP8A6nQYNEitdVtyaiCMsNFRU/TUCamsIqBwJWuDEk3Cx4uwEwT00jcmhVGtRCD3ctTHK4iHdx3k0V1b9YWAny1eiMsZLBlAlZ8ptL1jRB7Zn/p+jutRjkDj1qD9wTesDJ3RBIrNkM3G6SwKDE8SIbe+tHbR2Vaay6brNABEl8ZzW6gn/OsCJruiaH9Qd/allHJdkibZ/wCtNKEEWfwjtmpiG+HJZzJVkETflcptBcxoqRB2WEClqJ4SgylZJobmmzQK8kzZBWjybI8bZ2kVmPKqNUBoaluqkDHo24RZcqg0kJZ0cv3++pEzR/Sr+YnRaWctdAgioPGoF9a0xFRv4rATSiWZYeT1bPGe/TprRFRduyIxibEP0RkImyInZhttY7XBPTQRGlU1jihspxOkEzCvkJM/20gian45rGSaXettvBGBqJzMsbsQVQ41pMbclq6F9HuhmIkJ48oyT0I42R+prUFDdvzWFK6oowSt7Xd955V11qTdv0Wjxfr6UWm1eUbAhgR+spWmTZvkpOWOPNtmAch2WBLBpJ62H+dHbB0idGyk5C8f0g8pAimoIYi8wJGcf94YiXVHd21L+eSDE3WEZJGsHkxmehpqKAbt/SkktuFsQDhmK2SfKXo4lzqqm9lNYpaG/FAMRyHBBOQK2THfUkac1Xcag/qKkiX0SLsmpxtOkAxFFiCFpplItY6zLJFTHTT/AKNJl/KCR20bZReUAMqOzNXbK504kEybN1RNaW8knk7+6L375mN4rOrEFv4WyE3dlN5u3txFErUldLfrGmAL1MeSccRE5CvlwjyQeQnkWwrMBBuSyW1F6ZFJCQKV/wAvotJEviDTdlzRE4a9dHfO8t/i0jGmVvhbBFI10qWR9b9dbukzs9FzJkntu/JlDbaCLio7ptsaqRp4KScia2bK2CQkkWGutTE0dvvqe4ytehty5WWZlbavxtKLiRE2y76DkC3RlNUCZrysnNUzQvb031p7eb+ftIie0xMIG8hFmLi3cgFf+tOdaj6busT3ckvJ4h4xL2FMvrgx01osd27okwCaCG+Sn5SqxVkkM3GACXpnV9v/AMb2Vdwi1W/FBVjaaB7hitp0T8qBId689NFpd0RR8UGbghNmd9OIhkJNN4TFNx403yd+Tia36u2giRDfysaWBbqtGbkemd1pjftesKUpMvd2Re1/BZvr97YZuFf76wg3WNiQG/VATMqEQkw1bM9RzpNdKt6I/qJlvb5QeUKRLDMK2OPTHfRcSX9aqtKmzeqi8mYUio//AEtrAosdWu+rGMUrD0QP6SzKEXgJVe1kvfOrEC6JmCLpn0Zx+MzAjTJELEZNEyI0577J50fVAlfyG5l4+vWLl7aQYPFvVEyKeHh9pXlERLNZrIJMzO2t2bUWHBK8lEkcFJxnyyNrYa2OMGRIHLZVfkkJmLqGibiMcXAnaNdIim6iv+nyRHjO8Q9YTx5MhJWf8akinHzbutBJ0hLypnfPSuttpEdvR0iIIKMiOqTkhnpMssYnJGOwzrTIMV9H5QjGDeJtzdEryahjYabbj8SCtaLTZV2+nz+spFeLA7wnGZald23GZ/TTBNS3+aLE4w30WXkyOLnqw9oeRoiBPk/lSciTIiS3sgB+PFBk+oSxefTVTrkgg2NnC0gmfb0mH0Zpj+t9FY3CDlB/NGUskqBtHAng/Uueuq0BQCYj7SyMzxpjfjhhdt3HprCJu9FIpc0A80py6w9GcvHxi8OmNRfi2PLE1kOqTyAGh7ZqfRhHMb6qPD0eyntJM5WfhTiEfcZ5LFwW/UrcvE7aSBpCZAqpvlh38q4k5KnEI6RwsFF4nzey1tSw8ZWKVW42n+uwYmsXf51RIp/8W/ZL5AoY5PjR7o47z5KwdnbWJBg6ir0fVScpqLIeXApBm43tcmbfto7rkUK0G71+1P8Ak4v4kRcZvjNbneK1Y7o/pPC6RXM8mSf/ANRmAv3TjWkzA0fB6KL1P0lCPd5XRD1ku5g5Ga/6a/5CZgcUXyFVMwYqYx/+W2sALLmTNDb6Sww+SdZfxJC5mfbj01XAXlYHGBySPyQqDZNRDEYS1+3TW7aVrD1UzoLpeXLl05MwQFxbEKx066aa2D6oAxFNUryBiIibietuPG/pGqgneFiRDf2hkg7SMu6zDE0/TWsa2eyCTIJbqleQSkM3TbGUSTTEXfugA638EjyUg9PE5PFkhNmYMTpoNX0WMydipkRJNOHou13KfX7aru6IJ1v4+CV5RMSxMOMtJFONtN76lsqSbRFHtR7JXlFZUOgqRMjaESeutcyKeK3/AJH/ACC7KbNTZtcwxQ1LfX11Xq3RYkHgPVKcuhmkicceljk6aDj/APInm/X8USAaVKnye8qwHH0DDMP11eOM9H8aLCTVI0vcoWpL4xkgP7aoCkfaJ7ZAOjfFIyCpNzfEDfZKF4/Z0xJ/mQXWjuidJfRBUg49tmSbUlcztpGIF7N+qjuBtshy5Ku+5U4lqIZ2eutEdVIgkzs/RS8m5h5M3i9rl4zDGukWBpi/JYnHH/KEiWS/ua2vfY6OiIoEERwSKf8A0nu9a5Y8ip8v6jTEXs37qSTYWU+XuZrovYL9ufXXSO2gs9UmhnVJK00FyZmHNWxvP6a1TWhL90SSOHqlWN3yqJJvoxya5euqJi9Q6rmTFm3rMvJWFSJfEGuLGKin661zS+hf4nnZvollCMQG4EgNJmK0QNW3dSdZ+1N5E+ITDaYcxyZ/LfXS1ctnCKXKn5xKleIkozTTdS9tUMRaSNFBFp3bol5MsyeNo5ELpSi3/wAaoUrD5Ke4HmoLm44kwyFIJ1nOqAjSsIxEAzZvy1SKI2ykzVxFzEMT6aJM0FA3qoJsNEjLVXNy+jYbpjWECo3Ud1azCTnyiy27VnGwdBzg1QE10U1Nrere6i8oHMhHkyY5AYxnPQ1dq0nZRMWFHwSKYzuEvjF/dftqRJq+FuHyp/z/AJ8tEJc5N+rEzU4iN9aQaTo/dcyQLQB4qXLmcWIuywmZLiddBjIiaLmTFT1bvdSVWwc2O0RfcTrokARjdUcgC/xSfElk4sRmZmy5vOnGZsSuZBuYKly5eTU3yLmViTGMPXGrAIo/FytJF6JGQYQP3LMwsQzdbaQZoQ/tQTJIEyk5culWy2ydCTbeSovVgTVthBpShPlDqo+SQmGJWfG+2AV1UDlspJrAnu/VPl8hswLVWwWNxt9Y1oeim1P+lJ5B5TMMSoCT1iq/rGmCTs36qMjXtH+jr5vop8kkiYmGkGbmnE9Zfpq6DmVHb27FRXjNLDOEMzuHbVx//l6OUEnRu3BT5cgIxnlYrxiZAoqdWBNlzNq/6hv5Up35LUZXFIsESO2321tP5U5ZiwifFTU/LlDHtsLlibnAb26wB3Uk7VltwnLk+UTd1RyvA0mfXVY4kDYQpyAAlvx3ScjBAwqfVuuXX9NUKzoVHdrqocuZU5zF1EmL2MaYiwR/USTG2qly5CrD4kEAwmTEREdK1oMdET/IGr/fpIx5RuuLcTslTH2NUNw+r6qDkY7QleXih5TDUZ91zhbXSBNhHo4USSDGz+1F5KW9Qj3fWo93GfTVgDEybuVP+TAtxfBK8oLZXogoEDvCjmdY5EhTrWiRxy8oUzUqC7JMVWihtZtlQLSpKtcjDP0xurju6uMbh+Skxqlbvx4rBcERjrinWrjegUkye6aP3UnkLEpnfj7kLQP3AmrA3j46qcjNrHb9UuXJamyCr2zfHqfV1YAidG/1FBTRvx6z8sw2SwQ8X/1IWI6arWTbzUG8Pqs8oKnA9kLNnp9yOmieREv1XM2rct+yjz5TJPjLcEqs7fiXh20493dGsbojXKLfPVKrviYtRt41uZmtI215KDX/AFs3+qa8kVihRtoduoDvnVYgTAmp5P7oiQBTV80PIOh5YIu1avrF6xB0mAoJH+Rd/dCpraxeYuVJgZjH31UCINAicQQDupvIl8ptzdFDNwTC76bCRdGWVKWb3SSyhPLl+Rakw1PI21p6KCQDOvglVZ+rUJ9LcRB008CW7oJ18ksyePVayDUW/f8Aq3WYUyR/gR5US+b9UmZfpUck8sRrAXmwbZUkCI0+0vmrB4xBcXNP2rO7quwjWqDSTRt3QeXJUfpicLJvyziMa2IAAWJpIfsvNyEz5MySvkU8bOJ/T9tdwAaiOQ6r4PdEUq5qsJdEnukEbSFxPJv01rCRSHxWOQJnh+P2RliTiJxYmGfH3TcBFaruOty/F6LoMu413RmQQ8cTyo5MIH3nQCNbHw9FgRMn2TDD1JkZlw1gqD+s6TUUt0dFeOUjg36ok1PJORMOGCQhaZDUzFI/h/n4qkEmPRvkqfyM37todxN4qIJ09s2oD5JxqKKnmMhyvqu/I7YnsdtR2mbLAkGho9/ROJMTRJ9r5QsSznREVF0yREwBL91uPJyOMgsR1N29Ota8VUk2tzVTnifUAibO6Rx9dEA2FeLCSJJI8UxyLgbgKiBNooDQYNTYN0SJBEVb3TCbgK8bwi73yJr66IIKoH+dS+XkwRj0uYRQ4zc/7W4+usZMEKsSSZPBMc8IkZkic3M8vxnWBuMtSqoTNVY5hmYtGXMQDIh+ho7O6yoQaUl9fBOI9yfIzW3oJu7akg1Gr8VpIumxCLywLaVvGIkK31hNiF0xymdDDdU/Hk7DuxW8o5Ym8aJD6UTrerfsn488jxb3M9yMsOk9sUL0V3yrALruq8eU+Xj7SRr2riFLZXP/ABqI7R3G/imTFU4sQkdI92YuKiu099FIvTg/dXrw3PFOckqanyn2xHFIyTS/pogRS+yodscFUe5fI6oi8iHyay1rSJgsv7SJxE8fNsp+5yAr/wDYqHERmttYzYOV0OQInbmq+XtJkhqMCyRWY31zjIngfhXc/wA3b81TjECOLM4Ta5mK/wDGpJIMGm9lpGVCdW+aoMMxbtLbgtCGv6xoIkwV0xymmgCqczlTNMY8jaR5Q0OufacTStEk723bKYbEmSySGMhNrPF76qREUb2HBUMjbJX4/IT7gF3SpBMOP67TBxpF8eqoAmukppu0RSJjc2zb9tArd+KQQDS0PwT8a5YduLF1Cw15f3dSQW4XUGSCLeat5kr5PHllVY9ETFQddSBSuywnnj0b0VDnDOJbHiy0/Wa/61qGnRX3Wj/Pom8o34siIkIVCA/jH6aoXVg9xgSC/wA8lXjzb+3RGMDPbpO96jLEWN3d+CvtB9VTi/8AtUR7lxMY6tZMajICOKQREG7+905+WKSVW2T1AvifXRS1ZlXNK/QTExIvKaJ5TEu70n++nuilhyv9qxkLZfL8lU5CN+p7YnAREDJo7SN1VrOPZ2VAx7Y3MJtZtDqATdMiKw25TTCeXl+hFIzATnRHcaf5b+1czdV48/aCZ6erOIiF/wCdQcayLrEm/wDz4pjlAu5FRuXiy9qvTNn8PRUIuCYVTmjOGW+nEhS9x7aP5JjT3fFVE11VDlfubY6lx1YbgzoIAtp6P9TM7w/K/VMTMZHchiWRFiodTGurd+auRfG/62VTjyQzRB7mmH0NScdKT6Kge6oVOPKUIiWXeOMSF+MJ+hqYgSb+qSZPdsmniZL6EN0SYTtqYyjgrGQO1PtOc4iTDEZPdv1BDtOiJbstG0x58VTyFqM2HjRix5IY/rGorfVuqowLWVeLacnOxJAmHKut/QjZViSTP/Sfjz8Rhs/JtipGJ751jGf+vhNZrdvqmOU1yWrpUpPrL5MffWyxIFPj1V49wqLN6KhiOJ1DlVEMstf51KcSe6ay+aP/AOMzBNkR4kTmFiPvonX4crqMqcftMco2xTyG+mC57uiBYdEgzl2p+LyyRvO2++dzvWgmD25Nui6Tto7Kn8lqkpuiSRMTvjRp22HosIIiYjk/NUeYkzmNpZOQkBG7rECZdlU0g7ufpOcjfnAV3iVJl3j+tiCKRVIzoRBg9fZE5SZvEMSAdcNmg4QZF1YOuMwnmx7PVo6GInfREDceaoZCpyfmiNXC7bqyge6MvfWqLFdO6BQUidW7JvJRsIxW0wEyrDddtacpqJlViYMVlE5Jn2tXvmDp4zt11iQTOiqe4Q26KhzxvOXjiE6SSPf6awHFvZJ7hSRB3fSibjy8iKn2vFzuH6xqTjFQ/lWCdQXV+KZ5JSG4y2/jNhgPXGpobaw3dOJr1fNm6pJK8frDZIT0xH6akeUJ52eyJ8nKVU8fR5MYQiG4/rGtkMdLrfyE/HlxS2Is47srHdU+xqcsSOqof0ZEVZTLUyUynRnKfto1hTfuWnMcaOtkUXjAu8MCfVxZnUEEGeSoEcjsjO72TlPKIhp8mFnTB03VXFNW9E3nyr8YsA3JSJkx9Yda1P8ApEgist+Cc5meXGI8ZupaXpHqaDNk00TiBUnH3G0JTO1PTZp1u7/nK6ZyFBwTceYpxd9qRekXfXQQCJAqkZTf8W84Tx5QTOJgxFzx3zooaHZVUyaS9mU5zmxEN0aG+4wnTbUm0P1REmD4N9E5yhcpUCPRlZQ20ZZAkS/cqgO4aAp525SycqjjCSudiv8AxoFbNuVhlvHisKG4vVPKbY42Dd/XQe0kVBEvkqBH/wDSp5eyaaqzeJlIdak30SBJ24vonOXDPJz15TPb10GdFQOWNb9E/GxuOVqxkGzcAXUmnJVNZDfwnkwkRF/U6ETXT73qKES/xWMiKA6dW4TeUpDBOxMNRNRtrQAJisckydK0Tcect5IKklLvYz6ak4muyZFADVvRUOWxyz7osfHpCNO9Xog/6IomewToPNEZJJYD0d96V9NTBnt08H1V92JEovkXE0lsZkGQieOtE01b8lWJAHD88bc00sMLPSSSJMqxP66wgXbNUgzzh7J+PN45ED8UglesEDE9dYwAmJt9p+KJBZFFeVdJZj3d9at1pgQLhv0TjBccY2qBZsh5EvbUwTXXn04eaqa9tU08YsjoT6HXY++jzSMgdaj1ZWOXKRVnyYOhv5FlGg4g0EQXL9kxFrevmqnOQ920ftS6xAHR/wCp1JnE8kToUYqmYdiTH1zWqGf/AFFfVlUImRTqnHkGYhmtpfLfMi9iNaBeEWMGodU3mOzMGZWSpiwmYMzrRB4BWBNSqHLcQd5Xyj0gs3qtSQBcej5KQBRvkswQwIxvMDXUmZc76moN0jLRNxSQkOnei82sv/esb1lv8VAg1qRDf6nObNlISxc9JXC8dBxBFDVY0rrNGwnOTcFTNcnIkP5VtoriI4P39Vu7+ZmvIpr8c/64vjecWyLM6oEE1rVJbe6xZsBDGZIGXpB+pogigfsmDxnq3oicoIehIuSlbHxmtzOkipj8WB7gJ5p/MjjSRVUf/wBrqRiZoEkVOpr01CpO8T0qKYiCLz9+mpjeyI0x/wBP4QGWd5JpOpHKOUT/AFvopY2TJsYsjMY+9TbMSMEh06awpSH+pFYm8prneogsGSauXpjRYRNC+ixikN+qY5LC0JNct1Igzc50R4Jkj/MQnzEwnSZP/mIkBmhzorGyJO3NEhiC5cKiksuGb1NQK2hXQ1081oDbyiJAIiiHJNZvGqpfez6otUWD5vVHyROy7bEYBwfeNSAAHxVDaCcW2Ex8iJA5xygdsOIf8aqkQW+G6MThrQthUOfFcwtwyWMOImDbfpvoif8ALfJYY9oRCUWZiZN5MhFz/jWp0fytWPZEmbcXlZm8SxKa0gmdW/tYEjEkef0mKoN0mS7v1c7am5vs3zV901L4LDLNVDEV+PtzMvppINDwW07cUwkMgHV/W43X11JBBpZxqiO63l9JjjGwgT4rlzyK2IYrfQTPNTFeC3W+sXSMRXWX+o1q3Dfygfz/AJu/xNxfGn6+UuekQIztGiBzPBXJ7oNR8LDIhyKL2glhQS9YyDx8VjliDJvS/wCpsBnyPQWuSCC1daNZiirVDy5bMwDmIwM0eOZ1oEbSgiTx5Jv5ErxxMw7MXXljTFxNC+C0agv4d0x8jTCRMvues9tv+tFIikRSI8U/3UCDKaZTfJ5JVpnjFH+XSMsRV+KJgVFEyjRFNyp4w9a61qRE3r6yynhK1NXESoEWPllc/fWOfb/9liCNdH+/iw/7d5Er/wBkVhn9dTJ6JpeXZAtIUNqL2O9PLc0a1gtsoEDGqAxMrUOxupHl/Vax/wBUuqpo+iMgN5YgqLvlnFXprM8Ef1Tt/wA8lvJPGpmzr7QIpMm3XRQ11bst3G+XFHM8aXAwz0ZguJz99YRMKu49HotG2UuaUPbFI7TpgdUHI7Qs8l3svKszsbMnXfQBj0STA3qHVbi0NquWOUzhiWmemdaDMaIJ4UfhbwW8pE4yyTZU2PkpPlBGiK1oViRAOr9VpGftZXUi1ZW5dazeivuE0OyI4V6pUKQTDTID21gaQbIN40RlOkz9uUkV/wDXTfWudyFqcYftrqjPKIYQxBXfymO2+tEmm6wGIy4gOqLy8SCSnvOy8sksaO0G9nyW7ZNLN+aE5fHNzJEtcTH4w+saYgcWUdpmpr6wt5ceUcRYiZokrpB1vro7Twlt10GO4kQiciMnkEuYnalDcc5daDM6dFJwEaN7LSRInRy1vMIjopMFIBBqHsmzHRGXJfXlFH1+rrRFURdvyQkf+oiSEpos/rZA8GysJBjR/n2jeK3jr7pn8sromN1Xcf8A+W/bVNxZpJJWaDIxnk3PY1M1uJfmtOWNTdCYo9XlLHG1DoQP20wIk191pEx/y9n5ozLhJiGwpVgzMGgiNat9FhkcRG/ujeIiZUxmZmIWz+tteDL6rDLQiiU5daSAvlVB0s1OREwFjnMACv2tknlm1CyhYxV5nU6EaJ7tNEqjkwTRBWEmURP6zqgNNUa2g8/H2TeUwvJPF3uMk22+X0rQRAgBV3DW/ksu5AqENksVZT21qyCbN+SAcSOS3lmYtarYYVlMVrQRzb8EzjPGH1WSGrXi98puyZuY0ViNjy9EzsYqsKxA1c5bjeSuuqNiCaoAPB+L8Ft5R3zNTcj+PFmK66k1FKqqGy1TEyTFMG+3uVNM6hHG2Xm2VhDevFi/1SDkub0ETTVJvWsIH5NCvSY7SK5x/wBa02i0t9VJJihr9phwV18VCdyDadYhaSak0Q3hSymjyblia6yRptZt2RGMEm4WJBmBhcERW68aD76xuJSSAI0p6PyshQYXHEE5VupNdWYY0eQexW7hrstLcyzgJggMLMQ/101O6jbsp7gRIDbujA1C05nfF8hf10yQYF0jIxbxWlzQu+a/7/70QBQWUk6GhhJaZsslHM7eMY+jqo7cibS/ZJJEamqzK31QiJmInkTyWem2gCLW9kGpWJRICYDxDZXiNj+30/xUEXqEVG7+ViGJzX7RO9S1FSk6JMSFUdtB6p5hH9IEJlp631NYREGIEKdT22l0QXE9YiWPLsyr6bzorVaLDQoAHjAMxJCkxCs7X6a0mgsmRWVpzWOtFYjkyz9c6xB1UEmIsl8goT6OYiu919NUMRc2f17LE5lw9knkWdhZEmSLwX/XZAiH4LdpmCs8nstkdEqSUYZj++mIElMYzSbUb3QX3NtSQ5QEpS251gKV8dul01iqVcQesimDe1x99aG4UyL60b5pfJDEDaziZqKt6Vq4GiMiZndBFqWbLIKm6gRy9Na39cX4LVN7j5DconGXFSSqdmIuVXQctrt+qx7YRqY7yyzgISIuHRBNZWkAyW/NaDkcjoYIkk7RmdBoRzb1U8dZZRkmZxOBoauYJ9uM6qpm8NlYkb1hI/KD7Sgl3DdSTH/Gt2nWtW/FEklSeTykZC6RehhBYY9dWAMf828HqkDUFaONxbKjUZppuOusJ4w/1JkAkoROeOHxGqlwsR/51Wp3b8VpNy7IXkbvpIkvEkW5IvWFoUniOPm/VZEyXTnZkiLfrn6aaEQ/hUK2kjR+aMOeWahoxUz+PEia++pMxSKtn8RQ0q9/1GpLEiL5ZnxHLdffW0SOqD8gVMs1In5VPXeOmntngIfssTDfip8ualCFrZu2A5WNOONZR/IpIlJK48riAQkbg/HD9dJi+sJq6rAvKJWJkEpJuGajHXppPJY3k3LfqhHisTHSWiJic3Ea1chHFTJImxL8kvmH4xy5CUdYRfJsznVwdaBuFqBn0fFLLJCb4GJsG5nOJ1tKrTNTqgRdgwiR5IhcSvqTGknwWMl/C0nUqeoJvS5AnQQBuW3bDdsoPLj+ryGF6A0dtsaCYtLfwtlFAK5JfM3haryuKn2wIzQa0Hf+VJk9W4SPJe2RbqYfyaKvrpjTVIAmnSW9VOQ8l6+nM90T+5/d/wA6qCTej5LeZKLiILuJxu9eXJuNEEHg/BQTM8myknxRgVcyrJ7StwdpNVEiLBNYJp6LKUhI/piLnb7jrAVhT3V7ddvlCIaalmJYf/mGqvWERBvx+UZZU1Qq2vsMC1SKPj6GmltG+etUGTyQeYeT5LnA2Ryn3O8/rtGsBSwhvksZs25Scuaq2H/qS1yx1s1eIAo24R/JFSPRvdKPRCoVcfSmJf76x2OjbCmALWZSrEPtJa5HjlbeN7/WvTWEWFViRHaEIi4v2t2t1axD5fTRUiKVfkomTH4kU4zMcVv6E3RlNYSdyjImbocmPHNBRSnQieRC76wq3zR/oEGLKTzhFw0cZck28oiSNdAAbT3dE/yDEy3P6ssyvaCXMjN7wT21rF+yk9xInQcHwSjso8Qx6xVLIn31iIqGygRd+3wgoHCNqtBIN5Ym/TVRMqeI5rSjJymViS9yIS4hxnREiNFIgySKqfLmjyImd4nbaUFHazXQYzqmgFW5Se5c5IWWuUbGQg3/APGiBS3FTI58L/he6Xk+PQLogQerNT/fWFbX4rDKOJfJZ5QdGahTPG79O2tQU08dkEkmQ6qTyBSWQnJj6SPjM6ZpQUQBI4V39HVLy5SYSvGOKQMHLdtH66ZPdfjVaKUiUtyK31uRlJy1G2i1FIrrTyp6ITTdNyHSi2CFNtUASa7rHIC1Y/G5Ty5Wni3UD4whZ+7YM3qiBEG0KBUwX8PdT5cpZgTGQ/JCNvdnMaQCBDbsnui1+KQHimfHMExvMUffOqBJmLKSQP6P+kOT41CTL16wBNZ04/0FM5ExgaP2U/LbjJdDZ/7Ip/nVRXfiiAB3Gofwllc47MLMblet6SIH83C2Vb+CERhJNtwauXE/1trDrdTkYMPd7JHkT7r5RNeRATBUosauNrfKggzJIj6f0pcuVAyux7s2YlZPSv7WBtZviqBGI38OVXZAXMyyyg3Ye5Csd9YgTC5zSQg8niLm+8QmEhxpAk8VgcCf5t0U+XKYSoCcLi0IbvPXVRUgpA7jGV9EjB6NQpEsbdk1VNNuKnuk/wDk/lJKEziZaipu7bO9aJxmtn7PYEk0qH9pHmwnES4WZnoEyVo1nI0UkzR/am7R+rS2znd4+mqtYLGRfQISDdhZcIJeEn/vWgkQdXxXM6W/VB5LMQXCwsoeRhBB11xA/wBapNorOn0lVC0mJiJixiYjSP8Awu37qciLXJ3+knLkA96gxjdxUJB21UVk/agEiDdQ5chrnGSMXEEYc6sUEawsSI7jbbnKVHCqR4211Kc8tSSSQRd/i5SImw4N+alzczFwhMzHjQP+2ev+axEydVjJGoxSLLlCY90TgR5XIH6aoCAS39qJiz+EkrUMl9HpETX00HIC8SwoJAt1SPJnuHRtzkYjWivVQSQJ4N/CTmiosV0iEndgeRj01hal/V+q59xAgRf7U+TaeRJ6bRU/06v/AJ/r/J8KtlSScR0bqpWP7m0FTaIUQjd1pkU8lORERTuU3kcfdaxNx5bsZjixeqFbwoJBcPxUuXJTFTENcdjI8aqPXVAAWWMVtDfwpqQr4trmGKxiWP766AGzfh5KJyyIA2fi9FJ5NxFC4ez1Sl64e2sBXjLfBY3APFB5HEuDLG1G2QTx9dbwj1UXnsmd1HlyYhgMQzhiOr9Op9dUJisyXRax4lS5cuJHlMZxyEYxD6+msL7lvopnKYETupc+RMDATEFwkMosQn6a64gipvFuKgQOOSnKQVLkmIGapLiK0xrKg5AUFbOFF5HFjjyMCjy2GcmNr1YrJNW+Kk8qlvZTuy/IqJhoyxt7qx/fRMVMKTlFBB4pHn41byEsuFlagMr21sQDtC5zJnVR5cnfN43KtQALnXSkRiEExbVvqk8nyZFexRtS7H1/TVR/OkKDkN/vop80blZrpBIztB+rrcBf1ooFiSo8mc3GezUSCDC/d1QAFn+8VjBxqaPdJy7/AIkraLxS3xlJNULUuueWR5S3wScuTGeOWX9vl2mUHTEVN2+VFIJ0so+e4lsGQI+k6TWkN81JIAjh8t0CwxmnKU5GZHH1NTepuoyygQJkqTyOMnEq5aRvepyXq7iSa7aqSO0Vupf/AJRebnoEseKYj6RqxXRTkREm766pHyWGo/8AUZu6bRnrlzpECgqFBIoKy38KfNWK4yJt132CNnMOqxA6N+SIFzR81Plze4k1MmeszM41Q7ZiVMzOM/zHX7hIsi+iu1RReF1pJIqoMT2iwU+XOkL8t+6ISbSBF404is6z4KTXh69PNJy5ErXJkw5mK73f1+uqGJAFUd3bEXbHmpvIEZVhxugTbFQX2++q/rouUyeCTly4lOzM9bmklnk3pGJNrqQaRq+fykecyA+N5gjvYQemqiACboETH/W934qdywuS/qSxUz+ut3RjVBOmv6/pI3bJti+TjiBR/jQJvr5Vc+anu6lT8w3EckyZl8SYr/v1e3afJSZyoaJXn0eIsKO3RA25TqwKqYEkATd+STrENw+64y7VP003g6KSRN/RCRjAEiXXRC0iOhnvpsb+zfJYmRzD8eaDycWodhzUCrub1okAzp1XKRc+z9UvLkEyTcRS7H9yPrrSRS2qxyyIoEvleW5ZZiJ2wmP10ggWmH+IMxL+Haq8y8iD1aTYvlERQ5ia16YJOxjxXwxlSRVHzGV6QT3a2376rti1m/KE900bhEW4kCv21xI74mXQBqX7faqTQX89E3k7DZZUj1JImMX/AM6ntFy2VQMGoCbySiOIiYpOQkCRve0/fRcSRTn97JFv5NdqvwTfyFixKxD5cW8RbEZ1u0zNx4JBOv8ApPx53kY28rPKLnGHv0NY0ukHLSW45JiXDxmH/wDFgcu9dNaRzD2SM8SOr8k5ySpm+97MiwSH66MgYtVXNpE0fP3TnOZOXSI/dcL7bYl/reDiYkbpgUg1TjZkikxl+77ljv00ZbHZPcR/Wr6JicktTCcQJSEJlzdmsSd6Kv8ANRuneQ34uDNzYV3Oq9dINaJBsn48o2YllzNbs8azrGtisQQR2yRybtRPxSAxGZzjMsy0YxGoONeYhXJER/puqaVphh/oYJzjWgC1G5VSIjVspjkgoixJmZBmKuJ7k/ozP85B/arHQaJj5OQISkNE7+LglgG/XN6YEg6t7qgI/wARLfRWOU/5CGJ3CZzcGNT2wOCQdOV2E80SO9hcYiBt76imhfBWMoFLJ5hLXo0ySznovSjSKgzZx7qwadvFveqqcsV+uJ6+XFiCY0RStn9KrD+Lck9sR43F2f8AzyqmJxqeNSnGD/nwoiLkQZFfyh5A8qKR3c6DqDZdBk2/RW48r8iIuYmEzknHrnU2D+VgJFKVbvTorTPjYVusZCoeprDKZu+arEgUJ2TnJGuTKxETxqaIi4JyOggRZvgr7hFbcN1Tjz4+N9SVjlERifcwNakgnmqBNpPa30TyXTEuCrmbzjN/8akDIgWcLpiSKGxf4yqcXiUz4pJjA9WPaz21GWJmREgvg/B04ehfwrceQxbyJemKLNojpqTNxoqkY1Hxpon4sFLCPtmXo1EzumnKMqm6u4oKUVhAMHK6fGn1On21JxJPutJPJNMwdUxMPRkpzqYoVYMGReG5VTm8ZiM/ualpvFnaf8z2yIF3orBBMdPTx+E5yOsmQvxuICEi8T/jRMJBymDM7+KcSbsJanBMp0RXtpmRRdP6NDezeyc5U+UbFmc7YCB+u96CK01VSSJ83+q3H5Khi0BBbKuZIa9Z1HbE+jqqg8/BVO0kxbFd5yU+uoIBpq3yVg0kN3RrAJlfcWsRPqh01hPTkqGQJnVvVMckYoN3l7V4kKkNR/zGtIieFrq5GX/2Cqc54woOBfJFX2o3PHQabse63OwdnsmlIsmwJbMMZL/60X3bqOSsZGKG4b6qnlaltWjBLAmAzoI0yoKt2TE1DbhU4pENUxOHqJgn6agjtHCXVUKmYq+vqqkRezUEmWdp75m9EkU9U4mkpuHN3/EzCNXMhM4s/wCNB435K5ERcFsqgi5h4gciTjdt0MT1jP3SD/8Ayer8VpE6gFunVUGhBJWic5ucR9tTGlJVDLEATZ9HVOPi8a5R/wDRv/7zLoIBBg1VnITA+XrqqHK4Igow/T7OoiDOsu6oEgQLN8044KKnxarrFH99RWNfx8EjL/oXT8eaQPWESjero8SKnWIBlXM1iu6oJIzChPl+PKZjGzHpqG/XwTJtcVjxTzbvC/W7wYeR/V6KmNIVAt+2qY5RNQXc/fLB/nWBp/V27JBxzof9PbVUOTAcvdLIhLb06PrrSDw0fkqH9VOl0/kL95slgjelrU9ph+1lQJFjR8j7aoyyWj1YLN53xpkRGioZC0UTHJOUEO7/ALWkgk/8fXURIjSG/ZVIAnJOIpA7TNOQOQsMO+tBfJWMo/kPwTSLBttvBVF1ef760kQf+VeN60PH5TScrnCG9myCLMVPbR/lhVNCCqHJkmMWCl1v5MkGsbE1KqsTpu+f2qHIn6zj7YiQNFSABd83ZIBmhER1eyzyKPKWSAemRMxqYvCqaaPkqTN3BNkJZcYgvr31P/Jq3yXTuj+r+reyI3LyJWySKlgkzG+2tHdoYb+kg6DVlE5Sh03iSI2J2Tb++iuNdX+/q6dwGhDfFP5MSUVRarUEV6ba0i5FnVYVEGpTHyQMcXiIpEnEGJQxH/Oq7QeXn4qokRrPJVPkKnHXkR1aJ1FqPzW7SOJluERotlZ7xEKRRTteseVE0NBSG/FMoBIRVTLPtQ2tO8Y1oiouqHcDfo3sisfWYJXplZnUzo2+CoEE1NQn485pn8UY9wH6S9Q0EUukTpabonMg3VQii3lItVPfOpyEcgsK/wAmzdPpUmYomb8cdS4GUSeujn/lPfNNm/xaVtqJ6lRUbzONSRwbe1d0U3THOLuzEWDjD6a2QjTVYTrLcpjkSSgi1hq+U20+laDiRjBb5rACuuieTLD0hosiGL6aCONEAgU1u35oiTHlfKC9xlCZlq9BkXbcrpcTLfVHyeNcfLxIq4jEG7MVoIBuZWnU677v8VOPMBOQpnA23ggi3QQRB1RxsNU5y2ONKtUH1CKD/wA6k3E3fyyrBIEndvVNx5NsizPpxhkiEiI1iZFm5Vkxb0fD4TCHlkK3ey0NUxPTWyPde7bKTYHTxVfI8RYMWbx0hMToAk0uriDAkn0dyn4s3vbF+6Z2ndemg4iE60u/HX4RGJjrt3gig/8AJqeLL8FU1Hds39p/KOJDON8Y6fiOt2zlUgKp7jA3/eKfy5QGMLHfpyyOpIgrTjkXVPx5mE9qEC9NymvtiNQcSK0l3fFYyL1++Kapck8pAq5aazNa0QYu3wXQZbPin45/9XHW5ZK8lJ/XUmNUyYgxPm/hA5DMT6wLM1nls6ai3wtPdlJGj3Tfyx/7YzFFs3G7c6CJf6qrrqqHIYCm/Gj1Jqb8qq9taTY35rXMvR9E49xYjCspM7YjptoIpBvK0kGkp7TpBUBkYrbHH1HRGINhD6rocgRBuUwsTJVVTeLriM6wFZ3HNvmiANXzVDlU2Qm907x0vpqCAFpi8ej5LeQyEuWpG92bJyeukZEDjRuqvgCJReR+2szVE98ZYTY1QANoWxoX97J+POaUSDalu7zJWg4gVFfKKIEayH96pxWaG2r+stjqQIsbsJIg89X6aJjN59zVlxjkyxGteoROUcPNNjosAHboZkl/zqTeat+yonEzceDfVNhPJ+ohfSYlWen06aNlrVG9VQZi3MpPQryC5r+s6knKX5JGQ5KkqKVvtTmIKZ/xrUiNXumhtB9PZBj1zAts5CJwf21WsGzfwsKGBMt6rHKmuk8qDIQVER6XojU3d1YI7q/6/U48V3lbY3lzh3rfUwQIpHypEm1mEwr+JUTJAE2UyKyfbWO1FjjUgw90xvcRhBhZn7TUbaL1NUk5TzWJn6lzlG7Dyc6CaSZokZY0JuXyRFP1avxqIxA5DWyAPoqyFgNbJ/JJlWYLW48gZP8AGp7acX+OFOtf8qhyEmaCd52R8pYp+nfRAFLZLSZO6HmRmIXOLiG7qZ+mgiK4i6qRx8/l6JmX3FGWXYWK5A2xGNYcboEWFQdkrPHjmyY23S+sLvpjxVVmRYj1f6nOSAQzQ/gFMkkfi4NAm8ommtm+KfzHIwn7ZuSVgiba1vU8m9UxIoav4VDd9aN2aYjWk0QcTzkIm8DEP3skxud3W0jLRsIGRvYtn5QF4rLCQq1XUQFZ1jW3+SkTM6PwTHKEiJkJkxsdSn0daJ/nRVOJFbRs3wROcFcjlLMSQQTgo2MV+upIBMnx/fYlYY4mmn2mOQz7nxiCYDrOORjfRBFP+kdogAb/AE/gIn+BgPKU736xnQYmSsYuLa6PZG6/dC9KpmwE1tZisLCky/G6IoQlxUKlNVUA56akgaXCsZV5+iOS2EUBGLbMo60cn9okcat6IuPT6veJ9DO2teoOjfkq/wBGFoYP/Y9P+G7ba0CDXYojKpESC31S2ESizEEHGpx3jVASYERCTUk6t8wmeSQ+U0KoZEzyCu+gQTGvy9UQJlMfJ+2JDHaZgl8TEaOzbUJrf29vdneRJygqEi8xEJAMf1GmIB3WNeI/d03mMRYDA16y2K+up7SL3WiKTD+Ucpyw8Ycq3TMsFEs61hWspg5XqjbiJFrfj5Qz+3GdTJmIb1Wxjcw35I9yP1KsiJ9zOg8dC36ogx+IWOYi2sy+UZMVqridUzNdER4xKwxmiIahaBno6kiDGjfyj/7Xmz+UY8bDc/W+1BrXFViTrolHrPoyOJsiF2Z/840ECyJFSaLRDXbk1NLvE3Jn++m4rFE0N6Fv1QeTIRJtJ1JrEAfpp7YHJv7SMTCxNsELxgS92tPjCe7IHiLoq4YIUWQnLxV6wXnURHJy/wBWkxKPZ6R5S+2OuAhNVqDbwSMyKGJf2tMyTynM/lcDJWH6aOCZIEnQJp4pL+Vf/RDNTTf3+ujWQBr6PkjEkCEqziJEVCDH1K9XVG/Ard0Yzw2+/ZaRZiIqnYhMH7p+2p2BqVu8DUCr9EX/AGnCEziY9Whz9NMD/MPgsJtNHtyut5cs4qzlMSESEEJOK0ESUkCKiujcpjl4s9psSB8VRGKrrrUioopI2d/NbymaN4gvcaYmz+tiIFHsmAKk6uqJyCiZmo8UHrXjILedEHh2+3VHabgVbBRXjQoERXkT0ljju+utWOK0GaS36LDxJM35AJVnQYz9tGU9XfZYYnUGXxQg8YFXs+hI21Ef1Oop/wBWbYWmMvFGbCejZ3jd3NHbHOVhG9H1RJmJazOIgOg39dJFNG+C1hLt1QMEcROsSEobYI1rHX0W/wA8n9U8FrCZ770zf7vGNYATQBFSYFn7OFq5dImZ6boOHt0NBvxhY0HFvisSLnE7TAFjOdaiaGp04PggA8etvRYZdzp30knHnDYSW9Vjxy5kNrZcgbm+tU00dkE5ERFW/ZFc7VyyqybIM4476OGoWEG8y39LCmEcKEVEFooxtpERCxmTN36rRygiHi2wcjMAw57k60ixb0WNN1nAQ3F8TLDQcm9rzrClrdVtbt+BWq1/GN541BQNz+rrSeAPitpW/R+yIwTA2kcY9sCHtmJ7amlrBBFeP2lqlx2SP9i6o/XTeXwTYwIhthNTOZbmlcVXZ+2O+MgSbBY3nZv9QjcGO3KHE5kpYvfWAimrfBadDdNsGd3dM8cH+3TWxmJPksfNBuLJGYx1zXHp9vvrARF4WGUXvEJXowuCZhjoRJHL66qJEi3Bwpkdd+r+0HkDyj3WLG1gxG/rrALSCBSyHkRHjiBjjWLnyjp/bR2meu6wM1xb4pf5HEMwoj4n4htgvpGq7RINlgCaStyXZ8ZYEBSelddq0C8aQ6PxWxAFEvukl5XVvfBA3GmlqX9E2Ji6BCeS1asuAgSRKloNM6Nz4JgYiMW2UJONsQxl/dnotL9tblMhBGJHVEiVyWwhP5Pksv3d9JBArqg5UpMolJ9J5RmGYjAPbW0nRTNIFC30QLjFIQdxpViIO2tkKyLN+61Y4pTlyWMdYGgogDLOtljFVFCAstkk0OJWBhAioNIBvq5Vd1KW8nutxl2Al2nOZ5BFx/WNFqVtZaabcVkIsggMcYkuKIQ/zqr5deKDkIoXHVK8iEntsvHvuXGmK18VhSur6hK8oKkmoXPGpgyv9d9IAl+/oggmgNG3CUkMzV0gryki8S7aQZPNMG9Jq30Wsv161Gw7hfp/cpFL+F2EkEnRGcT3iCypmPJB92sMJ6brf9SbDdCGWHYPoXdJcaaWIoiTJ3rRaZhnlEuM4JLhgjbRwpCTM9vk+YQc2xSM3LJ0B3++nGRYVRIHJ83wS8uR0Y7I2e6rmzHTSByBWkcYb3NknmscKDoeK8pzau311Xb27/iSYE6rLP5dGJkmCWZzm8aqBECUaU9ejhAcBA9x8kqYDLP16akzHdk9kkACDeFtp3OVG8n1u3+o0xB4oEim7hAQmSt4mbS8k2fprEyQQavmsekPRLy5swcZcETtABBAXGqGO6DJu55uykMx5TLcRNdpC51QtAoAsZ7o0+1ol2kjpyCOi5Y31iQKmYb+VVLkQ36osrLMi7vjd+3DUfronHT/AD5qW+SXyLTvMvkenWZcaO6RxQSKAQgoFsz16hban46ACf68FH+q1er3UlmXyBY6Yzusi59NWAYd+i6Y4xSsjn9pfKJ35XPjJCxxLXadnbSIidHo/dYkChfutIuybySMSKTQeL6a1TzhRM0oEsDybjvORnlU2LGkimhRQCNvxaRyuf2z0eET1sdYigh9EZQKmtG9VrlqZ2mLb/HvOsYvt+IJnGDQMIPlGFHaMLHeI/TSCNLt+ykmtfIpOXMKHjCSg5Jzg371pE60VZAxGT89VPlynPI8XNEyq5kfR30iMaavo/A7jpL8kJJjJBnPkL5HHpEa3eRZBpz4cdUPKZyT1fGIlpUmRjpoByNDVvZAyEUvPug4Fom9s2ziYPvpGsGsKJPcdTLfwg1bLdwBM+uLj036616o7rw90jyzlCZttPIbhqSP+NYDXVSAcspb6JVVy8cTkSRDdadttUI/6hJGIGhKSVwRNER0hNnjXbTQf6fygybUSkwsQ42DAsnj4xeqMZUO6MqCckJQidws3AmphY/rfTf+vNypOVJAb5eqV5HGmmLT3KCTuxfatBBNrPgtU32SPNuS9jG0y8nGHfGr7Sa6cm+S0ARu/TqkQHaUjD0UOjL31QpZQcsujfujyQZt6pl9SYiP01NDeIUyIuUikyTxElXk7Z8nAv31sToLLd2U8EvnIpf7SQBoKnxIe3XWjI5bBEEXtHVJ5NuYvNb/AOMxpgf50L3W/kEAebqpeSyWU01ugdWTjq4gy9EZb6Ov6tNsQ8lnaY3UksgzrGO2DZTILb81efJ2vc5Ee12x3z2+72xQLR3f6iCprO85UOPJJrBqgNK9USLB6s7oVvhBor3QyYxme2qsKaKT/RjR/aV5cYgPJu/xVCyV3J7XrAZG405rTW1PFTeSntIJv34JyjB/j/KMYuK8kET/AKMvqpLynZJVvHSvWL7+mugE80HIWD1fJFeQqoV68m7i5jj+uiBxl+qkkGSKvkkeQJgcnUekswskmmJpFH6qCJE4t/qn5u/IxUM4OJmeNM+mukAGgok4hDbMsGDo3yiRTOtrxUnLUW+kE3miWBmDM5zI3V76oXgKTOzegU3lGCeUnlRAlRBOJ0xA/wDFyscjPBIIqvL6ynttFYI9NUZijblY/wAxoOiReheCyMct/EY/xp4nVSSR/Wn4pvISJqoTyfGDZG70SZnX5WIGIkU9W90nmoGC+UI4CPGn/Gmj5rHKcqWb+UrFDBQ1xyoe5On0zrACJLcqDl22L/fJTeew1QLnLQVg3NtWBJnVTWJy38n8JOUuKGntgPHaY+mrxEV9FOQEcA/d3SsRFBu+2O00RT0dapNLv43QCSKX6qPLmQL5SLt4kRHIIJ4xGMmrAIPBTa8SRu/hSeczK9ZykgmBSf01jIM41UyBeINUryMvu5TE1SSTiDG/TWqaCmKkkTB4cXxSPMSSRZ35PphRX++kA6QouZ0o9FJaF2k6u8brUemumkCPRSK2KRligwPF9z38rZGNRTeik5STFknW4yuPJdmKFiYY/TLG0vZcySaCz8knOCpKXELcv5JWNttItWeD1UmpgTDs/O6cuS0QoJBHHxrFG2OmqP8AN2+nNH+aUhS5KkmTvgrMOXWg2No5LnlSJpLbmbz8YiJVpXvdcY9eukDvFbKTSsUUuSDL7l5HLsRX3GdWB/8A4qaxD8VNblhg77kzJLP2mNUBSI9FJMihjwUVh5ST3wxf5MpaV01Y4FH/ADR/iV5BQJ0RuJh3j176mZM3epeykybGVHk5vaTfHTdtiNXiJNNFv8ilvRJy5Y6MU7j4wxDV9vrpAkHguZM/yIPspPPlcoR9GZbjEpq4F6nJhB7R/kf09lF8QiEhyYB+sTG+rEmpf6ozMGsKPLmOK25VynCW9jl01QoKEN/qg/yYu6pOTMQ//ptPKs4I66kfzX8UE6MKcx5R6EzGc+Kohg31YmZMwpNo56qK7xNWQFBMhMNd+2ugmNn5IqOJfr7ckuH3KcmgUg34ybJ/fWJpSoXM5cpo3opvICnvkiDaR8aNEDIiRREkH+qly4UfIJmI+l44xh6aqNiQZfBT3Y2b5pVcyQDkxspfkoemkQZi5XMkzOVn5KXPms2zd2wEh037auAOb1RXVTWZrC/tVTGZ5H6anKSZ1hvw3UkyJbCR5mBJmIJVme2J31fbvZQZy/zIHF/qg8q3iFM966s/41ZxjKl3VSZJAF9/JlKwk1b28QmZcb951QB1t6qSR3do5qahYyz5EsWbub1X/wBhAU2PaP8ARUuWGxSSKUGbq6HW7tq+TlSYmTcvopvJkd5BnbIweMRV7TpvfVTkYv5cUrzCIndKqMpRCyY6b6YXMkmuV2z9KXLk8s9cMnHEMZGEvVY4gWoPtbLICgoHqkUJgMzczKTatN6oDVQScraj3ScvEc3EFC3O0QTPbTGR/oWb1UEkillPlytjy2l4vHyjjm/VO+qoIOkqDESKlv8AFPlnjYvk7gtKdWO399adNIRNKS6+f2k5OHk1CCMJUTa7TjWikY/66w+agkRE30KHL5CyS6n2kjxxHJ30gf1vwdEQeim8uT0i/Fu8DX6aojtFm/JTPbQCqRf29dkZBVYep6a1AZpKmd4gKby5DsExnlA0lrfGMaaEzr0UzcmYS+ZLShMWhhIWt52/xrHHIji+inKBz+3qllFj6F1BAEj1/XWAkVWJEib+sKa9JnJMEseNWufu76sUU9w03qguE3YIq2YZhol1hJHFBJnuNB5er4ILM04yJ2GY7s+v63FI0J+0SCan3fTxXmzm3EzJ+/AM491daNeoYweC+BEVmiHnmOI1bAxNpEOV2rR2HVdam6PkBHIzPRmOwTPG4ca0HRTJ1p8JvKSTJDcDLftkiVyaAIJJtvwSDrdOIl+6KWJrBHX8f11NUjLEUsfLh+p5k2ilExe8r6aAK0eyrHIxuiMNtTWcEy28rnO36aSARCrDIE0om82ycjFwLNuOW/f11zGJ0V8dnwT/AMjR7p9svUWZqZlr66O08Lvkka9qbyRLQG3ynab33/Trqpp/QkpBktvYqgzMztawRS9pY+2jKCaP61VnIiO5OcyMlTK9oJu3UnCkW6pdHRPx5kDyus5PdACy0s5zrZYkWSZFbt7qgweVMwYkBnjvBQ/XUkiNfFYd3dQoy8paFSBJj/2OkdLzqu4AvwV90imz0TnJOrV9b/8AyskcawxBqnrw9eD6qnlMGyZhvZG5hY1AxidCqxNJn+ZTzRcXV9a4xRE7Y0AEGNHurB1NMm/tMN7whh/2i3IQPeumtIsf9PxssDNDUqhyBsXpDcbWeUqzentJq+KsEERcPi+ioPGZEOVDs/8A6bmemufadRRI/kzp4uE5zyz6wLMQx1vB101xrqrxNRu39pznBPGnPrLEG807VqTr3PiXVXgAa5KxyGJqAA3ZkiOLVH00UiBXk34JBOJNpTA9dnC09Xun1dMx5MKhkeicUlJOL49YRIu0jp/bUXu2yugIhtyqcFGXCNKMtbsJg0WKJMTp4fL5qw39i0ZHLE8kib7a0gjYrtgY5KnDkiy0RHFa6jESU/1jUZAU5uqq9RonEcQRshnFxAScvvoyxLfBVjlSRxKqcryclQjxfRJmPXUds34qpBodlTjzORaTFVTgIu7+k6k4nETj+JpMgQW55KnFDxm2fF6eMWdY/wCdE76q+6f9Gj1VePLjjkxhljl0yAEhy2oNJxb+EyeUUfhLpUeOVIpGqZZfTl+s6iiRkSe3JvRN5SswQcjdujoGiCOq69wxBFILHzzVePPyIjLF4VmUHkUGuZxIP8+ju6prfSFSeUl+05OO0NmQ++NaaKscu0RDbpKceUJcISsGWVSHP2DWoT/LhdMchAjdMc4/ddPKWesGLHP19NBx7hYN7qtXy1VePMUvxfLblDLGDEg3oyxjiqqOoZ+FTigZl5YuWIynJor01JuSLhUTJ/o28Ewlzu15HuFC3aPT/nSIAj/lX3ECRUOj9IVDmGRZYvuFCsx5euiJqHxVQSJBEvqqySVktvldlEDif+I1JmDJokGappXINniw3VXGV1Ov8lt0V4mkFvgnOfI2I6Wk5Pd0R/TUxjSTZvmmRFb7t1TnIa90P1oLnNLqQDgaw3z9Ug0pKpP4mIj0qDcIaxM6mKmbKu6taF/ac5uBkJGfasODEzjbSQLwk3FG+ap5Fw+4DMXn1tmuugVImyoA2Nuuqfi8ZmEQJyKrCBVDFd9GQgDUE9IbokZQ37KhyslbktZrEzyOg6CLnZ6Kp0IHPzT8ec4kip5F3JOAc6giDVul1QoJTHKJX8QSIayBKzxmYxoibPiqk0IpJ9FTjyR344cCPJjyToBnQahdAQf51bCfjyFZU42JDHLYlzEfXUERa6xpCoM37XJE2wN5Ulj7am16F1VEkCrlMJcPkiTcsNd2NFZ2l7vZIyi1OVPROKDMxxndzLA8br+u+t5ksqu4Um6Y5FtQBUQBGcQnXfWp1n4Vg/8Axs+KfjzFnlMk0z1T6mPuaMhrgmZfVP5SdaPRtFfbMDnatYCBsm1SKbpifEw3cY8iglTL00RWl1eOWWJ0I0bhEYjaqCa/cXy9J6mgzVdO4TFvB9U5y3YTpExWImCI30f0DGv4qOU6w3zTCh5TUEznN4gr9daQeaoEih3dU3HkWjRX7s0NhMMxt9tPL2VyYIFm6JzlES1XYHo8byyZrUkXi71V6dusuv0nOdXliHrv2f8AnQcZqAgVG/S3rKbik2lXhiINuVuNGQMKwTFN3w+EZJGLuOQ4XN7QZ0AS39qpiljRPxXjEsspnyCuqz/50HYUICZ10q4WHkRaNTShbl7DPppO8yrGWOt/FsqnHlyAH3IvKG25S/b5M6k3mYC0AGZo36puPIoW2yB2KVJwf86kk6CgbhXJ4t2VTkUisSvIiwmfxGpdByNe4QJ1dFrTo36LCeMw17WgfxwNmN+/fSYmNU9xvpLYR8qAbP8A6Tp6g6Bcnfxf4kCKhUOae13nEFMQIuT+jUnGs6OFqmoOqHkMcZ4zlaD1QZb1gDcCQ/aiQTsXy6+KsFxVdmoCocf8fXUGldfFHESllxcj40uUezB/bVCJOyb6UbtzTnKMkjtLEDlQiE1MTzV0LD4pzlPJ/LAEhvTDEBxjbprAQJNm2EV3D0VBmGWJmWOVEGYkp6XqbUN2+CruFbBYcyS7bvF2u+UjH1dB20bqqBNJNFQ5QMktP5MgROAXGpGO1qrSJrQt1T+UksYQWBGmBwBH9ToIigVChGoosch4ndi4ZJJLu+rqRiRoq7/6maP79N1THQW65YWxTdDfUn4bvzVdwH85WTnKJk8ujU79B4jPTRpALe6xOV6p+PPDKQRadQi6MRE1rClDKq1rKvlKFre0eLje0n1vQO2IBhv3Wk25P6TEjEzDPQBhlKZrWFRBrRdQYqLRwfW6HJsAsi5ryKmRlT7utiBFbrSCTDfBUliZnuVDSV5bZjGpiP8A7KpNhZMIxCUXM7KRE3MZ+2pMhMAiTq5KoqcuqVKwmbAzHTU0A+ndbuIxIx3s/L5Q8piyr8fIDeFcppta/iukzTgq8eXPi4lB9shG+xKvGO2oyqIluUAECuz5JznxajFRFzA5VfWZJ66QYE6XSTAkTPqmHxKovlRW9kUEJvOmAeVlgIrqW/RMMQblCEjSzHUz66xEjuPqrGca30bhPxYgYgZomJjEcSAnrvoIBJ3f4se0yRsGwicshdYkni4iJhybb6gx0fxukmIkp1bWZiYnAOSyzfrOnEgxFtUyB1dvNNNDZkbPEmIpwVqqGiwkGLgvg7JvMjAxMM9doonrnU9p0oSt3Dk+HAfqfyqBc9pwt0GNR2gGqYAu35pvy9M4ah/3anRIA4rSbEfiecswnkUhvBDYvb/jWApEVWkatuiJmKbmYhTfJQv9XosZEt+iQBMGZATmdtpGeky8cjHefvrd1K1MJJysbNlOJ5KITSIsxFWwT/U6QJ5rAjq3RYnJMTPLEY9rxoa06Ufs/Crmayt5RJxmIZ+uAamZ6aAJod0VBjw83TzTfyXgRihIwOIvkpo7YEJEHnxVKQhkZMmBlzbWempsVjUQG/dGeIAL4zN05EKKK/XRWbLTJ4rJDvRKQLAznbftP20AUs38KpoRqnmZYtic97rs99aKVst3D/IvxTeUW4wVDfoy46xWpAEUWiYWOfu48ZHutU2z5Q+3T20o2XRaMgIF35/iabBbPc2eMyRhnLXXUQY1hYZEiKzZNXJRZCghipYmKr+2tGQFDRM4mup47uXCHGZ9Gc79WOMue96dE9Hp6UTD4wQeUE8X8cXsgsB0NaaSP8rAnSn2n80zCLACku3u3nefvrRiaVlv2WnE1Fx4uLJjkUyz9oicxX3mNaH8K4lyngM9hS8ExMf+dSfKvDhookxx+VivbkdyAv7D/wBaxmSk63o9VibuMwUzVKxiv8axuiY2conJGYejEN1Nywz3xjWI7qBJAFBeE3mWJlsUD1DBNNaIMSKvxSQImaiE/kxHtQYtgi5CZG++prPFT2k00b+UeTxYsqcl01GyoY66wkDmkGBwbCCIDi4ImZaC1CDSYmgNUA7Py+FnlVyzASQYzH+y+tfphjqqjIfzoiuaYMFCR5MWBhnU9urf7NlfdUSmqqmkYPdEzFRnD10Ei9VhlUkLJcQRJO+ZTE4n/HfSJHVaIC34kJuwbVGIuT6Y0UnWywplOj0WlVlaiCJwpazLJetYdws9U2HE6rIy9WiPKommqJvTJjg25UiJ4visr1lhkmjj0qMnWtTAFaJ/nTfx3R8k7mBRguoFCkxE60Yk6N9FJJI480f5OLHJ44KBFqyarOt2kbxyVDumBf690xzKQuPcSAAvWoM+mgjQtvRHdlrdPIGZqlxWd7p/TRe9kd1+27fstKURnf2wspCzmM6Y1MqtHo/BaYqfEhmeLLKk/rqd+5AkiRBLohuzl/L0hzHkuOh99UJmD0b81VDyojMIGejiTPaVNtTxNt37rQMr/wCdofMLKpdYgmX6SVH661rPmigPB+H7dD9vtjdZViCJkOvrpgTU1SYHDki2SuyeRFjDxg3ivvo8lhAoN/xaOjyYcszTFXama0mt4EhMwC24RejMDG7yqd7M/wDOsQDWsoEzx5v1QZmgXYvNthMSS61b2CwtUIwrMMQywPLdkmUf67aBS6JBvduqA9GJfcxbc0JHu6HXT23myYEaS3dCM3QfoYmnHZP01gYMDdMmK38G6I2E00RB3gdn3GsYL+dkyTILf1xRlsjuuZ6qTRxe+ggaLSZr/odPNA5N008qWLczDFj/AH1JoKaw3yW7jHNbyrHQ8XYmSj2vIg0ZCaFthHd8N/Cx6A5haKtCFLd5jRY0sscqSf1N5EFQd4fKLJii3frrRBOyxO8yt5LAY33wxnox+mggYkzZYGa0mFjmXKTNJ7dv9q9vTWOMV08W5SYBoCW/VY5TLXiisTEGOROWr0dvg/BT/JEA1DNlvMOgJKzy2OT0iJZ+vbW7dKxs34q4mtJTecBexCTykIVZcOjtyNHyUiJ4ct0PM77wR3ZJmN476oCsN/aQMtDq3KbyJFzTLGIbJUI73qYpen4sMazQ4lBeJtgsfaQkbLxzTpg21WgXo3x8VvLinSZg9tNhjZ5OtE8YfotEWtbot5bmE6O8TXJjHpGgB08EE4kRo9lvIOSeVXkyZrCP/ONUgkRsQt59JosBCZWV+mP86IuFpERo+WqHnxET7SesyJ11WOJyxht7pkxV8NX4ofyEEC0Se1d6BTro7SDX/Sxkcufm68U38nEMKfuISMtUBZGgYneFI7p/8ob+EPNgImKkmM+7pD/aNPbvUFvdMn/T89HdL5KPLsdhnIqWk+mi1D6JINjVvZDywsu2xt5bfkyd51REn+aYu23kiBOyzEG05uAmZxtWmPJv1QQJhBEpvLJF0xCwE799GlHunKDzQbk/QVWYue4VrbN8VgYMaLccssAksi+1IuBmc+uqJHbHDokkARIK3l61cgTdRJDadLjUxNNOdB7PqpJANLluVnkjEWtyrKdiMbdQ0itit3QgPLHTJvJiUzO/+dJGNDcF2+lBJvlbgi+TDHFLz0e+LI6zopZ+DCwJnh8JYJaggMUkLt99720k6t/iLVlvxRILgnsDLixV3/XR5hv5TM8A35JZirMSpBcSgLvpuJosMQf9Wh1QN7hJuUxRHt7nedJk3Cxy1mW2FvK6qenJeS8UUokf1daJGqkFL5mWyRI5TTPGSIC/sae2a69NFiJAn1b81Xlc8pIz+UQVMSNO+qpSAkVAm36/hFmchF2N5JjoN51gH9rf0RKys4gmIh6ssixAf21P+a4uX7Jnx9krExLsZ3IovbLpFK6oM3Hp+LSRI9eWYC46hyNNZq/JJmHoEJ4hvYcTEQ2CTnSJGVbdUEidVlpuJmMB+U43y61bRKnummLeuiR5OSg5D9JwxAjPXbSAbavmqiT/AFNUJ5cvG/VqClLgEj1jVduPgjERV/PusZx+IXCtBAoSw7dNYkRTm6pBqhiZh3ws1mAmINBAmq1JgW2WWajrtP0lU0TFdHstjN9HshygrurxgesEeN8V/wCNUBKMiJk/55KbzjDyOJUSWXDGM41QxBs/BYk+fx1SsyLLMVJ+0n2gzf8AbVC0aLQJ5/X4lFz2oKPdy4kA5s2rWyNIHisRThBb81pKeVI7Xx3h6t3JqRkTIFiOqeBoG6rLUEdAjGL3/XfWqbmrdKqRlJ47y+CXki3d3lYBSEdnQAQICAMiK2Cm8uSSIkOBDFT2yHpqwKwZZeoVACf6u+i0gp4vY3qCJO+dr0RWZ+LLHIalItzHW1Lk9WR6wemmKcVJyJ3HLxpxW40xjlyIhRlJhDHd0mIraVByOlVkBht+q0EVux29NYEmv0k5Rcxil/8An90ZBmQViamb0x4KSTpQavfZLUZEiUDjMH6ROY66Zi4rNFMSa0QeREDORYqz+5UY0wQa0LfwkDHH+jfzU3m8lBSrwEV6Fv8AnRMVMecoE9EPxkOkQNSs09R7OtJJr4rSDzL5vRDjzJT0T3BR3tAfprDGeY4N7oOVdSYWvFyQ1PR5NNluK21oABfB9VMyapLuVkkcXvFRH6aYpAgi6w/nlL4peXPMLRM0SQYQmzSMdKQgEm9ip5WVYmC2epGP1f76oCB7twpECkh7oM9dpwwQiNVQ6eSxy7hTTolbXECe2uxy3mVd9UDAURua80HlBLFSw+XVXbko9zWgk0twb6LSQYbcoPM42W3/APNG2QdME3UxIqpvM6/2yNUTd7aQKyN0d3ba/t+e6RYnxqfVtl5UpQGdYncv1TM3FJQlxERubQR+SpkjsaxIOob+EQBXJtlKt2lrM4JQq0zrQSIEqe7/AONkiyxEpMPIQxTAMQ0aqBfRsoiLkMoS3KrxxKmQe6cp37+mmB/zELHIA0FJfN8lM/J8pX9P+M6ZkcvFSYJpot59qYXe2Amkrjogmx1fmgx1Cm8/KWImS9xhNpLxiddIig0lbKZB12SPyEzuxEXk2dq+umDrZ6eik0Ee7coVJ6N+Q4fJbp5SbTGtFK3RM1NUihU7lPIiKBH9caoAky5UzWR/rh4pZTigswq8pM7tkY1UQZNphaSRW4cJFlolW6iioaSzGDSBiBVsomnFDYnqVDFjV0nlO86RFdn7KSSaGql5kU3b09esp9S86sA93BQRNIq39JXnMhBIOQYWioc8tIBB5eyYAqbPmltSreNXAFtCMOnzf79qTkIiKOnRDduZwMSLhk6rvpHsjI1oat29UvkcWiZUqrKYeW8uqI7hBs9kSDZSkZF5WnGCazDUUl3Oq2gLAGJSSj4xLCKEwYW2f11jF9OSJj/Jr766peXIxlg6rvCNHiB/nWE93CHRGImpDfgVJVhglo7Ym1FWO/bVAAE37m/hVImlShcTKpuYAsOPaavQQH7vRTJmdOKXlzBWRCpm/SjMprdu1nryUViMbS2UnLksYBmIYzKI+n69tdIAPFBgCNXL81KfxZY2rpYuGPpjVCa+bquWWQE2ksadEvLnmORU2JAXCt5m9IxAE+Sxfio8r5W+m0kdhEhjVA0kBFI7Uq8piPR5GZtpSGPTUii55GnXwcqa8eNTcx4y3YFSdMy/XV490SW3CJOzeiirOOkmxUS3d6sCbGnVsLEj/qJb4peSb5RQk2ZDigucaAQeIXMmulHb9SPJ49IubBqnaNoP8aBBqR9PxUnIkEHZwkUOMLMwPZ2HC+0uXVRJEWUEgicaY+z2UuXNkjlQrOHpBLvOkDXRRE1KRXkwLjNzyPdczJE+n3022hTJNkjMwy3sbD1tZNTiJ/obLmSLjYVU/Ms4zmFRLqaUnN66DGK5WUzWH4uFJS9pURblcGSyzb9dUN0TJBNVPlyAx7mBOVtZgYn3N6obG3NvRSa1Kl5TnkST0/KU48oAv/GqJFgp8Yn1D81Lk9ISyO0g7G32dYQaG/yFjXpy57bqasyv6xFPQjxrpq6RFaqaEUb5qXLnAwciCns+qJV5/wAaYM6F7qJkgmZdvBT5K9U9ctuFOmrAGJht6mYGUGnL8UuXIIatzxhlm0bZ6VjVQcfBv2UnKacVPlClbRiKZamvdMa0kjhKnu7aalTe1LfKVY7bBDOmQNeqkkmALOyk8pri+pyHd7iwcjrq4gPz5qaEzoVGYiJheMwSJ2nLt321Zif6ujLIRS5b+UnJhvjMuGGcRt4xfT10T3DaFFDQXUeXJa92MIGyYacTmJ1UAXb5SonHEf8AlwWfdNDO1ZJZzUzpsbl0Ukn/ADlQt+VlJ57sKZPTEZmM9NOIim4dFzJj+jZv5hS88PKKzZNTjx7J2j10kVOIYQScRVT8ht5UeKrRCyS5Y7bugC14USZjRS5c5m6xY5FLIn7YNWBYmZb8kEgX/wAtusskysxC77BiR76612ps/RBNIsJWeUGbiG20VeiX01NLjU8o2XLLhZsKDydh/crEUWW4rVD+idkGNLz8vzUnltQViIOKhcsY1gNuLfkpyIx58knLkccgqvEjKhJS8jyvPe9dACaKK8Z+Xop+VxUkvtQk3cH0h0xPNSSJqa8W+SEm8HbG8YmRj1vTBAgVbv7rn3V7hKlySIWBk4kuOhPfViT0191Jk61j0d0jzrDBHiJKk7ZVidaADKkzv4OGFKZh6ADVrxIKifpnWORiBupJPRIpEpIPQMgGWZ9s9TtrXF6lQcpqNHdSeaxAt5zALLDE3H09NdIAobt80GUjOz2lnM2rWqoBJEQoyyg0U1vaDPE9ow7dbWdYxYV4qSYAGpSPPxGz9uL2gdswGzWtHdTRTlU10SPNuLg3ZnAEUzf+NJxNJ3e4WpKnyblWbwPZqCYPTSAYO1EHIjk3xWIL5HldqkhyY6XM7BWk7To36rn3Emm+ym8+HHjasAUTuxJjPfTBNo9kRWtjql8sbRhSZCQxRAfTTQ1blYCKPzeyV58kc3E2dKD/AF/5dAI0DblH8kxnpVbzggb3Pr1lqNVMj+vxagvEN+i8yNwNW+pynpyJOl69RNZYX58mBOjfzKxg920dGsCUae4gxrMpkf8AMy/tUFJneTYhyWgWr3nR3dW/NMnHwREJYjDRBEEsu8utINDOqoZY5V3/ABE5vbbxSSSYxlCdBAAbrz4qhkBzs2UTy8gFEkFnFPi5a2utahxnh4PzT3AmbHzfRN5O84hfLDVvGAxxvWOI1bd1QNBs3zVOKNHJXeS8YjlRM7Oog4jgtMf5kP8AUZHaRnBM9WFiNt9FTeG/lWDF7wPrw/VXirjcgLPFNoohzjGpgX0fXzVzYG3X1TnPA33CHMcarMdP+w40g/SwEiRaW2Kcfk4pPZCSKfGeiEm+dEZChmUmxmKOOCYcVjHVi56nK1/qtIvNfL3VDIitx5Sn9E6SlT2jA6wtWe5X3EmR5uqbzXIcp6bAmUXlJM4/XQcQBqE0PB14InNiRBai6OMGP8fbQBNEibmsN9dVXjcPHuU5prff7a3dvX6VDOaT/SJywsz1rlMoWyxJxv8A50kcArGXX8VePOvWpEJjeWeK3tqTiLeyQTCpx5Eyfjf7XvVdr+uuZB1meaQAG9k8k4SFhRucHqX/AFWq7t7N7roIuLv1VDkwnK5hWj1U/Fg5XGsQJotsIo/BW48jxLI7KB+PWFg3vUQTQS9VX/TL91rjd41WcFxN7dNEwePBV3Cw/wAt8E/Hm8YMcRxyv8oaUeVLV6xg79z9ldBYyrnLyqJp8uM9ISYlZeWgj0uiw59W5ROVbZmFOnuEzmftrROTey6gkRWjhyqHMMZLNmVsmagPWDURFdW/JXjuZFPL6VhFTpkg6WlntarWntjV6qu6DQVfiq8UYgppMQPfjnlZHroH9Yk0lvorBMwbqhz5bpEIsyVLdZf01JxFxwVUkc2+qpPcqplZmJESAZ9NSK8lQNYNun0n4c3iwolRPj0o9uKj/vUnHWDOujdldCJi6vx5kTMmJw7/AHpnGuZEcCtJmqPHlHWa4pCr7X/H6TqjB5rpI2/n7VzlKXczFr/rhgL1Pb2ztCwnX/PoqcUxjEi4QX8d+MPWftqSZ58lckCRZHjygWDuRJi5PIl43g0QYjRdBXm+G6sciiZ5GZiKDchLJ9XUHGsE081gaTYKkxJIQzTA7ekVh0AigIBVgnIyTDbojNG0+1g3oKs5OkQaCysZVIO75UVTm1LQXMSbKNMROpgTxVUvwVZmx5PWZUJe1ZnG2oj+obZT3GRtKMwsd2x5LjEzn01u2DNZVAi+Kc5Z6dsK7r0kzjWE2vK6a/1RPx+SrBnIitMwImIseu+iP/8AJ3TQGDJD8FSRoeNznMS3EhiXWg1lMxyf0m43hvyHaoKd3y+zqSdNFekf9N1T+XI8SOPiW7qdOqQ/50QMp3LnyVAgm39SqceZJ+RHtlwtWN+2ON/86mKV+0iRQ6uieYS+XEhzO25HGMGHU1itS/xXJ0NVQ5rTMXWCBMMRgluu2p7QBONNG/FMxQ3bon48jyzcyETORuvcddH9ATp7Kv6Ak1HwqV5BU2xEsO1MFLrSYkspGVO6sPb7TnKGZ4xu3Oeo3BjGpMWSADUAyz97+qocpSfawkiJ+5nf9pv10EGP5qNvCXRWCIgVVB3Hy6THL1jcP6NAMthbuMQag0Te6GFVolJhA6cdjBqTeNl0GW0J+PNgy9V5Yk5HeFWMaDiJW1g3TcfkYMMXdF/899GWImR5KwDMD/OjeipxY3bQhXNMTAUeuoNTUf1D4p7q/wAmiM4yCbrU3OSgHHXW7X7eO6vuk/1/pPx5XTVdQgCiPLEWd9BkiSrk0Pm+qY5RymT8ptZ349W430SNUiDa6c5rkAkwxOCTF9NV204el1VqG8OU5zBmiGGZGol7qP6ag4kblAmkB/aYZVmPHv8AcioDWM4/ybNuVdoxm+j9q7JigCXrCztEE5j10VmTddO6KEUfBMcndXpxr03Ezy3jGjuANL7tiqoGwFgj5BKDyxJSbue09tM73YhdQazZv5THLdtOnFrqE0YwRM6SARANSsMhXRMKAFuK5M0l3hvRA5FdBkCJmQ/LxVPPueNk47JK+LbeJ0doNrh+SRBvcpx+0LPIzIZ5dSLjUkEFYmf9NhGcHlDu3CzDnJqYnT6dlQie8PZNL7XaoCqUZhg/T9NEUIG6e7XVthMJK3+WVjIVeX/OiCKA18UyCAae6fzQhRP2qdcY4xGpgS/t2TW2kfaJz4Ti4UarxIcWFLrEZRIVVtrOyfyktKMFXykfdMA/46aATMY3WrcWb+0R/dE7DXaEfKZ5V9/rrAmokQ30VdwND7t9ETyJVeNrUwS9JWR23rT3A0iXL6qhFwZMvpCoc+Qf/p391wi0yKxqO0F7KdYn3THMkVeNeUYUPymQB3zpEGYI6JpETVP5BD6QxNTUTATO06jcO36ymTo30WORt7VxcY7His9tN71AfkqmaF8lXzT/ANj2zDDcEyPjDP1TQcRaz6LAQabbbJuLxFmbO2a6kTqSKTxWknKCBTZ9U/aWJqvIggYRYf8Anpo4wrBMaLFkxCbkO/Iv9rH+dBnHiFXfOXN3cqvHnaJjxnJ0V5ZjOpOB7YeySe0zcKg9L9axYClxGpOPiwsSAJFMYRl/dvF5vFVM3mqrW1pougPl6P26N5o48g3zhH1ln6ag4jS62M2B1b8k5zKzxQFMblrJMan+hUQmafy35qg3xq6lqiPINp6d9abzZ/qoEiTBh1TcUxUb3dXRW/bWJ0MzC6AxXEotRGBiqiEmA3cfX6aazOq3c3VPx5PWQZmo2LIIE0ZAbVfR8FRoZ02b81Q5DatLZMMy8cESf+dR2EaLSRT1WlsFxQnQuC6Y7axGpskHIV05p6rGIOm0sLBW8uit7KhmBJb9E/Dny75aGu9+Rd6k441iiCNiAPn3TnI5EJiImtpDyVhR9dNQVVrwdG7JiaRfK1jD0uOO5WT/AADtNrLCL42b+E1Eb+0pOON2+I3vPXVQZkKpIFbIizBCzhN4Wp8F/XUGOYGrpsmhF1Q5wveoe9RMTUVoiL3WqYi0P7TTCRIK7se2uK3I1jWGRitvD63W7qwaN803lG5xJml8bTOBH61rf6MJ0kTCfjygnkbB/wDkQ/7IsHbQcTMChf56JPnBVJkNncS4YWpPJ/TQKHUhYVPJzGibHErGS6LiIlj6amP6YTJkUl+i0jtCTCDMFkyCN41u0zF5bjosMxNbP2+kxyZalkbnHi/u8ZS+nX6Y2pf3T/Jizh/qY5epE5ztO/GYDt10T2iLrVHTkqPJzbFJtiHfiU/10oGvaIdkDLhRu/Ja3lE9ysPXInXWsBIqrGQsLP8APZFQpRjEMsFxvhNAB0b5XRBmblOcohySziV8oHo8vt30HGBtVbjQ/XFPxeHIiCYk4hW3UCEjUkQeDfVNcROu6YS8+R9JwKWhXTroAsaQioEmI2S2C+oJtcPpjNRppZXUWIATy8QpZpWn7gShtvqYmpNlgSeARk2ptlyreUJ1jQV19EgjUpuPLrbLy9a9Ut+6akis8FqxA11RHMOUI3JLqulVrGhr+rScamsbpp4kw70St7QNRWt/Vk9xJFNN00yXMGazcjGSPvo1jG60yH+2WnkzsYiov148qq9YCDIu38qoGiwp7rAKNjlyJgxTPStMzM1KKg6PoOKbj8jGZm/yRirXORJ1J206LfzfWW9E/lxSJuvK+njdqvFH9dAO8wsYNE4ytj6UVm59zH0rWJGkVWiX6BwtggjphEvs1LrVmdfFYGtbrSlEyfdcUipSa0UhuiZOhqHb6WObxt9tlJcDFANV2vQMRrZIJgg3l8FTygPSIprA95d+uiCZOVEUm1X87I+ctZ2wuIkp2b1jj/MRRYfzjwlE5DN2Q4Ij3bQQsfSdaDMkUWyBjbFKTTRJtJbDBmuJ9XSIqCkggJoaWL26TFsQM/5NEQDFvh+SORqH+Ii8SCvGYj7y+K/940V4QUzBn99uqaaiMVvguaRc3663GVhmYvo5NnohNEbRRETGzyIsl0Ge7iqkVGg8UJsCiXMJckYJQjWApW7fSFfDrxRvxy4p5NyKqKThjGdakmL7KbRFn7oqmfqRGQmJqGOmihrwUzXV8vn4QAWNopup/Rx6Oqmsi6uYFKFvwRGpmIWJW7P28as6mpgcFMA2Gn59+qbyX3e3kHGTHKuMy1HX+t92xe63aCeDfst5JcJ3jN7pyaCOmjtGhrHBT21B8kZK9pYvovuusTNdNawoUjHSr66afq3kH7dz6xUgPLC/rrRpL5p7soMkQyt/IxMMojhOxe9fQ1orW7fNNjpA42fqj5wGeMEq+QQSTjPE+qlbaIIJ2bZWnKaxL8kfISCQvo58iwzY7ZzrV1iVgYtdMeLxyAztcyXY0V6aII3W7gT/AOT5IME+SZxNsp/7HQ1oJtQ/T+UDKlb0RMQvH2mOPrBTt1J+2tFZEp7sTxL+libZOltWKohNT11oEUFFpxnihQu8EbyjJxsG3yj/AK0CTULTieQcOUevl9IeSm+SIw/bWt/nVa4GoWEoZwcmvbPSncaMaT3XH2mCLWQjjsMLGRH254tLF51Jygw38rEV5H3Z6LThCXYYcQ0j9TU5TkeD8FjaRACJU47RuQZHDWI1JE6JMn+qwlvxuCczHHNWwMD20ilNIU2tcN8lm0u5cSoxkFskSqjTA0u3+pyvaUUc+S8oAv7jZtL1J1gRwDbqt3Qa2P1stENpe7f0dqM1etpOr3U0Jpf847omS8yxZJc1dX10UiqqTtQN+CFPKiQU5RiFqYpib1VhOq2RkS/pFB8pNmiEx6ENzqRJI2fitWzfRDM2TIlDCjajElx01rUNlh0fgtC9IZgTrcG96Tu39LUoPPXVaXI9qCTuZckQ6NZLfBYTlUWWnuEXkwbT0/zrRTdaZ/ozM+yz0l6M2MxGccmdYCHD1WFLXfRb2zQLPkgzcNm2NI8GEkGd1uIP7bDKMORCRzL99Ykg6Iki9yFsSwzRIndzIeU6wBjSG/pYwTotst+0VkC4jxnxZjFOg7EwDotwWzdrxuJKEq/TljE6bGBEFYiQ6oS5Y5EIilAh40Zg0UMDVOrbsmmYjkZI+si5tZ1gAKxRFjJSr0sFnPUmJLfTSINRdBONPzRGUnx7sZUj/wBpiInprQJJud1jlo24QWgvDiJuDGaOmtFDEPx/VJyknI3l/X6hiLiYCTpcOMz1xrAzQg0QSIpMrNcqFtWNqYasYb/8aZo/BYEaVWN4kjeGYJjZLJ++sSbm7dlpkUgw90c3WI6vR7Yr660oNqWb6IVvmszIohaqPrrCblVYRo6I1izDMpRkt9J9dYdJ9FJNZ9ur190apbV4s0XKyRxWTEEa2IE0omaxU8vLh1Q8gGOSOx+Z+1PGN4P/ABqu0k2oenionImiV5JxYRMWQ9Nhk0domt1gDnXVIrNz1PasRNPX+2dXbaqQJqf8/Oi2IxMnGRhirYlj66O2b2SCJl/KyvouSVbxkYH7aaaVNVQFu6JZRPHE4z4r5GVZNkrWMvyU0FTH0sDP/wAgHFuKSGyo/vpoRW32qpYX4PisJPK8XsxVrEQvr21jNIugnQ3bsllPLbaMyHWk8dYbGUZZAR223SrlyvQqvWmz+o04xAP78/ikg6TL26oLybYpSM570RrCnJIxApjLdPdJ5NkTme3Rtzp04tuVhtWW+qMERAklgSbNR+JpMTNigSLXSr1H1uiLmQkx30gamFdL0RUQLc4Py3InMTEbugUn0XOmJmkvwKXlyAijePve6dtIHMq8Ttol5c3Mi7sk73JKY9DVjHe2j9EdpPL3SMm6zhHyazNG76ujuGrcLaTT0QKWpYY5fcWgsn9dY5EjjskjV7cA7rTXjUt0cnO/pB6Oo/q+jfkiRNreCVbv8iLKmJHDP6kOkREY28eqnuNyCEvlxQQ6Mxf5ZCmtr31oLbhaDWf8t6pJnAwK0xCw4H+o1ZAmt2/lVA1N2EFHAGw0Mw1v6BhNOwb1U9wtMh+y09Vuccswrdk13f763K3RByJp9BZy37pDOZpt8Y/5d3TSwWjX/lv6QWMTi/EoxgR3dBBJrUInECC90swzGLoxMzEElGqgRGvl1UDIkRo26B5CCxW0cr6G+xesRoTRY4zb8U3lymOMFR3llvca1iR1SQBiLn8SrK0lyX7oJlv8k5bf4jWr1b+1iTbRwlglKIqJwysjFn+Nbu1uVJJvFFp45ighAg3Ujp1M6Y0FKqTQcW+aUyWUEgSx+0tqAidbQBGX9DuNnz1QkDNF3VzvLn6awkni/V8cTBrbZ8t0jzZ2Z5QcvcGOhvONIAImvLq5WJmiR5chy2S+6jNkkBc9tUABb7eiKRKEbR2mJYtZkCInSKlTll16pUn9s2VI1dRIUb6rVRUiQT67LLxBc7rvxWfcQYms6QDNLrEGxv4fjhT5c64gjkwKoY3QPrptzo+KIqdA2EvLlxaZjMXKQx6tXoBy/wCRVEgVmke6R5LJxUhcXectuP6rWneILs/VEmgAgt7IyQyxx5GMZtzDnUiZojgKFT5c4qVWZeO+Uvk4k1XbJJp1RM5Usd9W90ioysQrnNRnkRFTqoml26fCRF9kk2iqMXeAHlykLYIemr7UTSNZS9mfUhZhxMvb19DTQWsVJlZ5EwhJIleSPeIDWGBidUTTuuXzSPPyJiIqXokRllh+mqjITrwo3VHaSAkWybuekAVd989NUBI/mRlCJA4hIyiClIBbnrKshu/bQAAO66mfWEGIJZZs4zxkZguVGNOIIoG3Kjun/wCt3opvLlcNBFYtgQSRqoxrpAoG2VU13+H5JRr3VdpiLAelvfWiTQUU8Yql6dZzFTHVlP8Ah1UH/OqCTXUIeRxRi0Lpk5P2P7frrRMzEB9VA4f6U35FlJXxSZmfHZONSx+ua1QjS6O2f9THop+UDdyM0pOxc0131c4/6NitlAtU8FvI5BUovGAlAHEXhx00ChmaPowpg3CV58eKBHJiACWScOYJxrf81UzNlOVYZJBqsCO098/TOrOQ0qk2qbJfKaMjFsD94XWE4mNFMgAf/JI4e9dLG6G2Y7zpFdlh/VCpPNcTJNMZeKcQIg8js6RjAjRERpoljyirgUIjMs3MbaT3AcE9xFm3sh5cQ7ts1O8kRIROt2ndTJNQKqXLlNKhEDc1HjDU3eugxAPEI0/kj4e/S6CzHSRm9zxmYdo6XpmtXdBJmFLl8hSnuM7EiwSuf0nSMRu3ypug0P8ANR9KfLk540PjH4i/VdgzvqqA7lRHbEt6/inO6dpIqtrGKrNa1ctVzyzA5PxPukVyp4h7oBd95P8AP+daBKkwRSgBU/k5T7ePeT8ZE9viQCE941eIrJGv6i9+rdUis3/ssQ+WWhgg3rSAAJ/6b+1PcBTFT8o3hwG+YAEArWJJExT2bKg0Qwu8f+z3lj+2NEk2fm9VzORF/wDSn5hXWUlSRiWe/wBdWBNdB5NlYwb+DdVJ8TMDU74gmVSTFmtpuW2VJMcm6Ka7rMcoqIFJjdMetabjjxfuuZIImwukUKmGOWHiTbEKC9orWAmpb+1Jk0H+eqTly5M4f3cSju92f7urGICiZs6qfKaDP6Y9BL1UTe27lSSIGp+fJS5cuVWQUkLMbnFlk8u2mQBUGq0ia3eqk8onAiQDActgmphe2tJyugkEcFLlyKoMVLPRzFE7E/a6Fr0b8UTH+lNeLvZOWW6iZkRw6sd00mFzmIGj9uqny5SwYd1bjvJnfVdsGpto6qSaVtwlSnaICGWvtasp6GqrNLlSTNdHz8yp8uTxuqJaqTDMET6aq5gN7+ygmR/X+VJ5cm9pmz0dhWz1rWiDW7e2qiQW35x5cgJlZE/cyoqMZmcjWritvx8kHIZHYdG5U+XI5CuKluCT0Jx/VaoCsDkVP+REvxMJJqGKoE/xMXD39NPdBgXqoOVe7x3U/OT2zf7kmkWOIxF76xkmqkwOXBuygsSE2thcmKisaYMcWH8IkEt0SqFQ3uPkBXXfjP21Rk1XPInR/qk/IUHKWhe9tzVmNPMGVBAFRdvzUsRLeA8huaibLitYgmjooOUB7PdJy5BMPk5AUgbky5c9e2qA0WkkjZjwUuTyGfWIuyBgAf8Ak10ABEXUkiR3GqSQOneeTxhGM5z99YmOi55Gleily5w7R5ZeOypGSRjbbWieT+VpNv8Ar3U+T5g3ChtOaLqX9OmrECi5kVIsPAfPyp8kyvEJWUtm04xYL+mtiNQgzlaVJ5cpQUYAVJgPaDQX066sYyNW56bqRWs0CRYWR7svl9XBHrpGJBEbN9VEk4xi3ySTGMGLmd5m5/7jVgaLn3E0Ak9GypvyXHEMucRt4xFn20il1BAiTf64KTy5TNuSFxNQzm2KnOsAYije6xyAoI7m/VDk8Rlbv6HTlWOJ+jpEzwXInR9PdR5c288osQjxYjqVWrxxgSKBBBIBPh+26JJpu6X/AFygRQEYY1WwNFGWQxtYaOaqSoSnGLEAcUJNrnGNYGaCaNypJk8H8SpvNqL6M3MVXrf/AI1v9f6b9kQY2D4KflUY3ze3RHjG/WNbt5SiZMg1emrsleRYWrxkni5AhwA6vEA10DoolDlz6bU15QkkyXfbRxbeqL1yt4PhZT5c3JymBO5vMsz/AI1WJG1JQSBdT5Ny9WRFmoDrE/8AWsRSlclNJrZLLfiMUvVHlsMfXWIpJdFPcDz0YKCxnDU8ckqw8ZxJ66ReazPogk5VN/LxU3kJBbFp4op3VRUdJBmTQOlFhGqLyMI/kcp8kcIPb+86rtmP/iiY2BbleZJiX/aSIGIgZ5TevZwF18EZQGyiTUUkXMcd8zxee/TGgydVpneZTeW7BFcm8STA3Hpo7aRr6/ae4TR/qY58p/vYhXSa+2g4i5WsYEt8Exz4uaueMI4z1P66aO0keocPxTUmZf6m8jk5pIkro4yBXqffRBAg3VA5DSff3RmwtBuFMxDSzut76NJFJb/Eg66lPLuRbgLBKU9dv73rdw5j3fyrmamG7pvN41xUWWvGFi2uQHTGt/JgkUDdVQEmPJwVQ55GIg6l7Hb63rHGLLUJkN0TzX5ZjrgImMrMPrqAC30V45ViKN+yeZMk5lR/2QYpzqTIVDMXsjx5TZMK2YoAZGIJxFax1TJIiVQ+SK5DGREgmRittFbh2l8FVJmat80/DlNAibwWxsPY2vTzbcJORjTtKeTNDU2x1tmJj++iDbn8LpidMTSHw2TPKkJgpmzqx5C120du6qZplcqpyi2P1jxknkLcQ6ntONnotW8kgpiX3DxW3NsVhk2f+dYETBskGK+viqZiH93aTByuVWdsadJuIV48oKoc0Y5JR4zEN9E4yz/UaggaXb8Ejar6qgzPiuV9qcVO5HX++gntPFWKCMhNFTjyDfE7zPqErT+mpkht6J7gKi6c5jVcJvvTvCVekis3eiodpoLuj481QbgcI15VxjtLepibiqoHXX6fsjxm0UMTxGLc73n/ABrGRjW/FdAacZfkrCJf3x6jbFvXWAE0fksCegL8lTiy5E6iRIcYlRdjrqCDMRV/a6DIipu35qvFjpMzQcYITJmDO+2giqru3s37p+Hyr6XY1nimBOvrqcsY53t8qxuZhv1VTmJ2SrjOJKtXOsJnZL/Bw+lTjyqLiUTko1dpmUvUnEG/+m9FQMzt6e/l8qnHmMwUwKsSZmfpbXfQRAhVW+z14pzmW/jmJklmyF76nStbdFU7Pzd1f4+YhMkXGZN5oa9NRljHF0VawN9m+CoKvQnf8bbhySdTOiYEaQrBmhu35qnHm8iwmYf/ANM5QdoNEQZ0b8VVrUyVSFYz2WZIgbkhjpOgyKCY+lXdvB2TEzaTmluYVbJ4semjSgo3yV9wArb9/U48oIRiplfr0rbrqaEm4V4kC5o9uCtO6EYCYDMdvU1z/qwvySLb8aJi/wAopoIb2ljcI/qqBAoL7qxlNiqHKuLYhIQdZ5HEyusRJi4eqsZbFU488LLglhc08WBZ70zqe0adExNBROcpJN0YexbOY/zqDjB4N+aZIpcN/SbixMszMdjM2ZubnOjKZbdl07hPBMcuXac5oWNwWk6a0wRxCqRkYFMwn482phibt/8AaeKoPu1jAs+vJVTq/pU8iIkn2wXAiFWb+mdAG11hP/8AL5p5iW7mAjdGCwcaJkCdFQOuNoROXEhYl2Blma8SSvroImRUKsjN7T7fHRX8iAQ8WekhG2cGdT2yJr3NhaTEirbqnExNs4cx1iG521HbSv8Al81fdkBryfqm8nblDREEZRlm7cZK1o0NlciZiC+ATHNo+sRMRCGPbH+OupOImRD+VUCYNRu4VRZ4w+UQb7wO9RGK9dRF/FM5VBs3yTHKGRt/azynciJx2366DuaqpGofVxxVePyf9423PG5raTWNKxdUYmt+r+05yO+GbDOYUHoddTRt6JrEGCHzTcXi5yQLBDYJAQTH66xPq/XqqB0F43R4sDMg9d+ITEZU+ugyTpDCruH3T5TnyejcrIXnMLEmscSSNOn4kVpBVDnx2keLRs2xeDPa9RBFrQqqbXfJNLXKS2yUYeRYA5mO+iIoqGRgDTdvgE8uN7fHKLuQ8d/vqQC/BWNTSE1jG9bDKQztGY1u7LoNH4qscgTQx1uicrjyhi6JsmDf7/31UmK2VA1ANk4xc0RG9ADxRlhMdNSYyFLuKqscpq38J/K48mcw+M4YQK1jaR4qsYknGhnk/BH+TAnQgXiIxC/1et2grpzKY58SP3TPck+5yZj/AK1MVIs/hP8AU8PfxTefFkEKEtI9PKPIOPpoGOtZb1VdxBk+ireLktKAkfbQ1oxpWaJMRpKx28iCyCxMxBMRrdxvAIKsF+CfjyZmNpJBgArjn8k6xrExQ2l7JBEEkuUxz5RPkLDHFfJUIY5VyxqZxPyqAkAUT+XB5E0neXs9c9OmpM9tIhKbzOX4pVMO9X1epnT287pBI41+E2UogndnxlSDck/o1P8AkHFYZRUhv8TMA3NPdzMROZ3rWgyqBIrcN/SY5RkykzJ7j2/Rf86CK0lu6ruH+SKPxR8ghTEswsHXMbz2+ut2/wDO7+lhJP8AJp8JvOyJag77MVxYOmNBxNzRuunirBhv6VOK+VzFwRcziZo31EACdG9lPcDSxlY5ch3Ot+NzLiKVO9fRSZoRRdBA2ht0Y5e6zywp0dmXcHGjTrwRQcB4vmE/Hlxd7hu0dmFWqNQbRCogi1mQn44xc9/JCIGeKy5093Jv8WBsTRv0T8eUfi2bbC7hyzLoMGZu7qiREixKY+TqZ3zkYzsa3aZnVTJvto3RUHafKRjiY6wiVjc1GVah6fqudR/kFvzTHJOrcziFIg8Yr+uutEmt1gQRWmzCc5MQQw9AybBySlNT2+Y1TqS3RP8AyXSEbqTHFLrIm2fTUjGMYDlWN9UwvK8jEITLGKX/AK1gABSkeCccgKZXR4tHi/tLsQKjrLHXUkVM3VgzjA/y3xTnJsW/VZiHOAr9dBoODCRljlG6p5jD+0LkwIRCrxmfr+moAMndP9CAbMKh4jBsRL4zJLX7d9u5rDMj/Rb8FUzUXfxVEVvMxsXMNUl9q1pBp+vzSMiCJsnOSdYSQnAKAXJyj1s0dtbVT/o0L4p+LLGYxsUM+kH99aCKn7fikmLgw6uOGqc5RMJ/+u5/aLbho9dTAiCFp2vdvZabif3XknZ9fdyK/XWjVWM4u2wm8sQkgSDNdcOY/wCtEB3WgTO40Zeqqc4CZd46OIhiQnQBFRdJkGERkt3z4m8E4sf16aRSzflC04gyZq39plgGGe4XWyNTf1NHNv32VgmY58UxyUMJ+PSsxROSjGtrWZQaDo7FNx5b1LiVpoI3ZnOpjUJGJG/1fRVJ8oWBtJy9ukTX/WkExazflqnHLUB+lk0wwSAsvlPRzo/k84sqFRNDP4m82SXy4zlyWDDhEdMA0F/JAMH+aH1T8XiikYIkBenGCSJempLusTBlvkjBJyxKSRlwNPe/XRWCKTDvdMie308EZ2K61AUZiE799BmkpmLwSU/Hn4/q4wBY3VtOjIEnqk/0JqCwmOREjEorCva5qdYnLGhvojK8aBPLS7GznlCKbVZ10U1ukE2Lf7RGZfsPuLzGTJdY0iIgrSYjIIzDfrTMZguyPt/lgQYoUiDYzRu6xzVg5VJsybxiRXDqRiO2QEgEGl1Tzmrpv2tWRePa/U1JxI2l/SACDOkvxRzhgFGCKLWWuUmsP/kt3i24RwFNBODCBxtiB++tWaalvRXyTPauoTEWzOIl+7og0JsjHKNaF2RsmDKElxyxODfQesJOQNT4vwTceUzLPSOU0yRNJyk/v9JIEzFFoperdE3lvUoUwYvKOziTRE0T2ktvzJBIRZMkUtcV2JP76w346+aJN6w2wjPeNr8QAIj6SaIpJFXNkjKRBFPV80SJJVlONijldsiZ1r1F35J7pFKB8XZHf3TE1lVIv/UjPXRe10329g6fi3kw8fdR4s+Szyiia/b1xtqo1sbrQP8AmJfqqHyEe6OKelHW8CpsS6gisYmnjxRW9CU3nEPl7sw9U3u3WB0Ni+SwINSH6srKJaDE5Jay8bUj1+mq7tAteum3X5omZcVspBZcZnbtWtQFIreeDd0OOzEZLK9YL8fXLrEbtsLCONG9qpyQEbzcb4sExXbUkTSFiYMkmH0Q9CcOZ/1i+NROmJFdX5pOVwj5UhWDqGeseP8AedaCVicZrb16P1THJkXNFzs5F2TfU9oiPRVONrAuyZb3Jmq3w2VG1/prATV+qINCgJUPi3O7QDDxk7fT00GbXfFHaYpYPqtvFMMNnTc8bn6Tp60QZsJbsjfGI3NiIfSYJ36aBFjOzdUxIm0Hr8o+4Ti432dqAZcusYOtVXcY/mVjlBAenafKywmPTWIJ/orDKsaLUDMpZTWEOhONSK0IbsE982Em7+EwyRZFSmMX7vdMTe2mLxEFAyxG78kJH2vIIpblKKzTJ66ax3QqGQJMWWqNiCIZm94qZq9aa/zd8/ZMwaOERzCqM7VfQcf41EeKk7mAIfssjvDiqk7tUxemulnFfJIGj5eC05iJ3hiPVHtmq1ooDZEGYS5zxweksqz6z6aoUoDUt/Kdx/yn7hRHSxZdhorrqJFtY5uq1T/JrRtnSzN9+mxEcch+ukwQtGJuCC3oicknxSJJnIE3JAM/ataMaAT8v5UxOplA5JgmnaIehDQvb/oieTfssRD+0TmsRVzkZjuZNmdYga7OnRbt0yJTPIYiZMxxL3OkpqbTMVWOOQpoX6soPIqJ2kmKl6DnGpPcTMoOJivjxROZmZSGbnHGYOXX66O0gwRq/tM5a290HlHqzBa0VUMr+mtH/Uvx5p/o41qAiMf8nK7rBdwPXSQSeGxSTSR6QwtVltROZsv2nlPczoiOARJuH+LDG8XMcYi0lMAkfrtrASG3rrqEy2UeLVX/AK79WFr/AK0cy6c09/8AW3B3WnoATJZBKGYe+nSTMlaSbWbco+WIjxaonarDobf+DtqQZlt1O6TMaoKJNjWFjrTe2iI2hPd4Ho3zWZ6dIvdbIkEQ/wCtYGRxT3StUlMAhOEi12NpvTY8fvxQctgRVbyryWs04w4qW9bETSBKJBoFlmJml/buYsmcaw80nIRSNljlDdTEUcf1ZlrR26IBxF9n+rDNHHcPdFb3By5Izv8AXSIAmat+i3doLer0QkhXxKUMvrBcnTW7Sdyico3FFvJialqJlsC0OztsemsRWTMv6TOU1sjLiY3YIwCTOAo66RHSEnMn/wCzcrbb5ipT3Q2AjTrUvcPW+ikHKYM0CEZdv/WUIu7gf+NAoHrREkmT/punyhMr0snk/wDy3HtujpWmaUd03gZXblZxUkLmiOvjBX/XXWiKI1rwhYxs1Ewbw0vjEfU1qFJgUeyzc4FhWZfuPeMa0AC9H+oNYizfJHeIhM4n3TI2dNFsYTFZkMUeu604MxKhLMRMMQdPrrC0h+akgN+aEhfKepEyUfrN41UEj+dlpNny+qyh5cH6xxJOSbNScg9I21oPFuvksJNeFfnklebcEZYqIcjH1j++sMREFv0STWBZhB5t9EawlnImISZ/tqu0TNe5BsJNXb1QZgacUXMq21iOmkRVt6ppQCDO71+EFiJDO9PkGWYuN9tTB0bPigBLyM7BEMVU+Q8dpftqrni+qYkaTvKaxi78rIY6bEAX/VaD2ybrCMqizfohRXkyVMlBD9dNdUTka8fpaZM13lch1SZMOtEG0U6ey3cLg1e0XdEonQ5PKH/VF3m/9qxqba0BQctdtX5pqwhnkEwpxVmYNzl6GqB8HqpOeRLf0kmBxINy54xflAtv6a0W4oEk1sW/dZbKgHLLOd94xH/GmKQS/tX20mej8Z+lNVvkNGcOf22O96oxiI3Wka0L8UVkxO1MyYhFH9saIAodFuYiUJfLfMT0zszafTrrQBd7qrYyUFMDuu/UfT3Bg3NPbVvqpnGI9KO9EPOmFGG8yXDYEcXf76RiL3fig5EmiV5qZ41t2cRLHp20/wAxW3J/vkkCZyq31STN7B493ZKgc6xMji/tJECcbv12WZmYs5DXXGCM/wBtYZUW7SLxXmsEBl3YyD0ZLJYznQSTq/VT3CeKWpybY5RJcqzKeXaPprEC1Yb+0EmNnp8oPMiVg7wW+XUiKrW7dwiCaHxeim8mclNYvlipn/nVxIiz6JIi7rv6IvILYfuqZiGYJDfRBiNQsDSln6+tlOYf/WaWYJluRvO2rj/4xK0+PRs7LJ9JnZxEBMss8p30TFSiZO9W5+EDyOK8fbStx7ptklKq9EgGlVqA7ozjpP4wlIWu2IvVkiwjmpOWMyLoZanJNgZkDNkdvvqCQBWAi9LJWPcX6/dvtf2dPdUUsgAgzYPqpvyRJDisTQMdZNtInKoMBahEfMP9hJLUzaBxRmm4XDZMaqoEipSCYNYErSst9MWBOcaObf2pmhAtC0pNDDQAcWZmVkK3nfWArX/Sk5A1BB4v4St+qvLOLM3D/UadybrST/J20SLFcltiVYhuKVWDTTI0D+1MCKfb9kryWzyIfym/bmOoH3+umN2/JaO7R/aW+6m/KpzU8SMfppsK6otJkwXzQkCC6MbjO4b9sxqqmJutlkAbSeKWeRxDNz9iCa/XTNZb4KJE1L3SPPjxn9zUvEEwSMm0TjOpIBsU14jg/pLz5qSBxQwxOOs2pjTBNqy3dSI7uD0SUXG0LBM4ysf19sTlYFYGkpXk58gnevJ2jaWumkAWIU5ZEYwbN+KExmlYmORKbZ3Pvp7axjq9lM/zyez1ScvkKCsFyCQjtyIgxvqhiW/FasA1CQ5X7pEguQHLNy/8fbTw/wCXwW7cfdLLj3RGCJDo1aQfpqqA6dbKe64pMpfdbUr0J6ykJsb7a0A0bcIyrQbIcuYZhWSM7WL6+uqxxiyDsbbvht+z8lHi2X122ifKXv1rTBA7tH08Emj/ABLhiJtvxxex+JZPppEkCuje6gxq38pcqTg63gy4hJ6506ViX+qTkSJD93KDy48QZc4Ji66w3iv+tAmsWRfm91Pl8kkEfpe84iZ/rGqxB4y3x6Ig5MpPJmm+s1FK9Y1qkSt/IgmuSyq0xMorVfrFbu22gGg3bp6qJOVa0fqpr4svbNXNLvcOqANkCdI7o2SPPkGwdIfxuKWFKxjVADq3+LRkTuJbKnMRUtTDW+ZuAc5nSAZjUvxW7hMipb2Qf24OkRPtomTOqoASd1AmTu95QeXEY/LMVEdSUkE+roAJutQCZ9HpwUn3D7mM49CZxEn01YoW9etEClUq8en0xOEPxrIbJOqFKy/FYkmyCsFnqkM7TORw9Z76BE8J/VJy/qRP17pZeK8ePjZkGpnb27mZ1UTUygigJvzU3yWliNsAKIX4gd+nTVwJq3ZHcTTT5S43iCm2+x+B651rjVBgVL9Uj8kkH6glTRxrpTVasYjukqe2YMmEkguZldoZckwLpI1o3wWsJvRTXicYaCsEJHKFNwOl76QI6qZ7jwfPh5JH5D9pANXPKUiElAQjSZNL9G/IJNpoVNSxUpGLiAksU5HbSSf+av34rEjRCpbtLJ9Oj1NYUoLLmctjV8KXUuS0yeV43IjKBU6rEG2sfKgAmunFyp8uXLlYMGKJlaTKm7vqsQBSboJAMmI8VF5JVg1bFxN4l5ONv8WYmB/pTIjgg8nlUob9IB8rDJHTUi/catuq5EiIxDnySPPj6hvimfSpIrWAOv3KmLEXb9VPnymDb8puOLtSy1/fV44+KJAMY1ySLckO7GIizxiCXroJ/wCYUzFdXrol5LCzmY8bCN2m2jQAS26rnz0UVlkoyBKwHL9rRM1qxt8eyDJH9f6fkp+5c0kBZLMflDERqthSN/dSYmsQ3+SlUGsrMTURE48X+r02E6PV+KknImR4t+ihyVyOJi9ijdemm1rIAokU4kO053bXlE/7fbSB3FuyjulRYU8jchZPTeJk/XXQRZ0QTAM3NHRK8qXk22NeJyJk7QfXVgTZRlw+G91HlyW04gSBdQwNgKX6acaUqZQSTSqny5bwRvu2MN2l+uqkRB+HTRRJitZ4qTye+YLWZikr/jUxP8mJRRSZ/KfoTBE1EsZM3qwKxUMOWYOW/wDlvzU+XKWpm33K3GSXp99WBB6qcjv/AJfk7KXLlMv4xXu3+3kt/XVAQIM9vk9lEkiv+dknLlA+VTAJeYCPcH7ZjY1tQBbZRiZB3d1F5PImaiY/bNI7G+NIAGiMv5vupybQXb192GSB1UU8FNTU290jzONcalWbhes8aa++tG/+n4bKRatlF5eRGDqtdHGTx1XEKCcamQ38WUlqdg4qylixODb76QADDb2UEiwdeRScue0W9c8pJXEUvVztqxidbP2UzWhryo/KVNUcR1IuiQAAYjvpseKk5aUjx+/D9TlyCphmiQ7EDctbBrVubN8FBm2pUHkx+tGL6TVHTVAVpZ8FJiNzL6pFafIluECYYshgrTys5UnIWEy/VT588zFPVYBlni1yvVgCXyUc5Kk8t3IpTmChnjNyzqgIpqfphY5fzsIb80jyN0FYn9s4Ym4Ov/jVUIpZ9FzMzUUU3lP6uOTJX4kzLP21pJFNVHaKnRtypSuZKgysInXjyfpqrncIOXQP7QWLKnymIZvET30QdZ81zyyn+RZR5fJCxhYceu/LPQz66vHEkAN+SgmkhTUKolfWOLXld50yLmpfLZSYmBZI8z/bBsA8Yr8Y8laiTR/WVDdTeyly5n7TLkGWGWgjLGrAk/1d/qiCH+PxUnebYZmEcbpip766UkDdY5C8T6P84IckGXkBWZagPKgiNq0CLm65nImH7qUse08XHkdUjrPtvG3fTzu9ETNzRtyp+SlMShSxmWF5BY3GkjhbduVPeBzQ5bllL2Vx1BrGsBlcWhScsbZXelFPzzTGwxLMsos77zq+0GrfVEmJOiXy362nHxslgZmTxxrHEWpTXoiRElJ5SpUTCBE5m/czonHGwM/K2nH9SYrdDdCRYTxx9r1Qy2s/JBym9kVot8pm66S8iXDnQMhPw2FJMmYkQtiIZrkTcx0T/wA41XcBYGpDcKSSS3+rzJyxCXAQUw7zsz9te0AazC+DwFS26nzViJSX2v6JK99MeC1wC/UIvKZ7RQZOyWXJ3NABm6RkRar/ABY5jyGTkwPWxipDbqTeggxWgb9rrARSk8U5Mn4+MJtDRMkUrqTZhPdrqtJMRDLQiEOWqzOgzFbKgRWDRP5IJN4tJ/8AamrjWAEq5kxkP5cJj5OjFbiyTW331Pbv6qrGhoU/H5bgzEXSrnDu+l6k472b5eCYIFaKhNps7FlpEjdM1oJizsrGRBAJnF6/Pmm4vWKme0Tt0NvXTJJlbugUne/2ztq3Hk3Mh0p+kBUyXrE4iJoVVxW/h5qh8g+P38SCDdWMe2NSRQkmiqskkyXRPMKnI5EEmXvNT/1oImhbdlQy0NX+c00mT7jPdmzd/rOiCQFYyq/j8VePJPbcBEwzcMK9eupoaiixiJIg+qc5iQzMpXpdrcvT/nTNTydPlXJH/wBftPON+s1JHWpa9a0DdWMgDAMH7Tyl2JCrF3BL6/8AWiKRd7JGQMT7txuqfyXhlGPGCRBZJW41PbAjRONooqzO1uPEnxZdwxGidckjOBAMwicoCGYqL2uyC9u86a30VA1reX9KnHnN8gqb8VJKL8RConOp7RjUPgqoaVBfjyVZmEvxJpplJi6n0++ucmsqpM/1KfyZYlbvPiXOYw6oRQ2Kscbeqocsl+vlQgbLKwf1nWilLt/aqSR/P+Tvq9lTjZA2sXMdRyFudTlPdSzdE90gkxDp8qhyTCvKPLccszlCD6VnRSY3XQG2Wirx5kC0l2TuqFCbOadYgz/MQqsYfx7qnFkIajE2YhkFq9TliMamiccqxp5InLxVGiGFgSWcZH1nWikHxb6LpNeL8/1X48uLsWLUxByWkCg7uoII1oVu48J+osnFUEQqN3frt/bWkEV+FUmXENwqnP8AFhRja3yiCSAk366k4jqKLoG3eVXjy9ytjMNwIYiJK9J1BIgU9PlUDSJVOPLrxXDumZdpb/qtTkKwbqhsdtlTi7z3iClgmSJSMGpyBFlViAbPUpwIAT6KVP4/tc+upJIB2dVYvWobj9VTnEjEPSCJE4yBMV10aUvKRsKjwVDkcnKLO20FRGy62QOllVv5Bb8k5z2nkMBjOZfV8v0vR26w39K511fJNx5MyixNbTGyksxH/epyG0Ku8mnJVOXGGioz7SJI45R650f1EjyVzUTTEvp4J2ZTxPpggCSIKj9NYEQCa+SZpVUGtpnrPjPSMMu3WdBMmhVggWfT1T8eSMeQkWIMhvE5x/fQRrYt8F0JpOqocuLQu0gzBcBxCBe/9tRAnVtlYFMeRMSm7J5MgVeSI0AAmIXTuFrlN5RKYveY4gEtzGiBrUrAgmQf6T8eScsIZhe5SPrtoIpwbqqBEQLqh8k1e7MtwwzybCb0xvZv4VVif+W3Kosh4xmGrASLYnl7v+NAkGt0i8BvfzR8pSytpQGy0MsRqY/mgu7KgZFbgKxz4kSYCDcJqb2dTWt7pxBNb4ppkt9u1YgmJ2O1ak0Mi74qgcrav9+041XKOVRfdoTNevfUkVrUN/iu9R6cm6Hjy5EeSYTLMMAx1Z+mtA0ltyq7hMGz3/E5zIhPbEbkNxja9T2m7cOqe6IAjVvoqceUkm7TNvoMLCDFzrnG6sGsN+CeZoLrEOImgkP8aqNVu7QzH0/pP5PkIC4linIjSTH11EGOCodsCLJ/5DljlYJuOI2mjy1o7biioVNX4+HsnmpzFVlTEIkxu/31jBE2KoEAiay/NGbI5NS02QyqR+T31qdsv89lWJ2qHR7KnmqPkKCx475Is1PaBzlMgVF3YqnkEFePQI9epDEV11AxkTqZVSZgwiIwSJmzvVpAv6a0HGkVeiQTEm7sz6p5uZAxYXMLjjH0sdSdiLeCsE8sk07i7RuTkIKZT+jWqLCnsqBH23VE5hELHeJfbVBKk/XWkxurxm1bJzlHZXM2jvH5U/XVTPLk/hOJpPNMIWlwE+TRLUkwH+dBnQ/zNlYIIr/ng3zROVBxXiQpDVVhW7rQQT/9lXcIjfR/HPZOc3dkUrvKNQgLOpOIrEyHvoqEDkExyi5UWLCYk2jZa/to7ZobqrGAQSnHZh8QhGXeRYrJPpoMX3RO36nOT2QJBPFjNxBSGpgcjK69x4wVjlI5oklgv0gJdbIVG5SYm+rKc5o3Vv5HkIHEySGI/wAaIrAlUTNSKp+PyDMZmIvMEFtlfrqa0J0CTjNbDd/SY58Y6RtKU53/AGlv/etJFDrRbuMyako+QqUtREy3Us0saQYHCU4kE0HinLmZfFxxmtoi8PTQY7qEQkyBWoRI8RMkwsTxrfO+niaqiZod2/BOc2nkbneJjyIv8pT11IB0u/RaDFE3nOD0UhKRaKJ0dscp+H5JGU/6btsjCS2xGFmZ+lqbfroJFqp7gRM1lMcsROVUWNz8Zlw0/wDOoIGrs3W53gp+PP3XOYqSJCMu/LddbtpIRlFp/qjfgn8sO21Q0zG27GgyBCQTEEWf3tqm8hjxfHcd81VLIPXWnK2QlVItNeL5Kpz5Y5cgg/8AVW/RHO5oIxtZt30DQGW/dPx5EVATJu8oBtaVfvqY4grWtQ8n6JvJYoJaxyLEqJiA+uggWE05rAmxTcXEAnjY8WT8kYhb9PTRkZqXoundJMXbdH4/JmRLij/2ygcms7XoOMmlk3rbJ7PWap+PILIuP2oXvMwUxtoIIp5p7iDWyJyZ/bZHG9gwExMM4/6IHVUCCL091Q5Pl7rtSD2yok1iouc6mBEj7SbRYF7qhzmoWbuI8pqFeSMp21JxIq/JVx/58WwVWZkn29YiksmGoOmjuggiZWHaAG/RAvDMTahUDUDBO/TT3E3H2ugBFTd/PFU82cpXkXcxux3MsaDiDI0b8loBrY73bKc5j6My8u87xf8AjQcMo1PAJqDEU8VSforM1LZRWIrUwbn4R3AyCKj7fihxeh+NRaPuDswj/VaDSpb81XcZngmObxupiaVCj6ym+g46eqokG8t+6fjzreaxxXem9nptqog8C/FImaEeUJ/ITDcQ4qYGBsR21uIPi3zRIn+rN9U2+VshIn0zmaj+2pIHkrFv5ts/FEXFsODllNmCAjWyBv5spPHZUOWI26QZqfIE8ZKPvOg6AqQIBItzTZYkg3x0yRc5dEkWs/wKwci2U8gwe3cyApkiIb0g0grAiZoW6pjnFVNxVVOw6CO46rV/5kS2PtUOR4kFkcjiETPTjdJ01NZrfdvyCZIMGohbtYm1XNSwABFawg81u6aj6R9yjd4lC5zG0bnfRSIfi/ipo935JznyqPcM0xAREEdTGt2ix2QCCT3GC36JhGSHD0jaYJrGgishu6ZANNnMfG1k3lMwxEIXG/KZgbD0NTEU1RTpujuD1I/LaJ61/jT3E2r4PksSRBFnTwTHIyXQL7jOGVYxrUlt7KpnSKPRbyKiPGy/GbnMcolnSAaGrf6mRPanOQ54xMQkFtBmW+Wggi5skqkqK9Ini5kIwtQGcagxoaqZyB+VhyzBJ2KBnJHrGNURtZvxoqxy1JZdVu1wz45hm2eIEwOi4r9hIgDj0WVneMt2QxNtV6s/bQKiU4iKDXgxZMrHEm4zBJGQDiw9NEa1q6+63cchJuCqPMkk43JIqy+0njDL16aBiYjdaiY5XPkQ7hMNTFtdNTkBERJ9UASTiLtuVpbCXAseouZ/WdbXZNSK0Wkm2bb6d17xO321NYo/N81QOl+b2R8rJIJLIhu5ct+mqp2xot3HWyaZJlMz9JIhlv6upse0BlE43kLSXE2XauMRFQ1f+NYisFMA1T+RTkYQmJeM/iTxM63aZo5QQQKUKJBbWwRV94cppnIUmiQSC+ixyqHxF6oMPHdoj762stuUkkC3XqG5TztI1vxammKvLopcWD0U9w0kTVbk5eTMwETEluIav00iTAFwqBil0G6czIsux7Vs26WaJF26pqBS7cokf3OXKWYSR/JpWtJO9pRUWs9kVKuA3Ymb6y7/AFnWEmhDfgqmBITTEITmGZlKxE56akCTWzbrp5QgKHKGNrJm4SOTh/TTEmaErZHE9Am8miqYSP06Y49GsansBJJmHV9UxiTONC3VHzeOUwsYvk00e30xrRNkdvdaLvmi8rzE8t4wyr0mDGtEDc/CwBEk+PRbzxCSMtksHoMRvG+gDnV8Vqgxo37pva54xcNZcwRJHrrG9TXipAinBaCI5HSd5iJTf3E+mtMQX8LCDTR/C0ZSR2xCO/l7iN/8aIIoY8G+SZi9pKwqASklzbUDfFtIreeusR4O1kk9YWmqwTJO8tM8c3pIM1fgnLITBs/hhNK5/Fj1zKhARH9GiLR/qG/VbvgzRCYWomJE9bjET09dIqBCQZvZ9a+60kmG98zM5JGGfvoNoW76Ul/koPIsvlBMIiL+JNBrTSj+UAxaa8nKwxyWGp2czFVmtEyKJBGAD4/K0zxiKh5RaqM3huPpok6N9UgxHCE3kvtYiMMjG91P/eoNgaypMAU5JeVxNXj+1sZz/wAaoakN9FUjtgaIxsSxRiQgyRJ49/rqbcz8rCOqLxUiW3i+UCU2sJs9sawMHuN2/dFCBGn4ldisMWtk+IQOtapu3dUSJrJfBYoo2eMvJAOVt/XWN+Cda/6PqwjcR+RvmSJToTetQGlG+Kk0/wA2c8UTmn7fLj7WhIotZZmj6aO2t4WiCSaF+id+SsTcxZ+6LgVbMY31hjWXZHb/AFQwI9lvIndYiQr2onRb1v6AhTAFT0WeXHlL2eMXhq7qSdtSMCKat+qrtIqbl8kHxiFoIKjHKm1oj66e253/ABBkTujHBhX8UfIsDON5HWqDAG991gDMB0S+fEk8oKuME+0Z6TNdL6aY7oJD1SQdLpnl9CejU7rERcaO0kQQjGgm+T+FvIMIVyZ5YmY6VLpIOVNVoPGPpCfGq79/JaywK/bWiRKBiNuHk+qK5c+ecTFdGCitafAfqxxkcQmnBIRiY7nWSU1EkRlBqg4HIR/zHFB5SEsREYM4N3jXXVY676qgKUCFVLFi8RJJCZbkjprGsmqBIEiY+0z4rNfjG+JwzH6Xora9fVbtIECIokeVxI+kDuYW9JA0SZDHgt5jmuIHu6REHSLyv6axBuLrAQQZCV+Qnl02xlfI3d51YxMABui1o1Mt7ofyKxBCtRM0B+43dY4jVEdhkXQ8+XttoCghcwO4VvjWgQToFtSN7vRLDlxd7+OJlYsemqmKBBiZr+osRPI7H12YzZtOpgTIoVR0dkADko2j4szQFxG//Gkbm32ggGhTIcvbhTPWZiJ3Q0VxE6KRE0mAN+SALcd7fdJLtcDX9WmlJp5JBHhotMM30fx3bqYzH/ekWgigWt4rN3hOgR62VR+uia8CVhIGz+/hL9NpBfLjFzggma0yIWN91s98LVkBP7XEP9tERXGz9VPcW/BCZhWIgqYN1homLjSBoKvkiTeplB5XMyzAe5xb7u76zrAcOq2nAoHLPGLJZZmP9o8obN8GmAaur+0xST/nwSrQ3CejvM++NzSJtqq7RrdEVZHOZSq7Yv8AtoP8iqEryPyYExBMTZ1M32dUAbBw9Ux4LHI8aminPH25T2uzM60a2Hm+CmcY7ZkapHlEooZlWLmRPGbzZpjQ3blBOUfylUEcit7eMjMOY9Hu6wrTVaDlQ3/fbiltnpDHFXb21W+scjMaqgID9Ee8xVyMtl3E5b1JGJ5eSQT2w/JCYbOi7VNE+QTI62tEEgU0SqxxhMkAAENOa41qhWpFY58fhEzSOt1vels5jqcYyVmiL0Ai6maXb+kjUEkxF8hZtn8Ycmb1RrVt3WOIqdnZbzzBHVIU2ZDjFRrATeFjAykmSG+Kk8u5e+/uo/HD3xq422dXwSSO0CD9oTWzks3Is4jCRWmK8VspND9a9fVFPEcIAMlVs+6fyK6RWgVjZFzS6NUhNsyZz3ja9FY1s39qSQam0bJfKAg6A14l053nTMGCX6LSTpW/Hot5EZ3ibL3bRb++tJmBZ9FJ/q8+6TlzMq/cAk/dNMWakDIT9vY1ScYpp5qfLl2qrLlCcx+Mmqj/AKCSRNbN+6SpD/2pifyCGIbqtJNOMPUKe4kVb/EYJ2MknKYzJ2CTWmIjX2WMcJbKDJMMtZpXNEKF6oTrEPdQcgKdG+SRP9crE0U3IETC+nXQLVs3+onI124IcuUUXBNO5mg3ftqoMf1QFaADt+8X6pPLky1eUIyST3wJ+urOOj8FqAU1KVjsy75JkZl8oday1SJN30ohPGiCcRYdYhaL1M1nRvmoOW1UqjNxyia8fvMFmzitIJPJBnKvz6MpeXJJt8p40XERKhxTDiNYxldBG9gkeTyaUpkSRYYF7R66ROqx7tIgtx8pFihcWuIi21qDO2n/AFfd7IMC+rZ9EssgHjmUJYP2jaH0idMQJIkKO8Ft+YUFw0M3ZUzNFaYJtQtuUzF0nkMnEC+UzUWbYy9HbVdpGuymQN4SuVZsueTIB0VlMTekCn82fBaaxl0fmgcssb5SArY/4v76o48YLu/RT3GI0jileRbJ/wCouGArb9DTG01Uz3R3Uf0UnL5Bkv6wSRQDdMs/XSB21N27LRSkdym8mZJobL32njtcaZxg4koA3og8ow9DpkDNkz3z9daZoR7o/kHmk8lX2vHcO5c3AHt209wtd/akyR20lblyyBORuNrkrLjtoEuqxAmrfsFLlyUTFAA5Z+idsmqAZR3Vh+/VLgm0OjKykzDCPb/OmRZBytu34ISMnpeONiHRVHpoArRmVMmQCabJPPgfum9jLO0nlc16aqCWbKTBpDY0UvNWcDITvaqtcgNzBq+0ATqtE0NcfxZ5FtbkUkqWShesAZpbwfypyyE7llCXyekS14mN2aB7aqJE9Ko/o01U1JCJomISZyuN8aYNdLo/yTN2+CR5cgD9r7TjhsxJ5e1/XfVgDw/U0JMBTnJA1/sft47XDt1NVxF34arSNZnZwjPHDyCA/ds+IQNs/wCdH9eajuJtf9ScuTL7Z6zF+WYmcFd50jETfVEACqm81biF5MTSS2yNKfrqgADOrYTMDZL5A+XJiI3MwXUz5Gq0h6qNJFm/JI8uJuXOB5cvRIReumDMFYnR+3TilXHlAOxFKSsS13vVgSIEqaAGKuFO+MridnEeLEtYNnQYtDe4QcjFJd0nLk+iQdoaYcsmsKf/AFqinMqMsK+SQyZ6rjxBHMreqmulPzzWNbX6N6LLyWMElKviXLunT17a0ATY+rd1ByvagScuXquOvigNQRymNVH/AMv16KDJsKPqpvJlio6f9FwX01cboJiAbw+uiRSX/aS8E5xJZOkRc2U5ZEcQ35wpqDDCxOEDxYm2uP3zok5cm/Bc5ihupqAqxUHFIpBYN5JyY0wbaO/VQZu3wU3lTMFRuM7AQTBp7STAtCgnXIGHq/NTWZ4hBmZcnjvs51UgHipkmmj9ISvKvJmm+tJ7mijU1y5IJrFe0/qXlyQni9grk1jrbqhjWSHD6LmKmurfuo8u7NRQMCrsfjC51fKJf0k5AXr6pFKmETCA31zEB9J1SjLKkeHLyUnkT13C1F7EsBvh31iRM6+Cgwb7famyspiKZdi4qq3+2kXgIyOIpjY+D91J5WhLlBlK2hiyI66rHEXN3spmaC4fhxU3kwMrv6iz5EEJHH7aoDTRTI/5upvOBAeUqRIQ03hS5dUMZq2wp/ojiNW9lPkrK8phJSMZveJdV2ieBUTtc/HmpcufjANluFuA8pdnlf8AbT/qhsgmeb4PVR58ndZtpUQJ9dojLpxFZ081PcTQVh8kvJPyjfN7wTAZ+mqBgRopmKKHL5B3HyEm4tXNwMavEV4fCmog3Pj0fJT5MVlq0hiI3bH9DT3Ec/EKCYMm6m8o/J8uQN1HlNLvBrCo7hKgkEQDU9OSk8pSbpIh6wygxedVESRb1UkgX9nolUMoyySxAvecT66oCqk5d1o5cXxUeT5SYyhJ2Jc1yXtpBiI2UTAk2b4KZKdRVW0FyWojP9Z1sqdHzUnMhvop8uZxw8oGFA7xbMFddPb3c1FchoMfNR5c31JITBENq8u3fV/yOfq6o7iA26pFtPKDKnFJsJcEO8eutJ6lvzUZZAiltfB+ik/JNkB1IYgiCcCfp10nGDBupO5nthTeRcok7Fs8cyu7qoNAKUUk6YzCTly48ck+N5FqqGWQJ/41XbKm9qO7HypvN54d1kZDe94/zroMRjQrmTeLqazCHKGbuiaUIUjef11iYoSJbspyIAj/AKCm8vTk8ogmSXiFryTkxpHdPDkoMd0G6gzbyc75OpEZmeudYDb4Qcu00NW/lJ5L0kfyPbdyTPtYrtqhGsy/S6glvZS8ymbFJqCWZlAcTOugG7+FJvwSeThhnakl3KgCJ1qDp0e36pJg90GXx6dEjzg6VymLnNnLrrCpgWbKgkmZuo8uUlELEmYCr2t9a1WOIidPxSTBS8komq9pknDykZhNIGz+FHfedHup8uRxq5hgEPcPe1l1Q3D6rnFJMRKj5K+2izlExF1KSXvp509W7IkV2fJ7JOWMKibTxIOkmZ2dYSTFlPdNqhv9SPM6vJOrEHW6YdPaZ2dUUmNSpvOT3EYBfFVoS6ctY6aqCKyip+G7WSefKFCbSXOZMwwGkdoMGjdEUIpqg+7IRKbkW4qljbZ0Exaj8/lSTFZrycT6pV4lychhLXaLJw/49dYCTEQ36LEmwEQK+Oj81OrhbgzNZnrB4waqJFXwUG8EtspHlPFgmKIBuIvzvvpj+pDfqsKGKyg8uZYmZBwSTPuR3dYAGkGeDfkt3aLPJBzvayTiIlbv0dUInYv9UyTr7c/leY8ydiOPKXlxlhgkyEBite2otZfAJN4fTjKY5bzUixyZGy5QhKrUmZrdEwYlOuGZJipzJnaCPTbWrEG4TJxoyt5Yg2BBnvBLA3iNM1lUTTg/FP5RBx5RBiYJGZjNR0K0Ag3Hi/ngsDiSdSifIYifd7gz2dpZ++tE1nR2VETe78lQ5vLE0omA7WCw1qYjqmBefL2/U5zG8hcqKdSLYJ31o2NHyTP/AMqH4bqtgryYQyGYJvEugcIcqxlThtD0/U4syt55Rit2CErQbWonHLE0EAKnmubFuJkHYkiZNR21l834qpgTcKnHkMQnK+/l+7utBv00EDGvB8EjIglaYxNRDhWonyQK6mipEiVXcAdnon8ogvPYHeGgj00Say4V4wP6FH+Kn8rvvvxRkaQun6ae0G34mxp/kNsKhy4tDeH7lztj76kyKOXzViX18U49blDqQSlwdeuopfbZV3cwU3Hk8cJ7piC2biQs0kGaPimccr6fir8fJX3ZfF3mIS6SYetxqZpd/vBXJq3ZV4w+UG7xdvImMKdNJGlJ9KLdxFRJf1siMSjDvajEOGmjavXU3FV0GU0FS+Pmq/yZuD09ueUnuJ+2p7fF7PzSL6yn48qhczcmd56Rk6a0iOqe42NwG5unORgXNsB5Aq09N/6dYgRLfyrGWpv6WqqcfkjMYVgfxmJh3n+/3k4k8SmKTiXdV8riRFPS8/30A0gqsSP86xKfjyj8SET8pg/dmv6jtpIBViDTV3VOKt8gdknpO9RqTGPJVNdnw3d1RrMATeFyu0ufTUmbt9VYzMP2TnLxC8XMzFxIDd7xca0nUB9E3Nau6tx+QXNlcoYZ5E1MTHjiNBANbP0VyZk2VOHIfJZgIECaqN1jUx48yk5tvyTcfkziI6s3VWw/8d6k4GeLfJdJm9mVY5CDUI1JQiW1Z9Y1P9C9+qQaxJIfgqz0i/GgijByIqH+2t3CKmjeqoE3Ao3wVDkJFvLfkQWsKlGTOg4zWaNwrHCCFTMeC9nA5xSX1NTUCt1QyiuviqHJIWd2MMrm08oHvqSARD94Vgh+VFXzl6V36XTAm2ufbAjVVQG9edEeLmtiK8lwgw1GkwBS7f6rOUj+v9Kh8hJ5Hl7lraDj+7rWdFMjFkwRWXorcU9sPF9sbQTLK2lbTVaNKj+m/FNYq2+LjmUcM9JxOCF0CvAKscjFLuKclQ53tTU3Z2aCdTHmFYypWhb5cE5zG/dLEe6uvtWIvOK1BxyPJIJBi2jZTvlQYHAxQMbl8Y20A66N7rpIG6aeRsrCrD4zDyK8t+JHbWHaTw/FWOVI0l/NfBP5xRyC/SkynkgO2tAyrd8fFWdzRv5Cc+SrYnv+5cEwzvrHGqT/AFe75vqnOYm0xJTJupBLLqYM8FXdBk7/AA+N0/HENcmM3LJA1QP20WFFQymchaXxTTlsXlRPiNjS9/6rU1tQiOLfFXNQD7N81U5fjM0ZBlY9PdZqf6iQYB3WB2ri6qgzCcvIYxEPSaMnpetM3plZ/qQTFLvnCasWZ3HrE8rs20dwmkQq7pE6gvgNk/lynflGOjMzZLEP/nWpY3fRXM6VVDlO9SzWYYgwmP6zqCIPFMQeiY5EiQu8Yphg/TWImhmOiqZMGiJy8WeNNS2TiJC3tbo7Qal8n7q+4WIb9dFQ5p3vxiZVnLOM5mp1JxpssP6NaUfv0THMKd5mRsiz8Z+n/OpOOV9tvfTqroOBlz++SoM91C5gyOFY/wCtTEX0b+0jKKNwmGFZqtwgeX47Ef30EEjirkik0THJi5453k5JuRyYZJmP7aANRZuEg117nvHwnOZ2IIqiMwTGR66kYm4dEgGIr4J1McfyjtKdOg11mtYdwExIVAgiRZ+icami7MZIR4wg36aKD+SCqGX/AFr1v92RulRGLGWosCJVPTVUNB/pVjmBYbt7JvJYjkm+ZZkIHxsY0RiLjVUMhf8A6jkneSx5C7Fru/kkJC+rqRiNNG9FWOQgg3+0/mxiYtMJDhlUCZ7Z0HEE1sVc1oW6WT+YX0v2gUVGRg76mC5bskT472R85lGBiXtT0SUU1oyFyVRJxoahNKk0dBanETDMRtrTBVTpNbatyj5L/aoiYLZPKf76BlHLVvkrFOng/FP5Z6z6dR/Gfbh7a1JpQbJBnYv3TnySU+52n/ZmGPcamBMj/L6JERAs30T8fkwPFmduLBSM7CNY1shXRNgaQwmHjDchMZZQJY8gL9O2j+p00/H4KgcryfqUx05OXEPtlsm+McljRxESqsYNk4729ssSW+VfXfOpOMDq7KhlIoYPRMPSeO1UZQklNuugUpduqTkCJKxyYTjHK+parJNRAMY0don+rKrCA29U58hiInYACdsY5Oy6IyikpkiASnOZygwL1gibpzRrERXJ+Fkka6onLDTvAncgl5Tn9Na95FEjKtUxyLZREpzMw1i2NYkWO6xjKmhVPJOJf1JZkXGJRjRQlIETPm5+UTmITvxSI5Iz5ULuxJnT2LcNU5M0qVgZCaXDDeOs65EyLCFUmYCJyYKZ3MwySbxLtOtWd23RV/JrZv7T+dixylv8WIJkwfditEbN/iw7jAB8G5sq+QKxSZAiSam5lu9TUUF+riEi+jf6iMTbGC4jdSiU6616xoq7ick5z48qWH60G4jkizr99agEt+1UDYxQKhyOsOfKXDvBkFrRG9eCRlWSDCbi2HGtrnjgiTAdd7TWIETo+qsG8XVDnKKVOZNp2jjfXU0r2otQPZOclZORtJuXiUE/xqIAFjNlZJBbdeDFz+5nxkhSplQr++sIA4qhlHqy/l5SLkImYtxE9uL/AFvJxkcfRUMh1hsqhyMj4zUR6xLO8/fUAG5qETPL3RFuqmb9tRuYVzfT7JJEX+VZykRcurqjxVuhKt5ObkieIJvGtBsZSMoGr8vhU80BgvpvUqe1Bme+sADTRY7bN/CfjzJIm4rZw5iKGdHablvgjTy9ej4p/LOcRBvlLZVgc5nUxoKfS6Yz0fRHFr43MZp/IzsnTQCLeyQYEJhhL60ksR1E8bnF6K3pZ+yqTrMP2T8eUt8oaLQRPHl1jtRtontBOhRQW+/P51VJn8rzdGTY7HWdM0kJxyAF6+KZTBuYi2Km0mv00emqqRkK/wCn9phqDjJeVYWmYZzrdsmS7P0TNLhOchqwmwojIRE+1+pnUkEieCO4/wCdkfJeIeSwExtexGf676aBAMGRMh7v1ecHu2ZneBg5HFkY2NaR/wBK5Olm/mKPx5nJmYirvCxj279tMQNEUIkMvpZOcz/Yr0GrUMQpqIMyUjGlPooip7i5KX1OO8TZt6axiY0W7jNbt+6Y5cZTZ2LgCI9vY7/bUEEQTUv5VTtQ81hZniJEG8TgapjfVG0E0SALonO5eLA/lYkNVUrP11PaYpeEEmKxb19nZVHjFEcd5n60s1EXj+8mf8m63dobnWyBHJqSI3xSyncf11jSl5VTonOU35FLMkUKTcg3tvWsDAgXhaSKInNyJaYj3bS44y42k9NUCIg+9EmCII0VOPKkWijxP9XoyfX/AI0EAmlW+Ck0tYt+aJb1iU90lmM349/p3m4pMN7pjQt/PTTBcy4qDFNm0mk3mkpEmo0e6bymaiGTqMq8nDEkuL1ogoORNhX8eqwn4uZSZCYxDB0pyaLGdFckj+TX5R34xIwzKQ3iQu+utoZNFqXb+ExysRGCzxICLu9l3jbUkAmFoP8AomvNHzmGo7qXDZBi9tERe/RvRYWgXVDmTHGz9HIloUmp7SKHVJM4yb+fo/BBorj1mbw5My8n7a0VrYuE4mr6eSMtQMjRSizBD5BAem+sI1dnv5pM0OjfNDygbKCDMRE1B/3jWiDzU4kGht+l0+U2BmDqPIMSwU5PXGtcwqGQNTq3ZERSU8ic5qsDHTRah9X+JBEHZ9U6ufJIu+t/WjJ00CprqsQMbuzn9QOXulhJc8WSN1WrNYinbWyCI5IvLLYRO8LNywxWgClA39pEi+7+UxyJpEN2fbX+3I5SS/fRB7aA18wmx7orDei0kswkMy3N11t66wE8G7qu7Sob6piAjM8pOu9vV9Z1jJNqN/CKGgfx6rJESYnELiZ3QfU0ViJb6JmZ4N+SM7zsxG3iNTVPTWrZv5Wt/Ost/KJyx5N49MDf00kkf5fopM6W6eK0pJhmmWCWVnrB3xp7t6vZYEioIfytPUPIZvja7ICvp21NitJApF+Wiyy8YnE97J27GkEahsyqncPrqscmZIXeNzilypmPpOtIAm3PRYHECt0Xk7TEwIwHkSzLWiTNv6WBxbfgm8i7HE2yH4n0V6amTInb4VEAiMacnoi89mYw4lnEcUcBrGZmX9ogGPJY5hXl0erXGVMUrDUa0EmH41WjQCtUf2+IEkvp9GUYehWpMmpLfNYCs5BEZ5JMl7siQ3c+mtpSyCDHdkP60QVftm8SE7SRddNIMQAi/L1uj7RnqOIoq2AbTQJNDdOm5eq0zGJP24l/tJHTWNDuEYxPR+yEwT4M1LfTfqsGtBIAJpV+qQKwFkUo6PR6chmeVn11qAybOEAgUFuLhawtisPGK8ZQCcToO0dVUHSo80p18riZrydxjAnLrnVVMDSW/VFTTVP5OPIGYrqRkqFh1NBpRacpE1D/AFE/dczxzLyJuftW2sDQGz91iQb28C/dHyif3Yx9sDGDp/zrZDQt6pnKbUb9ECJouIS1zyoi+Pk+mtEivsynu1NkLHHFmZ2WsR5NgfU1qTeC6sIORkHRCUk8TDQVLv5dOUf1GtYXqyk59tYon8uV0ZjKejLK/j+ugARAujuJoRolneOV4rCpEM03pAqSI8VU2oSXPTojNk0bSMi7SlTMVrEcf6b9UEg3u6IqchlY+ju1WYMd9aoPF/i06C60lPQycpYmmw9oFf1OiW35YEaCr29kPJzDsKMbpMEIT9ftrEVrZ81hAPFLJ/qzLvQ3TcmNMGf6NE9wB7TEBv0TShEO+SS3oXyCNzRS4UEkmP1/EICj9CCrEIkup/XWIESk5Hq+botLOciLguWGZMZ00hv0W7jEmpdlndVqVChYK9xhvRQf5s3uiSaCwLs+a0kDJBOZ2slVnH01pprKDFtH6ox+433mae9wLrXPJ7rCuIGUwgm0wN7zjYwVcXOnj+JpMzTn7rRe5TEXUyylMTma1jatS3oiQLpaYYrcd42OOcmN9a0tvojYum6MoHTGI4xP1fGSNv8AOmrf0gipgRQrXEcgndmKaPbHLpHfRJmdEzFf+X1RyBE19A2CIYeOmwkXWJqxZYDbkuctxeJm/K5vU11DblFhJu+qC9BOrEgxUvbrg1VCeKARNifV6IPJOWJCU2M2tO7Ogdsc1jkCIAg2SjnjvO211K3Q7ONXS9lpyNkTnYiMzOaBvpEP9Z1PblatIR2yG3qlkpA2q6K/1mQ4v9TqoymMrlIBPNv8Qm5X8YgLzu8b20RTWS7oGMWoT519ESYt2QGIryzEZNJgQNJume5lL7YMWtI3CXDsBpggGVq4mKyhdDs9quQOhXetaQKm6DkOM+IQWIAYjjfWoYtIv/zoxNH5okTFPBLLfikJFxH1I7/Y09wioqnuipfvd3QmbzscpUAIdsd9HcaiUEEmQ3shy5cmLOyzewvfI3rVNW9kjHEDerfBK9wWoS1S0JugkufXTQiBSiqRE0QU2Uz5WxIzF3DrDE6N+qwyxnfV/i1VO0HWIjc26zrV0FC37qO47aPmlZ3sDdLP3O626qgsjSZJM8fl8UCLMT3zkEgUSEdYgxLfRAntqfhJy5G0eRAObH3RHEGeqZdIH/8Aj7WVGeMQ/hZ5reEoI8DH4g5HT21vRAMGCKSlmW2Xj0W0ePRKZ6aaAUt++i39EQfjdAZvFtRLmzJmrDVGLGyDAkhuOqHt/ckyR1mY8om/HZzeiIoicRQWfNhDLc98SCvRkGp1MbQGaLd0TGjdfZCJfIskVIZZxOQr+q09xAk3U1iCYdHdag8pUJj9sbvSZdT/AEaf9F+ibggXd0r8hAhNQqkftyXNfbWAMwbj7+ECBcwk5cuURnE4SJhoLg7aqAEE0Ha3KXyYIjK09bLZCj6bd6MWyoYWB1g+yVeJB/7TGw7T41HI6aanmt/Ot49I91vJXLxjdHaKg6R01u0AQK9W4UzNYEoU8p8p3bYicWsJpBikU0UibHVL5B7SUqvxRJsGGPLbSMD53WmK6JHnPKcHpBMuzyj/AM6Y7RBiW/lIFP5oW6eaWWTE7uC99zZxOtIsA3CmQKt80ueU7zUWUVMvJhPtoOZsLPXndBygUNUrNiyt9VkQCNzia1+Q8UVuDR/am8mfbndkhuDBBM9/vpAkQbt/S1LTJQVScEkk4JLYYn9HVDmSse7IQl9TDBLNvcF069v0oOWjYQkzDEbr98knfOtocdG/pHcYhL5hZaktEVkimZ6Y1YEtvVbIDo30U3ms3NQ0A+5JSXrONbEdprb4QDSnNKK0IwwZeXV2hf6mtVFJL8FJ/m1ktwMD4nJGWLxVm2tItMS/pY5Sdgd0ryJmZrj43MEkRMcae+kARz81JBmC9mFN5vRBmZZZiYy7aqQOi0w3fogrMBUArd7Ybf66aJpsVJPdevg3qlUeMwxHLJlpaJpNBJvq/NHcLCyDyEz7WGOIGISpwLMOJ1XPz/FpJo/LhZT5c3G2A2N4nM/qaoY6kPkpkC3+g+aVYhXZScRJOXivaZnTGmk9XyWperdkvkSQ3VQR0j0JnYh0kGC36qJE7vZ1lL5SWwRkYhzjaz9NMcpQRppsH7peXKFmYE6IwQbOE+nU044g6oMxxU/JoxWOvFNzlnxIOxqjiJ7liYM7oSr7THaqiCHCTpFqk/vF80E42Ht7JWM75mJKss/p1hMnZQSSINqpHlxJOMf9bXBLtqxJElETUN/KV5TCkdCEJc1Nme8ut2gUutOmMx6qa4u5NvWGZ7xnVAG4iESLN7JfPxGUkFYbdhRmRDb9NVEntfRSTIhDypFi4I5Tm+PtfFGCtYYnYN/KRAu35qc0Wu8McnHov+I1YFILfipJBrjZ6O2yR6J1hI455Q/SO+mthdTMGcjVK8uIKE0RF0Ak8moraNNAYL5LSTaf3rzU3mEqpbKcs/TJIx0jWxIiIop7YrSUMYo3VF2vBl6umVhkTZ14+STlyieSnkOJiionNukSTAsgCm4e6Tkts4L4sQvl7WcN6wAb4IEiZSKuM92JO0VG/wBNVQXi2y3dAi7cJeTGS6m/U9pJX9Z0gSZFBNFFQQ/ZS5824YliNrubknxdXjiLokwJ3dvdTXJMzd2RlMTf66Z1AEe7/VMzU2evykl3mYV6rEmOMQxvMOi4hQcqkCxNCpr40RO3W5lrZXVCtDai5TSiXygXjD1WzBh9v9RrCSaqSROr91J5A8p5HKc1D9EZk6R+mugsIH8vdTkSIIuh5S8b2xvKi4ZAKNSYrzUn+bqa4agHxMMv7S+Uz/n01qgdashTlkTlx+PRT5c1hxicwxv5WIL/AFOr7SJF+Ls9kUHJ+fqpvKYIg6y8SOhtNdtYfypB2upvIKIlB9qQ1HrBI1nVcqt7LmSCdWeHmovKvGwhCzjChv5RL6a3bJJ1WmD263b+goEcmqTOCwJ9xLnfVGo/mz2hQSNL7KTz8vbiFiN3iW0CSN+uq7RfhKmoqYfBRX2qogTjNYjEybTjVxXYviok0jVtlJy5zJxouaXp91OXrqgIqUSbnTip8mMokYeOCBQZc9+mqJFaN7KAZBFfGFF5uCKSypJ6F3y5fX10EG6CJFRRR5cgaxC9OUhZYpjOrA1L9kdxiBe1/wASc+QQysR0WsMo8d476qJ6vZc5FYMBR5ciZKWMN4MRyRN8aoUuXV+6DnIgTz5vdIsT6t3vMZnlt9XWJ7guZ9X8qTylQ2x91nyl43P9tPadbIoBNOf789UjORuLSI6SsghnbVgQerdVByU+XI4rEOakZmCn1Y66Ym9308lGRJobKPLkLghN2P8A1pqk9NIk3u3qspteiVOCISSF2w60eE/S5TXipcuXlSZ5NjFE2+p0yd9dANjL9liIEmqjLEjReYiVsqGumq7qxR7/AIg5VG3r7pXlCk2Dst10/LP9Y1ETdRlUVUuXNm136MiWBKTdf21eOMcCpBmv0/iVNTfxFg8YFYo9q9M6okCy55ZHI1gqfLlKe1LnDPfkDx5R+OqxFW3zUHIx/TjqFJQcbIbuZMeTfd1cwaXU5ZDXwb9VPlyi4y0T5M+UQibPRzoE5C/soGQsbfTv5KXLlMTyIORQcqlou7+2qGMW1b9kcpSLykBmOL9J8rmQr66oY7/5UEiNhZ+am84o5YBLg9sORSKqv00jGs2K5yehb3U3ngZZXbsxchtUauANKvRTOg6t9LKfLmxJRcx6T7Wt+2sf6rq30QSQYHm/3qpPylhIU3GYiJHZZbzpindqpMno3wUVCI8ug1vck7y5vVitDQqCYDfgkeXGmX3Zcx44pMGf6dYTpouZNJmqm8yVlS1iWBhlXjM1idaCb/5b+FjA4liErE3E5mcyWnav11QBgndwoyNdW9lPlyeKltVEEv1Y76QJrEKSQamj8lLnz8qYtwPixtIpc9t9UIwGr15IJpJsp+TIQveIiFX7zF5vWmRwbop7prYtiiV5Ax5W4Ot03JG3XWG4HXZvZSSDtLbCm/IT/r1XpDNcj+2rimhL41RU0ys358l8tyCybTahj90m+tAmt3v7IOQGJItCXy/25eKvWZVCaApnVCBZvmpMzMUQmJgWZAIZ4rSF+2HRTdRIB4cH4LLytYlGIlYrrvjbOsCDQWbCmY/zMN+yUQpRzBxkIJEZlG/vpJNSaBYkmRJ9kPPjib8rJI8tphtqdYZGZK3dMkejC8uIs2yiTUj4pBTtmr3zr6FQW3yXwazajboawuCC+O8QpxGNSbxjBJWmBS3j6o1tE7MEjgBAiHOdN/FIyEVlby5QWtUXytlWfJybb6KTIB9EjICgiAnebMvEcx4nIQVOsz9KjUxeCYTM0N4WPkJBkZmggH3d0iP86xxMUSLTia9flUFjLtiuXXo/9dNSQP8Anfm3CZihFE/FfKZqSx2yqRFx0zpkgVvD4qhl3WKc+QkZCFuqBXeInO9aCNrFanV+ifjzLiR2ZrcwxMr00GTewfNUSSJFVQ5SMSxlmZ6wntZ1IEUMJEA6h+j5ESViN5n2yQ4EjrLogxF3vqqGYH9EOVTyay4gWZghfyIfH6antrAo37JB5V9E3FMPGGYiHD5XcSf96DJsV0BOnwnkJ/8AkaWFyz7on9Z1NLFIzm1D5qkuZJq9iFap6dr1pinqugypFk58nKnlDvV9ujf200ntEymZjTbycKhzMyUH5JLHN3iJmdScTwuqntEXD3TDENlw3nlV5ZkKIrUmbaQqxyEkYv8AE/HlCJApmSAhgybnbRljO8KhlpYsP8VePIVk5FUs8ppmhxo/qCSJ8FQpQxDfoqH4xPlJSEyExIMSawju2M+ZVSZ7SnOSbM5Zk4jM7lX331PbNVQM00O1ftU/kwDdVxgsitovbWjXVtwkDofpu7nMYsxzYoGMe6JGnDrVubqoOJjVU483yAjebbFfyJmeUH9VrESJcqyQZktkqnHlL+2aZYCfSJg46nIC5mG7pA/6FiLPYqi9jMkvuiVYxtx1M72CocbKnHl4r6DgCAlvprRib3VzPIPd+CtwZTOEhnP5LbLGoyoH1sqN5uU91DXRCJCD7Oa1N+b6sqscxlU6J+PPlFkhEF7LFI19tJImDcqwa6qpyxAHJYyLxWY2CJnWg6n73TNZNn5p/KEa2iHl+5J8pNoftoOM0XQHU+z/AFVPk6lB+xY9oo21G8Vrn2CJCZN6SqjeSrEaPxiNjf6aCYqJhV3Qf6mjZ9FTjzRkZmpGL7kw5g0QCO038vpdJ1Leyr5xV2xNZmZnrD9f11MGe4N76JqIJs39p4Wvdi6JmYDijgG+uigxpd6K5AE6eap/J9SZieOIZMgl5zWp7ZNKQqEiuqocuMfl6yGUzj9wbTqACDUQEi/dVOJxhEmwyS4ZJna9FTTRUcgTWjfPyVOHyB+ZLETDCEcj2swH66SCahlXjBMCg+VTzIWDr5HWZI8ohjU47C6wkH+rvZPZmUVmOgYsmR3zjQumOWyby5kwsRceKTWTZEjp17kYmJh2f4uggngVXyjM7kNwfq3jrqDSjevvKQZ/yY3TiNAYZrcaCpidp1sqDiVWJM18W90xTP1abTytbinrDomBD8Eye2N3R8EwnU4rUFQsO0kmdaZHDxVY5C0U8U58j0CL3FCRRpp+ug4zYyrJrxfqqceRSsOamcSSsTXbUnHIbwPv5SCRAia8FSbMPa+MJRlLTtejtnmnuJFLJpXt1c0UNPfQQLbv0SDP+r7aP09GOfIb93jEKhse55bh30doNvJdRbuLb1VOPyBcqzIQ+LgAEcvS9ScY0fRIJp2l6/Sfy3mcXE8SPJMEx36miawtjkJrQvz39VuLDC2z1j7dfr/zpJm7bqrORidDLdFQ57ENPtzygs9eJqCQReG6qsY0NXsz608onrnlEgkWeNweT+ukiaD7b5MgCbF/iYZ6fTM0cvbIzojxCvuE1q3f6Tz9opll4sxmJgc9DUdupdkjKsh/qPHknJWZKPUZgjyoj00nHuoLUV1NYjlx3fVW48wmTyKZpJS6A8eMG+uZwJ1SJIgWf2nOQtUzjK9XL/yakggxR3dlUno37rDPIV9AIkluGV1idBs37KiRbkqHLG5uG05CCyO8OpgjgmnR2fymOW7B1iyp2jYIqM6IECK+yaTQ6apzmQhV9OKCtLkn651MZCKtnZILqic93llHjMm0szTBf01icrRSVcmI05pvOq5d6Yoatt/TWgipCqTNR/Sbi9uDAD/kjJP2l0/zxlWM9DKaTHj09EkOLd76ADq6NyqBkSDSGE0wk8XL2fJRbHbWI8fbqqBBgljwTefuCXrHLjtiCt4iNTANPpOIp/L81TylTGJlE9AsGO+8akYkVfpzVjebJzkPJHlU+0mKpkqXQRAstjMS/pE5QJDHirZLu1/41JAJniqxyixF6Jlm5py+SbKSzV6x4aPnuqGUXDonOfLxYY5VF+kpvLoJBMZRCqf/AI1ATnyTXisuRSq3GEZIj+2sSZlIIipoExyK8pmBUBJKSol+k62kCg2Se4WTnIbjqdaLZJXGe7ojRUZmTIdEfLi2pmID6cclSP21oMR6p7yBSrd/id5X7oWeME2wXYF6CINFfcCALfSfyT8XyzJNxggqkxqf5mC3+bJMjaITnyN+XHYKM2SeO5OdAxg/xZYkRBum8l/FjpMeOYI90SVqYgVvqmSDHm9OCefbDUwW1fczB31prQJF63fNGcPFZkN0zy79PTVA3GSoEGhm2r9VTjz4zNGCZmm2JhacamMcg2ymDaKhOcrLXE3C13Dkk/21u0kbFYRMh+32m8oakKKISbbj6S76I3u3qqxIN7t7JjnUZP2qbcSI9sUzqTjVvRAiZxNdv1Px5GfsWt+JXX66I01/X5qu+L6t1+6FVdxMMUMRQeQxjU3u27JBrSJD6J/5CY5XsJE5I8iIr+jU9pBpzbqqvjIun48hlIGxH2zERi2HloJgwb8JQcTzDe6fjyGX0ltRD+8Eerp5Vk8tVXdB2L5OExySWPI5VSRNZYsg366DjTUEP9SZoCa+fNU8iYs5Jg5G9ZW6P+tTW5qse7WgTTULM9PIrOb6/wBTqYFIEN6qxlBnVsph5X48ndSamStpK6Gse3/pYmacn9J/Oul2xM9M253c9tT2mYDfyqmoTnKMM0rWZUIJw/41BE1N3rCqe5t8k7y2Uvqdfv7fGpjVCRUVC0isjVE5QkDsJ7oITB+RXGesaBBqSHxfsqJBPVU8uLDyL3JrpF8v0Z09pB6PRaSTAb5JwJnay2PXZlZ9dQZfkmcsTE9E3kArUXxROvZC2NtArRUCDTQt/Kxy5EJsxv8AlAooAiE5xrARe5V1mtQqnyYmeL1iRAxXEz00cAZH6g9S+fmnHpSXKFz+MvZJ776AQLt/iwyPPFGYg/QD2wTxvBtOqiRKe6l6EN7cFQ5PHETyCoYFm/L069NTkATK0g8nYJnlGTi3KVJArFk8o1JxBvc+9E1mdITvoe1YVot8hzE/9eoIiB9pGQuahvkt3tZsE2hFrr99YEg7c3+LAyZx/wAvRMc2fyk3PI/9VYrc/wDGmdIguFVNU/HnMq5xMRLkp26O+sRA3RNeAYsmFe4wgBiKtTBH9RoMXNDZN6uXeqYiY/8AxgPGIZ7sR3i9YWkXhE5ERSkoyTNd0ICFpXb2x2rtoI0srnCsqhyhiDxnMPHuuGWo29NScRE6v1UkE1F29UVS8v8A9Z+8XMbamTcvwfREwYs39o+UNcZVDLyjNwlFH10Rq3dX3RUipbqmUVI2mazkLaVdOM4xWiZFTKIxv/652FfWJPWdMk0NXxSITHKLA5C14rxykzKyIba1yBIl6+K1TXXk+qc5+oIAeU+IliR+RitbtkztPqpkkt1RlSAu/EFEYgbCv16aFtzeqyzTX4+3ozVwTB+mtrau/JUJpYh/qIy2Rma8TyiSb42h/wB6xAurk1i8rEI1j9pERmHixCFfXW14N/qO6Kmgb8ESwZw5KSULJjDHaNBBNCKKpjK9/BPPjh3gLx6Uam7b8UEakV/eaJySQckSxusd5G/po7YE6eX17rAydUfKjLVpmjEzMuL0QdVpxuRxeybyGEuL9x7uMsuYi39O2io5cEXpMStKY3npE74hifXTe+iRwdPBGUi3I9fMw1YJrR1Pp6XVxFqBv6RqbMhQ8imHL1a1jWeCkEzerfpGuUfynjGxNIJOOmi1qt81QPj+I9VxdXF3geRYfrqYkUfp4p7ooZDfBZck0KyJHKoc0JOmAPvSfXda9W3zIKUgdmImuNtJdRvoMjm2UmokiUZ5BJypAJITG9Mrrfyb3C0DUf038oeXOIMtvrVjDB/WNaACkE5Gdk7zJsmbjqK1PlWYwEGpAIFLrTSwnjumefFimJkybxeZ92tBvrxRNDELPLhlC/FB44WosPXq6xmxWmDGiOZzsyMwvGRFGfXYeuixvVYRpu6LRKfRgIu7FkjoVrQRN5dEg91NFmVfcXUMDPjEtLM61Xs/xaNdg31RFtkWW6DsJ5axAN7Ph9I1hytIO+P2+7HtZ6tOid38K6kGCgLMI9J5TM8rqZvvpobRHB7oJJDfuicq6uVRz7aWOKdcXrGIr/l6LEnejf0jKi2DCcmz0imytagItDqjuymkF8lhZGIEvaaW5r/GggQjnCJzVcOc9k6xJv6Ro7RYqiYxrZ+K3mMzGXpGB2tGDVdtPbxWt/MUeqxzEnEPkpPGuTUMzNdbnOpOOu7qtOJk1nbij5lAHS4Ih/GQ/vvrdsCs3WPaTUgDqic5KMtpXkYxHE/vrEFaJEWCX+TlOJqEtPb3iRldtaJ4fao4zSYBPsqeWJ8irbQnjvjG+pgTTy4Nyjt0p3N+yU58XkTFWqRk61n0vTBI4lJGUVkcEfY0vElTpiPbFAP971jOxRBAq+K08WvbDDknp5QTjtRGtB8HCk0vMh/qejLVkU4YEI5W/adE1to7JkGYEOSHol3sggq/HlSwSm/rDoApQ13WMzREoi46A4JKkl+mmQainNYkXFW3fDJJMcou5XlAGIwaIEaSgiahD3d6rbpiGSwjWoYqFrV1+24RyATmV7R1kob1jFqcv3dNREIzyeg+jfWeUty61NZ8ljAplaLVfVK980AdS9m4xdTpExIosOLbqjuFUGXDAZcjgzesI6HzRwrIRQmCIIuYa2CkfKO1mtJFTMnwW01+UvK4CjAdja+n99aoM7JnTKav7R2W9zeYX630qtEiVrGH8IXmoIkeTxtkrlsOkX/nxWFBBsVoQgmNj24jvCwmPvrcQ36rWPEIqxTL5Q8oCMSwZJjvoEE6IpMHZvdDfrRT47Q9SMF6cu4a0WmLz8PzRI5cu/EuKjyA2JFvrogCiLbPRZSIVk3my2pP87ae2TSyxIsa1fP3SvLjEl+MtPLjQUpYxN6YM1+X6LAzYV3SPyRJdciI4uJHyvkpLH/entmtgx+IqaiFvO5iSPJxMFFCXt20nHSyR3XJ9fdDz5CsETE22uKFidPaTRtlbtpDcISoyF3GJYtxMcW840HET0VDGDS7vcVR5MeIx+2rk9BkWNMagFSOKSN/KOPa4Cnp94jWkjSje6xGJ4GqCkWxOII4u0cq2TTS+qZ10dX4JohOSrEnWO8WVV40VkgWcqDkIkzHgty5e4RXG13OekbukSB/UPZMxZLlWLPrsMNcimpNT3GI0b1R3HKuiIjX7oN5HJdzv/5jUnuiNm/FAm5SeQQQMRHJhkL+g+O2kY17X4Ku0/8AKV5U+0SyW/1PI1hjsUwbH/T9nsHleIF+lSeVMLH986SDE1fmtAAgvolc0cVLtmN99vpvp/0NQPBGWZlY5M2xHQiqoe2NNAOdn8Ke46WWhgXlsdVmYYlajN7aKC1kGJ4fDKC1Mu8U8Qvis/b+tqgkV9W/PCnN7qby4zhpm12CGzMONIBI5qtIxufx1Q5c2Y8Te/JeU7GJv9dYY0nTkjiLOyVnyWsipC09MVN/41YoJ8FpJxgN6ISzxwZCCS7XxF6+usYrusJL8EFwu4KvTCEcvFx131gKzqpJAoFnkWS3JHLCpipg6aJC0ki3JvojMOV8sf6iSMBFy30nUnIzJ0+FMUhCCIw2x7uMR/qZvR3k5VfypjUtuyDyDLyzSZGBF3c0fpoEgwLN+6f5mTU+iR5jcMwiSFlZXqf96vsIoETBj/njdJPLcZoginsYqY1UDSJKaUxfm90KGKvlJZN1NgM4/wAzpvXgtYdPTzlL5Vv+3ZXPJgYJZTedIABb3RlkCOHht8IPW95L5Nl9aruawEc1PdoOqDy44eQJM5vq5S5331v60Bej5IgdLP1SPOAR7zysoGQ/o76e0D/Ut+SZAoLR08vqUq+U24hPrfV2dbuGIBF0EGJsG9UvaK/FxLDSz09NtMvm6IJAr8/CVXPjBlmu7eP+tESbyW/hEyIo+iV58eoGSKhZgTJ/ZnVYgrEG+V2+aV5zMpxmg4xMrZ5TPl9N9PbWjhBgCNd66/CR5beW1ZTkTliVrVAbfbKJ1N5Qnrx4+XSkTY6SP00Ygn/6+CnI6yS5S80pWJmK/dHay9UATayD3EEat/qXyC/GFkDMEOIIj/jWis/8+CCAbmeXy/JSnkw24tv8o3eNq/0a6UHJvokHazHossZljDEg1khcR+ugRpQc27XU5ZA1D4FKcuVTUrEXASmWu7rGJg+amv8AzZK8kAGPuokxHugOL/bSDy9HKCImbw4U/Jcss7R0up8eUYxrHEROkP2WBE9uMAFJy5eJlUiQ7yFxjkv/ADpH9GVJJ7uCDySSy/8A6z9wRTO/rpNdKN/iDlUHSFPlzigfIndhysIde2+qxxMcH7LEGa0QFr1hm9q7oPeOmmgoLt7opMi6Rq19e0sl/T1/xVwg5b0HFYz2yLnebzjTpW5fJScrjZ2uleX2q+71FGpNaAer+1F73+uSny+SaIQYatzCG4T6HperGIF9W3LMUPu6pZeTbjYRzV55cfLWoBCkkiupQwRPKvS5rJIJFT01WIrIhu6nug6S90k7z1ZgIhuZMRoiTRH+pkyI6sJeXIFOJ7qlJ4/Wvyj/ADqhjTuKBBS+Syzm4zxQ9Juf6zqog0Wikmz4pUAd/wBrbDMySIHo6RPW7fkidNVPyuVl3JetDvt+m0aoCeT+1jlIoIbZSPKO1RQSW5Np7b/XVAVn8QKjcdXwQFCOUQvlNbA2skmWnWGQF7+q3dJkWeiR5ARld8S/Wd+X660zagU1KTlzCd2vtNQ2/wDesJIWJi1AptssIXiwZEx2e09dVf8A+ykmlL/iAk0Xd0YBBezWsRRvxUk3HF/KVYjE1kJw5bgrN6q/JEzSpfzVTea0ZA7qSgnlDDX/AIvT2xARFSDZ3U+Sws9mZZ9N7PodNdKUlBM0AodZW5cmRYAn8mMnYUqZeugYj/I+fpSSDqTyUuXyTj28YWZ49d6IrOqGIFTd+/TopFKGH+wpnJSSezLit8NzGtInSUkwKP380nJerNdvSCExov8A6/y37lccs9bt+KEi4Qu/xopLA8Tr1/WoN9UHI3Kny5iHIpmYIHk4MpkOmftpGMHW3k/JTUVysVJSDlPTqYk3xnXSuqkkin/UJOTG3aqScWwxJ/WNEyKWXOaT9voleTsmCdok6SjJ00Rvu/mqjuFurfC6jy5Ke2JmaZuMgzQnq66AaGgRW+Uz6N0SPKVnLgmEMpde0jQBEbeL4IJ0vkXsp+ULNnuqZjMVLDy/p1dAJESuZFa3UuXNz1BfEGc7BX/Ote6J1yIBl/CQQrjPF5XyuGwsSApe+qONeSO4FJy5hMMh+VMFEu1xx1gMiYFG/tRU7KaufyKsx1bBZ4tmrAA5PpVBIBgXng/JS5c/EZhk5M10niSwSz+uqAJ4R6qJkUvuovLkkhxlijkhIxErEHb01UgGk3f3KDkOspOXJDpB2jj1UWSb1q5Gt3ooJkybcHvRReU9jYD0MkYIl1URQN6IIkQkkIlJnBcptd46zq4m0woJJ/kUD8lHlzOWVOKfpKbVFn/WqAitEb8FKeKLPIgbznyhoie1axOVqKDnkDFYb2SclF7eMPjMsG+898aRiIik+yjL+uU+78FJZSXfk+7jtU/+uDOrAOyg5YgU4bJeS8UZLPELGcQTsnrpkVBUnI5UFG+ii/JXlxg4rb5RJM8mTlG2tMGCTLj9QYIgsKTlGLknCEMGyAMemqoP6quZOkwOYb4KTzZSFqRnEqZGb21QxrNggkRBNnZTe3LvLjlB5YuSOwaqTiahBP8A8eX5xdVPl4hgDtL5FYJVXr+mgd2s0USZ4+n6VLkzPueNRsskxfJpm84jVRB/rVlSDpql8i9sjsEVbE6rsip6LmczMVlS5cjBbF+NzIEMcUoa1YBUQdXf8UeXPyYn3cbnBnxUMpD+nprCBX3QSJkCv5yUvJj8nkRDyuSyjlmYc49Na96FvdSSbXfRS58lw/Zta36Y1eIEt2ZXOQLx3fbYSeTKRN9Yk5T5TaSLtcartpW3JBzmoqYb+4TlzImOMWKJkmoYn3baoY11fF9VzrkZPRv0U+TUoWzCSQT/AHb1UxRSSAZmaKXPkFy8VZhBsY8idYSaCyjiKqXLlZ4x+LD+16VHLa+rpAkavz4IPab3eqk8kb5UQTnJ1SROm7roK83ooOWJHo3RTflj0moqnB5QVrUml/J+ykneZfVS5fJ5DLd+2VPbb2Q676wG1MX8qR/Jrd+D5qcmWCLnuj7n8RR1QvSz5uFBJM6y39JPIgkEwNPRtkytnR1XbGtQg9xN6NzySK9EFZfaJuE1maymjuAMD32fNc71s+vPopvKNmauNmCcu1dJ9dV/VjUKSSY7bP34KfL5CXqDCjjiMxN/2NbEfzVvqVqEmX0U3nPEnkx3G+PKoxLj7aYAL9dHVBo/b6S8uVnuy4ntcHRdr1QhuHZQCTQUcpPJTGBYkMxEsrf1nRQZVb90EiIF0vmzNgRFsJQiPK40xJkmtfpEkmEpzXNw7UI8Yblsft20wIqK/amlzJLKQ5L2Sb4pFSWYit9YiBwojug6TDsgtst8fcuAauJUdUAYBWkC+pey2GsTSQz/AGiF+y619y+ag5AAlBYZiJ7T+4kviyprCbDS74LHMkTQt+68sI4ZMZ4gjEI2yD/W/wBIkDnxqvgjIl1siclSF6klEV4rM5P00UsWwsJuYo3r5LeSRkA+3QJx+m2sYtq+LqgVod+Dt0THJnythrjHullmDlnWgFXw0hueCbjzOKuW8uJYmP2/royxpBs+K1TY1VDnxuU4yG2KmNirxOpgghaYFRLbCww590ObiFGoJNGUTwfh+qhkbglv5VTljywSXuHHfeb/AE1JE2WPbje6HHlukpybpifyqZAj6/rpIg0pRX3ZAEy/lV8t/cUEie0IwxIA7f31ETxW7sppTnq3RMcvcpIULPoRTGTtnQAYnV/quYxqqceaNsxNVxi0elrjU6SLJExGM+vqqceZQwS1mYqCaK/xrZTpPFIqbc24Tyhu+jy8g9zfqOsBu34Kxl+t8kTkN4leNDygRiyBOPFjR2yeMO6Z/wCVQ+R33os9qU4hH++1antGNB1b0VgDeyptExLPKGQCXMH66mK3TjlTYx8+KcpauqqH6QDIxjGt3ECBZdO4RWlVTjzsc/TBM1ClR9tFDQ3TzmBsqceRNPWprAXHKKnUnGB/XwrORF9m/NOPoywhJx/aWs7PatYCvaXdYGTSgfynOVyKIyR0iAhd/Q1HCG+J810B1j6VD5GWb5bWlGxar/fWiIiyoVsU/HnxZ3qTKwtzdxrEEmjfBaoNbpxTEzDJPKfqBNl9dBAsYh/a6d01NlXjzWSAZhaxbiIL1Bp/Q2VkAxkDOwboqCM0NTMHim5mLXOkHQ7rYmolv2VeHPAm/GFhvfl1ElzoyEiTQPWyqca1iW/dUI7CTEvlxRTMYId+uoII3KqdTpdOckZ3KiXqdKMn6a0mK2T3REnRU48kWGTushWFSuv/ADppkZXUm03b0VTnJaYhkYkhiWZdR2waC/p5JmAIBj0904njlYiY4kk1n256/bQSQbV381c1pUeb9FQ5sE9Ysmsz+V/W9E1q24CqJNH09lY5rxkHkueLH+sJ6joI00WnEGY9U5yl8iSG8tBmoRyVMaMgYrBXScTSaKhzjY48gFMh7YhYYPtqew9G/JXOkv3v6K3GmohkL8iwkEbs31JqOOzlPdqT4t+ac5+NRmMi8ViK26aL1Oniqm30/FUOQtIXE5KsH8fWs60SOOysE2ExKedlRiTlnlE5qjU3qbP05JGU10buqnIGUEswjHQgjl1h1MCwJBfVdMTlD9U/Hm2zmMjLUFySJ6moyxAMN+HskEmmkPj6pxjC+S9O8Sy7eMaIkW/mFWORsadVTjyd8Q1KbFTgO2dSZH+bq8YyIEwXoq8eURDlqWadzlcz0dEmDNn+razFnUdExyqJuzOw1MtwH9RpO78lYyuH5pp4hFzOW3GZi7DMmpNTSG/1WMuEpvNfacmelcmIu4a0QIiz/WVZIkVCr/IPt5Gw0VKxN0zjR2nRvZIJFq2+UwyQRlgImJtlKxqag67N3Vzp6/CMtQTj+zLMqyaQYInX9TjlSl/xVOSGZ9Crn3JlzZ11EYk8apnuH9apvPkx7RJFhiIlVu8aqBoahXpTlqqnMyPunpD4wLXKUmPvqTgAsDH/ANm2U2XOYl8noTZKt/TQf5B30XQ5ADtM9yehxOL8n1mSctakCap7taWWObtyHikRFdm0ijEzqSBd3VE43F1Q5xPFgsjkn+sEwpU/TR2wJH2+qu9b5IiYOfFJ3iYZ8YUUf7a0H/oUT/VxUBPP2JjcasISJDE3qZgcXuqGW1COipNRvMY29KP2zW2NYE63TImSKP5snPkceLKRMzybM53ntoNuvFWJJnau3J+Cc5nV48jvG6m7LD/RqLmrf7VIkVNk5ymMO4zYZbltzOnIwYmA+iqZHbFX8JzkknHkZ8Yfp1lcT30GNdPRbWNNUx8jZmbAksqJeTmHbWONibvT7SAORfynOZMN+2MGFrHFeVemuZxJFN1Zkc+f4mOQ5UtigBwUUt9dEHEPw3VAwabJpipyoL1bSiNYCkxZX3HEAJxtnDDE70TE466gilf3VaTFNG/pE5RCyR0vdogMH20gVpVWctDdMc2Szu8aqGknr/V6mKTqqpPGz6JuPOR8aviVd70yLGsDBjVM1GQNYdU3mcon6yMUG5eHrrGRXHySJxnXzVOPOWCEMyQS4ieQSrqSQRUVeqoGhg6/tbrENsCOGKuZqf8AVxqpmgsq7qxVUOaks7NOHZDE9NT2kVBlXI5B8PxNx5JCgzVslbmeIvbGjtuqmdTRU4/Jx5XyL5bHpnYmHH986k45DEgJk4mTHanHLMyxmyZKknozqSNx6KwZEsrTFrDvmMQQsTKf93ra9EgmDJsm8u0t1TE7zmZ77akY1pYP7XQEkcG7J/KMcoZZqXqVfT66ATEH/Pl9LSCa0Gyb+RMy+XqQ5LkiJvtpPCiwiZB9ExyMDC8dyZ7zDJD9NFCagwniW/binOUkfkEzALvdcoOU9o1hjyCO6Lvq+q1QQbxLBGJnJtvp2OnVdQa0v1nkqcUVJwRIwNHpx6+sakgg6St3G5THKduueSz5TjaLvUxStK7bKsSBQFu3mmOby3GNmcjTcjeDRkO0C7fpqkGOIeqbyyybxMSDA/lyQ6T276I1+091hu/vkqceaL5WgDBkp3ypy+utNK3fwms03eoT8efHlf7rgtu+TcoPpqY004t+axp5N6JxaYUydacPJF8iP6nWMRVbhu3Kbjz8XkBUxcxc0OA8nf8A5dBwmu7/ABJIgaN80/HnPtkZIweUk2vpejtipb3VAnHSioO8cgqIiaoKiUzqTNliZHbqm48kpviMDOJ6YKxqTjMtuqokRsVQak9sFzADjHbxP86mxgn+fx/a0iINm3KYRtzuD6RyWJJ/tqpEQ+T+EgkDtn+Yb8lTjyr8pia5MglQztO1aCBcVfwmfB3YTHPjLWI8UWWeVEqSt6O0gOjCozF7/Tr9p5zG+8yzid0gzvoAFm/3Vbujpum8vIw8X3OzUVBPf/nQfEKqWgPomPk5ESy4jxsO0DK77S6ntF1pOh0VBiUXjLvV8iYjjm3F41JGSoZA3sHw5pxpGWKbXknc4ztrVGofFUMtRVMVRJupMQPtGHcX/OtMx3Crt4bLAg6t/Soc7Js2hh6yUbaCIb5pseYbunq4QK3I/wD1Ru6BWCVQMGA+iLOI4pIOVCMTDPX11IO9FQJuahOcostYWvaUeKfQ+joInk358EyDW3qn48oxGP8A1HpsxN7taLnh1QZunOTITFmCk3Zmr1tP6st3iERUUSrSDez27RN9dUCLCZTJiDZN5uOSw5ket4YZZ0doJkQ+ax2Nm+Sc5cVYqi8R0uAfb1/71MdtDduioXru7Jp4hcRIWwMvlLu31DRx0bosCYO71RqCvEAfp5VMQjfrpqOP4qGYN/Lij5cuMMneN2bUcd9ApSstjgtAyqn/AJOVVCmIxMGViHvrCBay1RS9VSSLZmPFJeQJJb/X21MmNJQSDQ3b5IszCzlKG5AYSCAqtbSRqmZ0fw6oijlPxmVL391HKTte2tkQUyQBACp/IV+R1z6w8ZhknaN9RlganQPyWAAqLN3TyKIbRcFu+Nh/XWNdZs+qCRbX5WxWcUIjBMwxvWtrJiEz/QM1+1laG98J5USUxaY0Y1qD7t7wkZGJys+X6jNbbb+0yxiAY+mj+hSqqe4N+qbzAmeLW0R13RPsd9Ygk7CVqHm/xN5hM2uUW88aH9LmNPNvldBBiQm48h3KnBF0hVo638gQLp/rbxWmesf/AFQQXncN/wDzQpy0fBIyx6+T8U3TMq0y95N8HrrU8Fu4TS0I8iwRgMPRbKlI27momkDds9VXFY5WjE1ykPGy26u/rrcroORkRDfwtkiIr9odfF6FxvZrEAHcK+4C100k0mGbQiybPE6ZnRBm1ZWmKGI2+FvLDOLy9ejAFYuPtrEfzDb1WiLJuPLlMzFxkyzVRcGpICIpGPq34rcecKsch3WGLlHMyeunLHaZ+FUkUPEOyc5jIjOeOfVZlWYOroONZKKjmfhHiiU5OVQZ2tSWWqjRkCL3eyT/AKjKUzISEFKYBqY9GvrrT3C7fogTM3KU5MjJMvFEl3iPptGihof8wrORiC5fsivErNSe5uH3REwV0WDWMnktPDg/VGRqXZg8iHGQKR6baIM1ghacYM3WmXDbYP1Pa/ug9NaCBJeir+QIFXX4RVoi6oQmnC1BDrARyWpeQA5nitHUcO5EE55QRxiNao1bd0nY1CZkamY2IZOKvumf+p0CIinaiJE2eyy1JOWd2eN15bSaRFjEoqbFHy5Y/K5ZELc1TM7JqYAoqk3L90PJheXHixjjD41MQl8pb1qAvX0WmKWT/wAnYbKuOnkVU8d00EEv8WE2rKxzP3clzEywwRgWY+vbQcTTtHlomhPcOqaRkOQvrnNRN2Okg6iqm0Dg3xRklvM0eOPGJGkh0VidnGyKdI18Ed5vxDaHEgQhd40c7y/hJi1KHRLyiJbxjdYzvMMemkEnRb+g3wstfulp6+oKn5TfXprcrvok3BiqOCRo43u8kkITrrSCYN5WJ8927rTxLAV2cxR0q+2pgdPn6WrdKLPiAftRMVlaJgyn+dVAIkzJWJmure6M2xYkwGIIxE5TRcU0+VoHBG/yj78YnLX4uDo6TJf76rUsKDw+VmYiDJBMmcwNsZ66wvzSCdJbYWVIOXJi0a/EIxMJymu+2t2k1QTprCzaE0MFHK5mG+UPrrA04p7tEDkRx5eVB6JAdCSv761Je6cTNDDfRP5UStpUPK47cdvTUC/FTppHo4coeTOJ7DUdpv2z9dtV2gVHyqBJEU90B5bBBImXxZUmZuf+dakEoGU+LZW8+S4N54vjn9oT+vSfpo7IhOkR4I+XLFU0S8YTxM1xfGvtqu0SjHKtnDdUxzVnMCxL4ztNoNbzqThqH7uEUA190Tm8jyxgMdem+k4kGNA/1BgXfus8hirrKNXJEKn2mc6kY+nROslL5zAhvvjcj2XcPQNbtiqKg3puyt5Ne3itQ+5hNg/bnreqgCujqmYNxSlkxzS44wwbvRJEIZa6aIkVut/WhCV5cvpFMy1JMUSi7baQMTevosK1FC/hDz5Ce5gvYbiVr8fr99PbNdfJY/yDvNVp5Egu54wCjL3ZRn/jRANaQ38lECeIQ6ry5PlmWFhiMjCFTrVjl9qoBoIl/iy4tIr0cZMxvpEgzo+SmliOjdllIJ5VtPRwtyaAYJD0W7RfSEKipJYsbYP3X4qaSDMG8priDL1lFLJzCD2gbMMbdXWnQQtSwfw9FpZJvLQR+4JaATWpHGzCawgvulnIRNEeMSSUL9tPSUdwHz7pTliIYB7p5RESSH1NBAsfFHcNJlE5Qv8A+1vkJq6ctaRWiJyJfBhbyImTo2XULMVXK9AEHtuUCYAQouWeluYR/dHKPTWOcg9ol9FiN7JfKxLlxD+IMkqclXGiCRE1DCez+amj5vmkeb0gZYbzEhtUdMa0SK3VAYg1Pih5MuePGc3wpneY8emL1XaCK1LfJA7Y48HuhHkRcxFx5JM8WPdke+g0M/8ALlHeOsrEsQJ2tIaTxx4/T9NJin/xR3CSKTwWWaoJC/cNRiFiDtrQb1QcjDfqjUPTDgA3jp/XrrSQaIkzV/dUNmx3I6QRBnjZnq6xi8IMiGXroh5cZqWCLXaJmSs6wxpBs9k1kAKfLnMxW0Su0ucBk1YxqDcrV3oUji5fSWJZpliOm2kTiaWd1pgNuVhZvrMf+sfY1oA/ysYGNUq/uZokmM3JjW1MxVYkGhutLewS0yt8iwAYv10dwF78vlTMzOoQni5iNqChIZIjT3ED+X5c0GefysH7iK9PFCLJg+t/XUE5EVmpb9EAg3L86IPIBshuWKlmy5QemntJWiDImmvLZK/IR2vkRN9bWIZ1UUpf4QO4iEvLkxA0tATUxu0idtYAa3bjmtByMmmSQk/Inodhbve/1+7QiRZMyZFllIVxEwjh5YaSRXTwsW+W6DkLpVcTKp2AZxmaqqHVQP8AkWUySJizfVYmuqLPSMX4goNbaKGyg24N7WSvIPVYyZklSN4n7a3adYgBUYPIJfJSutwgxLU1i/11qClD4pyIlTeUZRwsSkLtLLbqiTkOHBECEDlxaZwB+W5ZnvDepjIfCDlkDrCV5DukCTy4ykKCyT5BqvSnygiaDylvZL5BiyWEjykBFxkNaNTfXxQKT3aN+KVbiJVePVudkwnpjVRVYSA25SlO0ts7w7N8qdVYUsgkySbJXmmKXqm08n22qv30YgEoJ6h+iXzIo3ZqAzPU5TlnHpqjhtwf2tUmcn4eGyU5+SluJn2wkOMvrOmIpF1JI7TkEnlmzcmAg9u36aoVAENvVByBoGyg8t5cxAx5Lyq+t/TWkabLmTSAG+aTly4k+6hH2kRHkyu5bv8A30TNN26ck1yjZI8lovq3Nv0wfZ1YmyDHMlIryL3x2yru60QeXn6Ldxijb3SekVh8ZI2WUg01O8lSYxE5bt8uCV5+kzFIyzLNbBqu0TPFAORE0+G9kj8iEEDExPlhxTv47UdtYY4yS3zUzjFapfKWCSIiLinrQx+vXTpOvNJQnMyYsUcNyVEXpA/mOCg5AHj7peTieSXsvquPdHpemNQp7poL9UOXIIJJbnlxDELgBnvtpGJsBAs+qYA5qby5ciioW4JjOWH/AI1fbBnVB/m1+qVS5PoJKoDFmMVpAItZBFZN9Ukzyx1EiG5vbPY0wRTR0UHIxIQeQEpxWInbZhGoka1UGVIBI1j9U+XNb4wIiEJvLfKkr7dDSMRrdvqkRMhCXCz/APqliAcZ33+2niFpIMi868lhiOs2Zn09T7fTWgGRD+lPcCYmVN5DPuXbfxuqkoQ66aCkLSdKFsSkU8aQ2lgq0ssF1p2C0QZKnefbm+vLk94mp1UmY1PpyUZEWFuqC+NkBN3M8eoZZdEk3l8qIIx8Q/ZT81riYJneTYx5Z3mNUB/8ryE5d0k6FK87XMRPII5U16s/efrpigrof1TSK3/W4Sr5R42zEkkZMTMhnVdtJpHisSY4BJy+Skkah4kyK7+LJf1dYYzUWCn/AFUTIDuleXNrihEjvFpN739MaqMReyJ181NelxMrN4Ynu/0aseXRRPD4cbIcnOZ6WF1XjUrrY1MoP/ldv5ScuYjEzFnIk8VVzTbs6q14hRIptHNTXe1FI/blSwMx1bdSRI90ggGUnkcvLtR0tXAq/j9WdP8AQrpzbKg0Nb+r32SqSqfeGpIzFs9tJGX/AC+SjuM1MUSeYFEGPJ8fdmXflMuqgng/DxWAiyl5DuN1ZeIiCWz7aqABZt7ycgBS7+VN5Z3iczJEBG1roBgARBlv6UE2F6IclvkO1bZx0kH+89Nb+f8AJ3UEwW/xS5c+j7UxLc8WYCZb10GI1v6KAe0Vm6RfKpcle5/4AfTWEDkoJEQpNT+Qk3WXyLgQCPp99UOLsiaQFPl8htMxEwodU8s+JPSdIFKxCkbYv3SLQtuNvS1x+taRNlM9v+X5PdSecVBPV8SPGczVEaRjJoadX8KTtchS5cvLncHG+UDl33GUze2rsKCqxMCC2zdLPEVmCFixtCZ8k8R6aRJ/kBc5IFP8y3TiovMYB5HFoFs/s56Xq6TuWXoiTawDfHwSitTARLZDFAxtV6DxFYo7VUCZpZv1UXl0vZYUkEORJJ96NVA1Nd2yiaRNFFYzvKUM1KKzE79TViInRTMyBLdPdTeXHiIeKxWIiaeRHjEr/WKGMnUNuVM9yly5KscpiSPbTG5vMP8ARpERsokAzYjUcmyleRadEdzO0MsuiCRxU92hr5erCk/IxQYJBq3EBM/proMYofEvmg0v/pvqpeTMF8ohp4xfKJBkZ+umADs2wuZyGsyp8ucYVRoZhX3FgUTPXOgDejL8lBJJBL8lJVlVM0yAO+Bsx6aRQQ/1BJF4f2905KN8l6db2CszV/prpiAaDRT3TQt+ddVDlznkz7QVJC5Lz5QqV/nVDGK6qTkYi/skeXGyoioP2ziGpIvffvpPdoy+KkkkcJb+VJ5EtT0qlOnox0jWAtuoJBobB3fkpt4VCaUWkapXP01Y2F1JJimz8XVJMCTVsLKn7awEaeMRk3ZSToZopcuWxy9p+3KwAz4pGdYRE61URFaP1UfNZeykTHKY4ndjuzp7TEdPVQSZ2FVN55B9ww0wWsEMVxDtpONZfm/eDMSbRfVJy+RTY9FGdj3BroMQKN7+yg5ACBKm8932yMXb9XY7Y1UbN+qnIm2gPDgpcueeOcdOMopxPJvtqhTaSpmk5NuiksXcFXXWbeXKK300sH+KSQRt6v0UuTGHBc7QyQE7m2I76RM1t9Px4KaRWYnTVTuIWog5NktnWKa1eIExWQpOUGpgNwpvMqOWSVE9KCXOdtaht/pv7XMwTNsXKi82Ymj0m0LBsR+2sN9VJyAFH7Oin5CTXE6FFOKjbVWMat1+0EmIFw37pH5e0IErJNjW8znfScKxdvguVTs/hworPWSS4alBBiyDVHI6LHKf5FEnJBmUbtCSK3/2emtcBROkTGz6BJy5vllgSGT8VjqMaQAK29EGoj/rb1+1J5KxJMSApMxH7UKNXbnxcqK41Lv6pXk34xSr16sTIM3Ma1rKZpJoEvLkcb9v916QYr1nQJNApk6Sb+HOim/IhVZtGY3K5TMvc+ukYkmtQ/D9UltkJFnbvnbABPkQMI/+XWQsc4qPbr1QXFNSnF/54tU/TTWe5T3YiS/u6HlI0XiGCCJ6QxeqgWOl1Jzm10ih0hYv13pZ3n/Eawixu3CxJJidG/tDly4kZS98RVSLPH7aQJME/wBN7qQZMFvVB5HGpYgGpfcxSrCH2/TTIiQgCRBAbKHmJGBBYiETr+X/ABrDGu46rZziKmv34ea8mPEsbrk3sMntkyZxr6EZHivhjKpBumPIfahyl8sz1zJNP0nRQ1Mw/tEioTHJx0hZTpCUicoaxoIxJk6OrKRNn5o/yckZAxmSeIZEeUH9tBA4/CTGQGyY597mhh2dzo/prRAmyCQKh+qY5MUqEMSsSlvKH69NEnQD0SMjUpvO2cyUQlRmqism+mcYSe01NDCfzxtNpEELG2PHfGt2yKQW91RprQv7TnLiA4IiywMDtoOOVhdu6aw/10THI2Ylz5FOU3EXlqY3q3wW7qCLezdE5zh2PpFwst3H0nUkMqriaAt/Cp5jxkl67VPuIrEVqO2DGof6n+ga2fgmFmZOk1G1TM1yxrHaDD4K+4VJ2/U3HkjDLMQRXRYIUnM6k4g1SDp7uFX+RnxeNuW6y7wcS+ugUqDIh/qQdpHk3yVBGqs3RBuZoPL6aZBpqkEA7/T+E4rj2nSWO0Rg/wCdScYMCG+a6DIWMkp+PON5KDytmaSZI6YHWiaQn+SYsU/HmOGLqcpzvxIYCjUZAwH9/isGPBUIq4V8rweLPKOXadB7hUbQqxylvg7Mc6+hFVlTfl9q1iTPFWDN47nsreakJcWkLURMtXLep7TpZViW/b7VBdrCOhPQSFo/tqTQQdFc1gwSiKYOXEmCZ+hhbvtrGL3/ABsqwSbGXx9VXj8gx5JbkvlAW2Od9EQX0TBBoTL4JzlO/GYFCll3iGEezemARRbvIi89VTjyjySGKiFwO3t6zqSBQ6JkEViWx9KhzPK/Uzn6LETvojILoBApX7VSCSVmZ4qM4hp/v10dxN6cVXeYpb3VD5OXGOMNMQ7SwTE8Zu70ZARPBVSJBq5VRkSLj8Vnjn9vtmDrnU2qrGXb4t9Uwp2myvaTn9rF4xoxIN/tUCDAF2z5KxzxMdZhMLLiwH/xrR/Ji211gQaWf0qeUEFKgbLGC5t1NOq6TpYpzkRMoJmWHOXaF/zqQSBSKK+4TT4f2nPlx5YiTJclSSPl6axEmjeioQLK3FOtn1CQlmJgj75jRkNRIfNdO4wJ1VBjEsnGPKjjHRIa/wDGpi+3qtiRrX1VTnJcNu0w3STdddBxiosqE6afj91UZohYhSAG78YyTWdc4i+6oZSK1rb4R8grtLxiSFJSNmP6zrHfzVAmJkSq8OYkEmBk9sr5DIJ7dv8AGtlxVyY2hvVOcp42comZh2ZglI7OdEA5SAHwVDITJvwT8eakq95bJVwXD99BxxfkkGTGiqc5SKlEOTDUzGyQ4xqSIorFAbGJfin4q8TJsWnebkh5YidQQJvVIvS105y5EK/eIfHdkSq/XU5bXb8F1GWJPFU84agMMXQEU5gj6akAmpu2OqSYqaN3VDlM2dvGki4n11pIHF+KwoYFx79ESI48ssztaZl8semsMp4CF0BJJFLW8ExHFzE14yhj/wBW/rprlQBIzmuvgqHOPdEz+KTWXDE521HaJjxVaTVvl0TnPiv5S7eTEsGAFqXUnExAEFVJHJ0TeTAhD1a8oN+Mk19tbt0funEyK3Py/FMclpm5IIK28eNMkaCNrBwV0k4p/Ll1KmCkn8YDxlie16OdnruqFaCCn48lkoSpjM3MhFR+mikg2fukdsUpD5qhzllvs8SWGIm4szoIx6vo+iusNvVMcjFK4IFZjEcpR0QSK2b+lp8PDy+ETlFhLs8TlJsJxt8n/Gk3rZvwVyARN04pxk4np5TD0gIjfpOovazqmRrVvT4Tcead6jlYk4lghTyxvrEOi0iKNl1VPImZTGWkZ/H0jf8AtqIPSVfcZrbg/wATHN8Y85YWaj9LP86OytqN05roLxdP5OZJlEWhuJmTP66mBxhUDI4v5THNDiRFRLARtSrb0mNBxkyN0zJrWNlQ5lSdVIxGKTo/50HHQW4pBy0h7pjlxxxoZJqAykV06XrHu1SMu0wZ5JzlkbBiJyTu9XLGg3ikqppJueNvhGUZ8vGDpQw2hTB1jrokGkJ7ooDV11T+XLBBHUZuxj8rp1j2g1+uSqkQYusfInIi+LtbkzQqhoIkTwVRSnGWVXz4pcxF3NTbArnPTWOJxFYqXdM18HomOXjKMhJctyvSXM50HGSBFVU5f6F+aYSEJkiJREd2MW3/AEaKmJbd1eOUGQKIzgQ5OSc9Y5TmjrnU8TIVDIHw/ExzhgdptFiz/Yn7xvrdoI68aKxBNG3ZU82fxiGwJ6WAT+N265nHFIMVTnMaymztIUoZInQRrjQJBJqf8m359pxjf6i4yKqVL9NaTZIyANDfdE5cj2nezDMyNBU6JrJmG3KQcd4+Wwqeak2Bttsz/sxOtRUCDyb99UT5A5b5JoYiCMZ+m/fScRFLKhQQIDd0xyGuU4blNk3gCXUxeLK5OIrrxTiR5ZuEmCYataB6mg7Whzuq7tMaUTzxzTMTiKQxKybb/rogzIC07w3+LSliXcORS5rk2F6KY0Lei6DKRxTnKMYZtLC6moidB2mqwpQiIbKY596sh8oGohJbdtYTNW+HNVagL9FXyZSOXYEkoupw1qJHB/qJEwbh+/kiTMRhHvUfk8iYhpzp4gyYVjIwLxs/NE5dtkvq0sQszo7QDFYWBFtW3KrxeLsQ0mALiNt9BBji+q1QYvCeSOvaasNpRxoiCYbeqQYMf9aJjnFHIRgAiY5O+OMv+Z1oiuoVRNKAPRMfJEGLY6MWz4iePH66KipWmaj5fPwVBCYu3PkxMzaTLGc6JkVvHB9CqGRNMT/IKbyPGDHiftZh7RTONY485b91pMDuVOPIjipWxTKFfb/GpOOmsLVJp5/nxXon4pyLhzELW+N/+9FjSViQAdJfnsmOaSF8VwwRiCGGo/XUnGsm+/qrvWsXZVDnk5JwIqKLW+sn6fbUVFrrHex+k/Hm/VmYRXJvjG+2mnKnGzdas5A7tu2OSMS1WQY6Rc0ao9pE0ITS+X+m9lV5Nyh0hgaM3STqO0EcFQNB2kUVDkP7nyb3WN0h2V2++pg9Amax/wAuFiYn8kSjNYJPIgTc1og0l+Ce6BJ1VDnheKwtdIi+s+P31Iw2sm5oqHMZSGMGxDOLiUz/ANaCCKGxWJPB6vkmGeMG+BhqZCU6dHUknHKdA9EjKLFl+SbjzcVtY2XF3DL9NNLF9VYjKsUTceebJMMwVTTaXE9dYYwVtP5/ydHV8VTiqAxtRBxamE28jl/Vak63lvknugwQ3smnjtyVvGcMTE4j660UEgQ35LA+Ei7fmiKRlGsLCY2YJL0Uubyqk0l+X0qqScguXcni8mGOUwf21IBiyCYNIiifyQmLK9ypBJTWX/xomDBW7t7H3W8+nH8YkEkoSX3TI/pqpnmW+fheJg1T8ecfu/GXZBnf2v7ulz10QDEOj+kga0fVE5Cl58cQFUMn9N6xxMSNEjLLoyqcYu2VSbg2SoS3r31NYjgiQDWg6LEd4wQy+J/+1u/TWNbXVA5SAbvXj7JxuO1GLEJBtHa9EeLdlpAqIB+U58hCPt2iGGfdAu8amDNKuFjW1S3qqERRvfFJczLlGvtpJEv6WnLQjoiL0oCHYicjOiIMrf8A6Dm/LZY54ONZztnA0/8AWnti6T2mpA4JzkeMtTBRRjJfTfUnGbW80xGUVmX5/SY5LDVFZN+5N7a0Y1eixkcYumFkYAwlRNxAAzb20RIAPR1VHIGmtFpnDNxuDK5xbG1VoApAv9bKREv0fqiQDUy7FXYz6/bRAJqapExIuA3uisD5dIJWO8ReGMGtYyNVQykjZ0QI9JMXhlEgk+tfbT3G0thYZTUvzTecVSzKNXNFfSrzpofr7Se2ZCbzIHocSDlLkwzAf21o1PTREZAwJjrGqc5Sl70pLZakBUZ7amqZOrd0w+U7IEOSJmZRKR31oOl/dJyM0fpdYlkmEzAZECYh26/bW02ZfysCBayB49WS/KwIz28UwdtbK1K+beqSSNIJTZu/qsMjUZju4jQRXhyTIHLly9KLSTRPHcuKel8WO2dal9ZfFY5Gsj246vkt5GXNwZFBaYev30QLX/fFUDoN+tS+SPkkQMhIDHtWCCDB131ju/F08tpWH6c03lbCzRGCd4SLi5mtY1q+q1QG/JN5cwftXiW05iR/qzR2iaWHNVNP6bn9R8jcKRUC+19D/rW7JrrxQBTj42W8sPKOJ1QUiFhY9xBPfUnGs1L1W/mOKY5cdnjPiMwkFmW3roI1ILe6aUJNPtaTrKUlxhcu/wDk1vRvwWpNalESBJjOH9MDdYitPEwT6rXqPtG5h5SDUsm8DJFK4/xoB7qxzW7jfE1KxMgTPqBMpMRI6zfDfgt3EitYfktIF524oO1FRE99HaTQSnvy0b28EeTu7PacMOVsJjGqExEqgZoPgI/kwdLmO35R6akg63WBAf57LROIAe0hWZYr++t/kTB7m/Faxrfy6IEET3xM7QXQl3jTpxWNam0h8liSGZuWbuXByl2wOppcePymlt+uyIrO8kuwSYWfJnTQXCmBwkaoyoC5jxYEm+qzWiP6j5W7RxhMclZFkyY6FgElVGxqTiOEQ3uimlvNwgckfx4s5EmFGf8AVAW9VAFplUQRQ2W8zMEVNrQTJG+iDvRv8SCctaN7LHOPym6W0vqVg4m+scZNDVaZNm/FN5xWBbaintyIA0DGRRaYO5D8/wB0WOfGyYny9sGWcRM+PTWyxMAUQMhY2fgs8uMRMEy4xtyKls+/21oNoqmay/hGeMx5T9cu85n/AKK1hJGxWkEtj5TAWLUx4iAGQ8jEzG36a0HZvZEyZpRY9B2i5GQbCAudSYAhvb2WPB0WxPLlS9JaDMco6986dtpWgmg/09Vh4wxA2ytRVlzCnprRpUCNFoPVvghMKSsQRnqvR8o/tor20omNTC0zZZfTMxJFl+um3L2haYFadVg8gG/23DH0DBFabULYWJjQzrRbLQnKZTANhQktfXRBAjT1fkggIAQCQMkZmeOOpjeKDWEatysaVF3PD9TJH0hrk7zn+saKPktQAyYEW+/JblVbxsPWarlEmtjWgtDf4m3JazlRWHp07ZnSCCFgIFD5ITEPjb1JZfrTPfRU0BqgTYFvihciXcu/Tk7pkv01RInin+oo9K2RkiseMv1k4uw5762spqal+qxQzPibArMxMkQ/prVtNVjX+heG7okZkmw6+izSRF6NKoJByM2DstGZg6QzttVH/HTRJMDTjz5okERt5rCSE9GB62R16TjTkDExRuESCe2vPkl8omYA2turGMhHWNasCJnwRPdjShQ5copStyd5pYYD9NYRFH6JqROPgEj8nG5lrOwb3R7Tbf76QaUo+qwGViafd+q3kvuu09xtTDZDOKrRIA7RZvdbt5Qh5yRIEYC91ZcjHRTW4avwT21mSQ4QlIuOkv5TLYd+l6xnS7boduBGhhv5WKVyXuJ/fisusTp9fKe4Chty/UjyGujBXtEr9vLafrrCz5/iJyvwWOTEqzFTMZIeJ4ztR01jNtUEm9H8IMMML/8AQqzdZAT7abiBQqCdy26Ld5n0cSl4mDvnTSIFEgCo1fzZZ7ob+LDT/qJM2bawkGj5pJ3u/V1lGII9CeR7mm4SZg1oE8IUnMTImh+NUskpJxKEfGaZgiFIiLqftv8AmarSbBLJZByKbX/UnvtjOkDWxb/FjP8AkFyleTulzAMRM2T1+udVGMSLBMYxRt6lCYYaO/KUp458oyd86xEmQfBYmMeLdtEkwtrgynuuJiWfF+xrGbdEdwuB1b2WWcovJiP6nDt1NSCLgUFUHuBpZAGsvkSeVpMXhiH7DqprYQgTFU1XMSntXjLERDnk99QK7x9+CCdbN+oQkI7cp7KViJfvqiKklHdNlLlzkjCVtbDSyJMfV1hiCa2fRaCRIo+vFL5cozErQsxK1x5faMGqEd06Jib6pZieJsRHk08aJhG2Nz9NIrvCm12/lY5R+3Ku6KRaTaf31jJp+pJrPwg8mQlx0iv9fJkPXSIFN1E99dKIs79PyYjjvOa1saUFliRMmz8fJCY7tBUE3YEnr6aYMwgHEmNErz4vuIleQK08hrB7geuDW7SKLEiY0U3lymLZme02RIV/nSDjEi7e/VMACCa8dfNB5MxD1Z8Z6QMkMd9ETVSIFiXx26Kfk7FxX+sQxyLUg4+ut1otNAbF9NUHlIHffr0Ya+ukY1q25QJmRSjiX4pfNZ7j62od3ppIBFG/JNMaXEpJtFS7fEmspUwV21WkOqmprotRMpskVNS+ULT9NIJ/1D+UE6m080jyrxK3rikIkTtc+msJJm6JOREv3SPJwpO8FgsRxSX/ACaqBE1e4ey38xJPi/lIxGWD92eg/thgi99ULVfwpJETi+j9EPOHI3hjiTG+wEa1CCCgwTJcJXmNFzFXM4mCIajGtJjipykWskfkUkOh7sHQALb2n76wx3tKYpy25NwkX9ySeJBMgNM8nMT/AONVEWWNplFccphmbQFszawY1Nv5Ap9/iiSaG3JSkk3mbTpZG0XnVxKJIFPt7pH5DwveGxytkTa13vVdpngpIJNd+tEjyHOMR41tFReekGtGyO7tEXfigtBmxqMhHKS8Gq1mX+rHKTekPn6pfKhz/wCzYTBhZqExrEVg/D8VIyE0uhJ1kcwskk+Mdp/XVRs25UTk+FlPy5CgUJa3i1kfKv7asADlCx7ZEXjpt9apZX1gqVqYFaSuX9Y1qdVqzAoEk7crRW0UkZmbQ30mf9aFE4zL/VuS48gG5bma6sq6QNTd8lPcY4PySPyHosI1lFhDMlae3jTX6lAEXhuinyVCGF/9RIdlrYjVA430j8TO9DuhUEVhi5uBlvM+pnT3RUvVT/kTNEvlAMIG4CpXZg7bRqbmIqfX9WmRRLy5SyeuYgi57RpgxD2R27zKR5N4u4cR7Vkxf9Z1u2TcyFNO2YKSVJZOPSXcSrLldWBUgXcJkkdutkOSSDM5rlJMxEpjWgxOXopyrTVTebLERj2i/rB4/adV2iK33QZgSleQMZWHyipjKqsb5vTECvF+KxO/hD+kIyTSVIbzEM0y6bxN3wUHOwFn6OVJ5BAEjuMe1cXNO+2qGJE7IPbPFT5PJLziBAUTjGBMU6oQH9uiaG9mUFPbQNKGAgoYmwXtGsIApLfmpJOkt2SPK7yES1nDDxhhJN9YSaBc8iLk05IPO0Ghy8eLOXNgQGNNe2iIGl4Kl5Zl9vHjOER6jLMR+ukAkXv1WJgcX0SyTNkmzvUE1Miao8LSpmlSEPJywm6MIbdJ30cNSuYyIprCj5RyIJ2WQlnoRyRY10gkQbP7W4nWqn5SwsoYFavaMjlP+dUTiOTbCJxtqyg/unMCuLiGSpPoTqe4z2w/b2UHKB7JHrW51dhXM1ONOqjuGnh7qbzIPHCV5EANzPQlrGqi8qO4+D48pSPImn3XcTc+UCCz/atV2kwNG9kSbNsKTyb9J5IIbphLrP8AjSQI9PJRJI5ngl5c+M1yys5egeQoBZ66wORFKFQZUeSs2lMDyegOVKA30gA3qQgSRoQ9kkxtBQUfjb4zM366qKVh+SkzYaN9QpfyE1BxZnfePyYEA/8AOq7R/wD0H7rViXv6pDxP/UZUYsYnJV+nXVTl1f2pJiG/lTfktemahfqsMQaRiAuZINZrspcuU3N+RYEDGH24k23066/L+lJNgKt+CXlyDlxFHLEPlc7bYgo1sQe2j0QTMk3b4qPPnyWHt7YkYeqzS6vEQaSp7gBxKn5XKgk4bgCABnE6qDpPVQSBQUb/ABR5c+UMMAO7P0Z/o1YA14clJGPikeRvxix8Rl7ZRZDtrVIvp0U5GsaN3UX5DBhiTrbaoMIYyz9dIx8VM0nKw+n4KRzopxDG8bC05K21ZAnh7eSjLKBG+qR5m/IJOU5GEGt/0R0G1LjmiTKkrLbG5B3NpCRjSARtKmgEC3w5+kjJUyl0Q9lWs/oav/T8lBI/zo3upcubNCrlGstiW8VP03vSMdzA8+D9FMjtjQNlR5cpgtmYs62EcheX+NMxJpDfupJ2ul5ci1/JipkxJFbH9Y1pNBooNSI8VHlyViMEw/j7ms9InVgADnxQTSpEpFhoIGmLiF7RnvqhOhbuuRMnwfko8ub0vPmAkzQEsy52xpxg3ijlaptsp82QvFY5Q9IBOUzRrCLEVcv9UHKTNy/P0SSZkpk7dIJkA2g0ieMuig1rVv6UOXJj2rfEX3O4EeRfptOugwpB5KJAMhv8SjarNzeAJFYBldVEV1UHPmVF55gFmMtYImE65P76qBiIOzfuoEg7QpvJ3lE3JujyJ9em2sPPm/VTJFBXJT5cgY/LlmOLJ7kKLz9tViDE2CmT1fIqKje5PTf3Ne03+2rgA1s3ZT3UrEnrwUnlEkZ65OIzFsB21WshlTJNq8nVjlHlz71KzTiX8vR1pU0mf+jZv0SzI8ux/wDLeSaZjvrA6aPig5Rat+Cly+Sqk5fXDQkxNE6o4iK25eq5HIcwpvJUFmllJ/1HbHXTpD1fRScwP8/CnyeJMxsVvGxXkkiaRJtdSSbh9VN5ETRdpFxUwszeqGJAhQZGXaZitH5KXJgFrHtuUYzG86QRb4QTIrEN8kpy/cHRaqx2IgM3okmhs9VByihuX9KbzhkuhYzN2JyVJ9dVGhQZFvMP8KTlzvKE8mGPIQqiGdvR1oB50cqb1L6KbyeTBKTDaNdeUwRLqoEN/SCZEViEPLLM/u+mCGPKQ61OmnIqe8A+CV59eURD4z45nbxViJxqYg0CnuOhq6fKV507xA2VlFps1USW31WpNKN+6n5cpG/FmSOIVmIXOmDrEqCcZ7Ty180vlGSk4g1HpS0T/VaYr/N5WkUjRvmh5CLYPlEVP0LzP11hsbt8lByy5UQeQDPrPi1icMn6f41iCTS73R3Tc3v6P1WeVyMwN8o8WCJAuZ20xQA3nqsDHNeTeSb+6Dxtlv6SI6+pI4w/N1XwyTe78tFvNEHyM3ZNYAoi+nXU0yobuqQRrHLRHzswMzHtPyYpmeM/fTGOo/lYgcbPmm487KhDj5NL+tdfTvqe0GSKpmRcIyTIhMwLByihaM6wrWqe4j6TnIgl8azMwRVsNPpGiLmk+/2scpPbo+Cc5cuo9ZsnYWTlIcdEC4u/VMgjWOH7xTfyFeT7lGmePVbicR1HWi5xsEi1jZv2VRk8cz3USliI5A1mtROUyG+HkkGIMfynOWNoKIht2i9Ykni9WVgcTUiC/vzRPkWF8nMwJKFzFt/bWIAHDj9p1o39pzmQXLIeK5XBi2OvroPl4vokGeXk3yqcu/iz3HaUsd//ADrn5vwVXvbRvzR48wImYCsJOQAVv/jOscJMixb/ABVJveirxSSF3Kbajk2wZrpH01Mf8kPw4KhlkL1R9w/lHedh5J7jW/na/npqyrGdKCh8FQ58uInKIIZ7U961JvAJlP8AMzurHLyhzHQhk/6Ntv0mxrRspGUCLhvQpzmJJRJRcxEhtI/f01VZg3e6vuAMTo36pvNJY5SUceJFNZzb+moOMgKgQOBKqciIT3TxIWP9Z2Keq6ntMSLHbyVY5N7JhiHj5VYEg94IzojSaKwQK6n8u+apxUoYmCDEm0u5N6CSf9aLoMrbtulTksFBAiZ4rWIi9Bk1FTPsmzoqTE2eJL1ejJmv7an/AFzVYk6/j513Tceaf+0KOZ+7iLlxoidLqpjWmr91Q+TAz7j/AFQfQmpiK03FYkKhWuJfR3qrcUxVdmDyg+qaBvqnupFQeDcUTebIC7dAm5KJZD10HEQcoVSC2/FU8yvKRmQkdiJqOKG06gd1xZVUcn5JzlytL2YRIgS+Me6uk60DkrBAjEqxyaHx3Gim5n3Tv+vXRGtYV3FKqnFGAWJ5ZHKbZiNBBxk6x7qhl2zPDZPPTy8SkWbzXLymeXXpo9WykGaAt+XFUOXKCYW6Y2GE3iT66wANZfJXjBqPnorceZFILbJcKbeU4j7a5nEjRVUBMMUFtWXNrkW71gTHdorGWmvkqnyBKkegK2xTJv8A861da9eqqSefk3wVTlUyO1Mdczx3g1MDikmP9UzCY5vF/IhRpg3i0iv8aCBHaJ19l17hepdeitx+SrxiYpcshWPWv0k4wdY80zHH2TkJe6bQM20wyR6xGoBADdVQMHUx4qhyf+prLm5BS+2sQNLqhkDG3o6pjmxEeNKcRorD3Rr/ABoAItdVIpHm+qqvbOEOpMSTB/ZOmppASMwPJjonOcEuWRHt9JYOt6DGXiqJmnFvwVDnH3fdDXuiIggIuc6IGkTsrmRI0ev6qjKnHlV0yuLkiT6bamouEjIRwosc76ReTba2JTfRH8xqundS7/U5ykseRgJCOgTyCB/60RAiywMid29E5zFAG2arf8skzO86mANV0ApN2+QVPIgOJxmJSAulqNg/qtA2L6rCZMUq/vdN5MeUwDtmDO5CaQRNbqpFtKaqk8gGie6TBxi/EeNDP30GIMK8TXgn87beOZN3/wCWuL/x9tTERNm/NViRiNi7pjmTi5mS+zUXKOgggdHyTJjYJxH926nWVmx7n6anKhBVd2QBOnVu6YQIml6+5h7G8JddNJBlV3VGWr6eSPlFERKqQyCPkWh7VOzqYJrJVjKTJTHKHNwGWLxEpEn00RST/lvyVHLrz+E5zqyYqRgr/wBsrgj/ABpMRSz+6ppTaVQ5wh3LhLWbuMVqTqT9LHE9s3fz8XTixW8O6MVi4l+uiQTS6ruiQ3CPmEStFRMwDlInO9akAm0P0XSY0ZuqeXIhmSgkCYGHlV+6e7rZAE0sqFaapz5BhvfiJdsxSV9NHYQd3e6woIHn8vzTnMQZDoSQ4QsnfbU9oFB4roSRoZRlIF9OLK2mxPlWiOGz4LDKaiTV8kxyiavHSrF+0ZvUkaAtynumtat+qc595mt06bRic/51u2TxTOoAlvdE+TFzGAEFXuVWp7IEdN1d6zD1dU5yx3/2uEeojK/XRWaJBpX7fyicsgkceqkZKHlNGcaIjn0Vg6anknIk68bWiISfHFRvoJyKZMVsm8+jITd45Ebi3GxborImZfirBFimOTlXs1Mwz7okh1UiIh8X9JIbfROfIpMDbAUzIm1yf86jWHz8VXE0fBUPkP8AYGCQIGGeW1U/roOI0bdE4mkC6byuB90j7aCUIWW5vZ1o/wChEKhlzfBMLPt26GLWLs/xqIB5ceT+lfdScqpuPN9Ayqd6PFqHr+mtAyqW3Kxytd+qp5Xby2nMW+pyn/Op7dohUAbU7k3kXE58oq4ywSwbTToOJiqQYMAzRvdNkT3UENsKRB/bG2tJBpZt1RljEnyTHI2iSCif9pIi74sXrdx1mF0GR7uafjz5EXxSAfIRZSFPXR/JrWH5Jmt/6TfyP7gMAm8JhqAT+t92jRt8HG9LN8E/HkL+QqqTycshF3R6akjIaWV91+CLE5VI3lj7RMv0dbWsBt1WGRb/AFOMPkSWYua4p1/Sf7agkWVSajRMcrElYAmI/wDx5TxmjprHEmhb391QIitHr6cFQ5+WzIQnWZ72JoIjG4fwtHKNnKcZ9qU0wdILggw99aQTOqSabFvRP53ki0f+fyp/xojEiX8qwQRSpTnNA2D9zVV7aiP8axxEzct/iP5il24umOT1IN6aI7Zy6kCa1l/Xgq7iDYSm8niG0xW0BNzG7oI1pRAg8ure6fyzu+PJqowY5PKv1XQRtRX3HinOR6KwKzEURxRiE0EmJNoeqABM24N7JzlEKXOGJ3xFkv6aeOMKjlWvq2N1Q53lgAkt8dkSYjGa/vJxfNytxF3x+FQ5DczJ+VDECQQDFffQQBai0kfy3+oj/qpTCrmbqCxz/RoitYVmCLt+ac5vFhFhUjE8bLyTRGgjUN1WAk1qXXwT8eSyCzP/AOVqxDUQvWdE9otRYSBMaOqLznADBbkMXYVKUabRO9W5SMoEaPg6qr8jUsX6RM/uZlOJ29dAxjSCkEGITHLavbkllgNrmHUQQXzSMiBJVIEkrFQTRMRgk0CQa2b+EzYEt14pjluzAHrJe0x+mscZpq/rVVSJNPF6sJ+PIOM+6QYwcZmLkF8azTGo7QTD6KpI1l9XqmmBf/1RHKvxPakK9NYTIAROhtu9k5zSGSt2ZInjERUp/fWob7v1VAHmX1TnyXYk0K8me/uYCf8AOjsJFG/VNzun8px0GEZ6ubv+2sQLHxRjM8j8IjMowMzEmZmmbI1MV7UjIjKD+Pmmaxy6zYfRJRZzB6aIqZ/1Rv0V9wPNs/CeceWIZiLiX3LLf0dY47XWkamfz65JxPI6+Q2zZZy8SYmN9STA4PUpJxF7+Cc5EYqJxK9Y4wp11iZobpExJqQ7recWfeFqpPbZcbao/wD+r3VfyaZULbhU480HemwiKo2sr11OWM3u3w3UwTqfFMclm5kjMnG6fF5Sy9dTAi0BMkRGmqY8ZChUVZyjtOSNuui1dG4WBkwS35LcXjgiQbmkW/ycR001J4KgSd5buq8eTLJ7qaIxd0xW2b1EAVFMUG0mo+3+p+KN+glSMWsyzeNaSCQTOL6ImBFYfumY9rJQueziJYjWBmcdW4VTJ4F/KP6HX6vqMDM6SCK3fRUcjcreaRuRHipGwZ5UjogVi8okGtUx8kZKfcCcpHcIqVwTvrdojiH+puZ16e3wj5cY3iqCG4DDE5+usARXzutB0b2PFHywD7W+5DVkEfpqTiCTP+lu6L7plEuZEqVLhPL19NEErDLwbp1WXokzUZqXASiMdNbGIqKt/qce0iB+XRTDn0RfKY6EtGdMw9Fck/5sjFTG5MRAHtQ3cf8AGpmaFykZG00D6JpeLLyhONmAuM9JnGg13RIINDdE5owIyhtxiZplZGarSSQZAfzzVSK8kx8ky1lVOX1cflt0jWprMKTiRyfg9UPOqIkio8bud5CzpGqAHbE+x+UybEgiabvz0T+ctX9qgCKNxdEEc39LGRIyqH0W47kr+WPRZAogPW9BB2rzb8Uk4mhoU8UDCyxF0LNhvX+dak0WG6wJbKjEKzFVksr+nQTo3okmPCi2Jpac5KRadjpd6wgicVXcddHZMtFPbur68cHf/oApINAmRbd1WVekZf2tEgH0eutOgv8Aa3faPJvdBfLMR9fG/wArNo1hIpqVqgd1PVYbohocx/gm6w1rabrCeDf4mtucIsNcpljKT7p3zoikFt1SDBkVLCY5PWtorEdvHPbWOOI5t80TSNW/hHzgsyT1ilhWyfvrQG/1ViBYP8WOdw2lSTInE/JYYr/jWOFNiVhFSH5onIiYVLuJex1uQ0EHlssAd7v66rPPM/aMYC7GB+z66ImODddE4gzOkI+fHivLyCbxWIicMzvnQTK1SI2I5+yODMTE2w28sTVfpvoyymsrGacBqgqt1dEchOuyldtaQLBt6rTS/idk3r5GGSGJW0jkWzFakmkaLSRst5FROeIRK7LHQhxqt9n4pmKmnzVbytZTl97bKomO2iQR/wCKwgjuiqK5ncGWA75gVa9NMyz9rGI/nRbeOKeV3LDTtLUEY0XG3CnqqianRv7WnxoCZimIv3VbjFmsSDZvVHNFQRFGYdiqkJCx/TWqMdIfVaa3kN2W6QKwNciWGTeIA1taWfqtWI8XCFI+M+3YnASy3S1FxqjM1lBjWILeiKRdsVMsmCU2r1vtqb8lQrOPst5DhqpqcTtAC/TVEeL4o4cFhZkk9CCIMEXP3qO+g7H/ADxWMNupWGsjV7xbNw2vbOsTjtEoxEn/AMW6FCfCI5UKgMlzb7gzWK0QCI0IVQNBX6ReXImzaAmHcq8vKtH8zBbh3WAPFbjyShmFYtCuRUdu2k70kt2WFtapvNo8e0xP41mYljpqYxqcjT54I/qzr0W/kdzeod8XkL1ox0608aIkwaw24R/kXjY1fKWAwJBxlxEaKTW8N+ibCpWfk4pBiLoryOPfyJMabVmvrwR/QoPdD+RyNHlShYx/7GTfrpjHhJ2RBji30RedjJyJrD2NgjpGt20q6J7T1hKvPZuxcelkE1G2mMYWOMCrbogcmWp3/FxhiuW+fXWiK+hWigElsoSmYmCIFlVlhlgPW9YgJJEGbuPlF58hwSsXRjfI4xoAxm5cIgEAm4Wl2eRFvERh42Eegf8AOtIjmqkRGrfktfih5xF47s4t21jlUTDfRSYjd+SVu5/diOKoBsUsmiYoKUVbDVu6zMNkEe5EFU6yxH9tYE391rUN35rYIEpDHJjrBZKn21Iqa2l8X4Y8LpVxHGazN3gqiXVADVsImCfxjdGYmpZ6jtDKtwuJ30RpfFtyjWVuXLO8TZiImPRD01onkoMm1vVbG1M0AP0vYnG2tzv4pmDG6DMh4lxMgRbFKYOmkcTWf1Nqn18X14oeRvmZapmm3ysn66I3evC6ma3EvX6WGBiqbCH7R2PrqjEy3dbum6U5sZwzShBUBFH3vVdontifv3QSdb/TCXzrok5UJCKiiUztpIiy1zJf2+KzypnAnE7sIBxqGO2ggmtJL6rQOvog8iJkJlp36vE/p1og1vZHcBz80rABA+X7TjIGK3qdIiZ0Ab3WmjbC04gf7MVZGKrZ1JJqNJd1icjQ0L/UvKQrBG09COv+NYZTZTJManzQk35RMFR5dYZMzO2iSbWTkIMkoPImZJRZ90wT1Qr/AMaoAihs2EHbVK8vdNSYPdyjyXBdqZ0wCIFm3WZkfzvwb3W8/wAoLYAxLSsRv6fa9aNSsMTkdsfhwgqQLnackBZDLU9DSAL6+iQMcZgWbt4pMBJZxzUeMOZZck41USOaO4AyJQ5T3y8iCQgwDNwT20Agt2T3f/HhP75cVppLDkMKSE1ECp3rWkTB0b+1EmhFpblCUqJmH90SwNB7cf1Om5rEyX4pMaNuyVWTYg7EOEAlYn00xGrdvCqJgxcvfil/kcEWZkkp3CytYgRJ3RBJgRKWZqalIlGa9dnSCBXVav8AomoSqcu+ZGtkggl/F1pI4ckSBQ16Ph8ILM8Za9y1ZmOOy940RSblhExEs/G6CDxJgalbulS5O2tL9LoPiIS8ueGbeREX+jJ5E6oDKOS1hB/dFPyWJyf+p0IYmI7nXTY0sUyeNEOUFsrmSxzxS6mNtIJNLhTM61emyXzh/uyTt9v+dPaI4rJPJVSeW1JlEsBJD/vTAFNVqmZt5Qk5Mp5TE7xfGTLA1yb/AM6oAXW7sRafkv8AUvkT7QyKKSpFzO4kRBrGRLuyiTB9kh43MBBQ3ZdzljrrGej+lE3BmZfygc7OIREkM5iDqRE1/wCdYgnm+T8FiDE0v7pPJqK6DS4Nrz6ao4qTIrk9W5U5RIQMdEvf2yZHbY1tYu93yWJP+tIQk/J5We2Ak3lwR1e5pjgoJ5ltyg8ySWyWCbeqWkxUmnEUr536KSSRwGrd4U35IGyd1liXMxBeqAEwBA9W+OoJJMpXkxfJSUH20xQV1dtOIEiAjupGMg+Ld9JqxPJJLiZoLtcvXppJHd/L1QDSRd9EFYiCBKcwguIoDc/trCpoaonQasfqn553mykcZ3s6bbVrf1MDRA3nTm/dL/IpjxC2CTbiXBUfqaSK7uX5Kcj2mkgfaWeMEOKgnJmJZc6xJn5WyIJij5IPIxMdVREhlDLjfVdsltwo7qzjMJPM293JZ5XEbJNsg/bW1SQZ4x0+FPlyd308emZkiGf631eOOt1pxJpcaT5JeTyTGYYkm3/ZNo+2mgu37ok/5bfIcjjRyomYsAiYvxEnTU2upMCSaluUHmpEzEskA+JcKEkarsitIUkZdPPk/VI8rPJ6YmeTMMwzUXtpAo/JOWIF7N+aV5XENl9auIIxNbTeq7ZHBEk1EdqVTNBdv7SggZGiw1gPFngpHdzr4/CR5QsXF8cRRWYqPrOqAJW7gROr+UnJeYzyVuAAFRlTOMaYAIi3j4IORmLITe9uMit4CcZdMT/Oj1QSJuOjYS+UXO9wBRPHaWZxrRWNYfBHd3U4fb8VJ5FuGIjO1XKF9NMCOqwG/kl8lHbjJAEZjdX3dv8AGma9v/Sk5Re3NLJ0Yd55RCV3QA6a0nfyfFTINhWl0hyIXeOXXyqDC7ffSMTKDIhsJOXyM0YiOSOd8MkvXSMYpWCpFRW+zeqT3CwvJX8ahdsNfXOqgU0Dfog0FBR/SV5ER5bzyMwTE5CJNVG9C+a5DIUny83ok5cvEVg2tEDx8oJhXTE/zV+KO+svyS8ufGYHEuDZhgjI/wBRpApWG2UCaRrrL0+lNdpWkGglJZ2mH9NNODfgt39tTQpHlLKoSPiYkYRgBrrFax7j/NFGZgGUkgS8U4ykrZxKN53+mtBJAxupJnKKy+im8xnxHp5eWLazLeNrjVDEmJU5AATrCm8/yHZckbRtvJpApKDJ/wDtuk5O6yJAJluGKZiumqBpAlQTWNPd+CR5RQ05EKYbvN3oiTW8+SiabDr+qKjYzEtg4vcCa766ChqsTSNYfqg8il+lsiDkz5Pf/jSAZmZIXMmKCHf4UuXKKAjZYY6LuEfpqsQR/rUN1QchvOQD/VNbjlmZqeUiRdeUxjVgU0iVOWUGfJ0ScueerjxfrNqWaIGtmWwpv/qg5fCi81vboS0TKpCP6auk7RqpJihm2qTy35R43s5bl5C3Gpg2H+lBqb0JU3mOJMKtJ5JliUnVgUjL/KmuQ1h+D5KbyzLylYwz0qJwaoCG5U91aWhReYdHkhJJcSPLYCTek1QEiNPR1QBJjRKrvbL7cxMcpzXjrSJ7R/nfx9VJIEwFHlBOHkYMeLGHI/8AOqExOikZGRvuo8uWdiNiaxbx/If6xqsb9VB3JnJ8EnNvC5gl+9fWRrSIxE6D2bhR30g34emrhS5fItIiXLKRTNDMTWqgkSCsSJkmo0U1eX5IpSJh9BjcJ0EAGgo/tQcu0KfLlEywpiBc7sABvrpiCa6SpJE7B8rfany5VK1cO8sstkPbVWEavmuZkVl8FJ5STPEZIWOxhNmPvjWiYpRSchs6typcuZtQEJu55XUcrOkfTVDECpu4UkwKtu6mtvukdpnlC7uw6bjiH9KSZvQcnw4KTygiHiyxGGCJT+umqArUyoJJ/kmihyVzikgEyxY5PLVSAICO4Cvz+oLAvLC7xcy0y5xqQoJk0mym869tTBIF3MEKnLlH29NdO09VPOzu6qTzwTHRF8XFdYrH6xqxiDWG/RQTuC3y4GEnPkEXDxSOJvdtw0fpp/oGlQonumlFHlyWBRAPa0EQA9O863SpUcdn1UeXILmBtAy7tRc7zvqgDkYAso7quj+VLnykg8fFxxzIEGCnVYjSs2lSf/Iujn4Ulimd4jyEaIOSBP8AVao1pdnjbh6qTmDTVTeb+MwQTvQtZUiSbGNJBbEqZqJiVPyyctiek+L+7lWXSMfCXRSSZlv4U35CVKohdzacRN/bVkRG7fVQb1i6k8l9yYxLvvD2f1zjWBigo9UZHGABq/3Sik8oxyp2gnCw4mU1r1gyuZBjg9WFLl8nJqfHdDHthvDYbdb1UAVN1EQYBU5ZgRxxZzgK3JdbI6ivpf4WkjmguN4h6ojft6msCSK3XKTfGjfwo+ckw56vS6xk7aqHdGRItdult0Hl7Y5KOYt7bPIlnrqgJ0pVvVBNeL9FKYOsWUnXO0e7VGAJPr6I7xly6IKxIuYsjapAsUajOpBd1z7sbxo3Km88xCzgRFiPph321QG9m9Uccr86vok5clkYjGTGD3JUhU9dIx1xRIxMGI83ySLADe9YnKTQv+daK8vtSTrokkYlN89p23nxrVwoORiC/Hn+BZ58VhmmfqJZt263ogiEAGKW5M25pOXMzEldSFi+PptnVUtNXdhYzEEwl8+m7S3Kn/5bVZEXqob+kfy3ZA5cpT3UZJeUZJjd/wAaCMSKN81JIP8Akc1pbnPWfUuWoOmrgTRbuMRZeP8AO5lgZmHBcwhdzr3+C+ICOjHgnOShM0DiN5ZD01oIMatuukEyCSW9E3mvRiCyFixZmr+mg4/8myd4NI5o8edYgIlikJi1mIP/ADejs01Saf6Fg+V3KY5EnjyHPQxUFj7ZmN9BmxmeqwNP6MFv2T+Ub8V2xPdzFnrj11pBIo5T3UElvgm4/JbG8zDxptlTpOj+csW3zVCCap/IE6VFhTLef/GtBIogzO9OCbcbGTCIhLmCI1hxusMoygD2TnLkXyiGZEbwikzjIT/fUxNrvXyXSQb/AOW5T8earL4mxfjgeXKnp2g0HDqFvWerPynOQ0wmx94IzX/WogiomXVP9AcG/Pin48n8b6+LWE6Mky9J0mRWPd+aaHk/Xqq/yGeVGHcubUb9NT//ANJAk01b6phmTY7iJCqMEzHpJ9Eisi7fh0ccpFdH8KhysQV9ZuiciY/zjUx4PZWTIpwTnIChlCmyZwFlho7azoE45bHm2U5yIcgxYCZQ9pxmJdTUGsH1VDKv/lzb4qvmw+6sS8pkYZYFN9RGou3srG+r/aKhzzMOxfbjIIRf0nSZECTJTOI4qhi2fbI7nlMPGZw/1EaKaB/aoZGK1Kbhyrxj2wsRJMXxcob1VxrEAkmK9F146Khz4qyESQZN7vk+Mr6VqO04il36eKQdnXT649XOUyhd8Y4oy5Q8ZzqYNzaVeJIsfFVOT1omUnooiRR+uiREFUcgDxLuqcOc9SyEa7K1L9NaK0/y3+KzIt/p80/lYiy5Socm0TX21Oh2ft8IsYOmyoLkZjxwJyjHhD+3661h22VCDxEb7/Spw5oAzB+4oxP4ozH21JmZKqRpabOVbjyHHKeoy8XFxgp/XSTAk3TiTYBt1THOLjcE6x26k9NBxldQRI0ycaqjzAmhjlEq1WBeUTGpANjb92SDBnxfMqvHkNHiz/r68jEy/b9NTNYM9fpWTkDPVMcnM1QSExV8aYGP009v/Opq/FUCSCTfgreanl5E5JSCYIeXijHqOdRGwMNjRVP/ADCpVMvJ60DQyPUejrAkCtiqkzH6/dP5swOMz2d4uPrjWgaKgacZ5P5VDkIXi+iy2Esgf36amCNKFWCRaFTynbr92+ykvaI1MDRvqqxzi5r++cJ+PyQcRM8iVHJletZ39NYiZOjbrUgU0bYVDmUwZWEhIJhthVncdTHG6sE6Sq8eaTEyUZm4jDPHGNYiTOnkkZaEfyW69FXjzd45ISJtGSFuK1BxFxTEqzBtZv6TnIWnrA8oVWdgmY66jIZRGQo24VAkGlkei0zJCRJMcpph3/xrQOioEWBE7Kn8tikN0hLfF8Zgv+5qBgDAEQqrNKJznLMQu4Zs/wD5Vu51iCD08GFVRp4Hoq+XKII8pdkreMRRtv31AvMqhlNTMav5joqecjasRERDMwNmH/jTSnO7YVgxEQA92NlT+QfXcfx6RvxY0RI4rTF7OqoNw5EwuWJAMkv27ajiZVA1fj4LFQUmePGQ/wBTML5SxpJk6qga91G9lTjz5F+Uica5Xf8A6sTHbUQDQXburkETSeIb3THKZ8ondOXLaSAtjREUExs3Cvkat3TeZEGYz5ElvQyaBiZrMWSCYjJ6/ac5bkEs9jCvkt/T/wAB7he6cdpMeiYcR5TDMlkLeaS+ut3ATMQrmceGje6Y5SRawLcNp5DZJDvMukQDorGU7N/ifzXD9UAVlCuNjvd6jm35IpO0t/id5L4ybVCgRGNYQJ5roP8ANLPkm/kxsoyOd52eO1WaO2Oj5vdaYMTT0TFxdm/HCvoTj++2pMil23KvuAMwmWWTe9pwTNzMOgACgVDKbxD6JuPMKFJjydqhG0ZfroIK1Lm/6wqHNOUpV2M9dkWf+dRA0MDjv5BWTJ4KhzJDykRbiCF8sgpD9tMECbQqEzxTG4xVMgT0qYqKvUkkcn157JGcidXKaZhINyr29xRcRrA6bPmrGciDV8Fjn3CokMDEgz/RpPaJImVgQaHz8HCqc5Bjyv8ALjO05vApvqJFYMNuioTbT3R8xCZi0n8txJiD3RDtp3IsqBJ1q+HBU8xiGpa9w7tP+NTFIPynuiuNPTZHyjsHjBkGJLx7a++jtrGtfjRWDSiPHk9bzchIOaz/AI0dgu26qhloNfnj7Jzny43NKoOY3v8A1PpoyxBM6qhURru6pzm9nsM4zIotyeuo7a1fg6JJBEk8G/ZHzPRlonrcJhH19NEEATUQ36Kx3RKZSSm0Jxf7f3HkDoiNqMrAm/BVOYvtWnpDkZSLJjRBArZvgrBMVfJN/I5iZ+idayR9dJvw9VpFAT6t1TnyZHdrAYbvxQx9dSaaPzCqhM4mXaj8Ew+Skm6lhEyU+uY7aJ7TGjf2rORHJ9PTknHk2JyzDtubEQz/AH9daRbRMmZmrhzsmOSXMnm4YAkZtuErRFqVVDITN35eyY5sbf8A1Jk28gwkfTQQDXhZVP8AUv4VePIHpNrF1L9jvqDjNVUnhCJyGYW4lnyliSIQN9EHE6z4N6JGWunFvkm8uPj+kdZxvMXjfSJtqrBEyRATHych6xyhlJjMfp9I0jtNS37pAxsNt/h+cvw+ToV49b6wbAzfR0GJuVXCTX8VBeQRjIkywrKMT21JpUt6okj/AE29084xtgy+52CWXRHOyQdCamhb0RVmZU3h8TEgLXI+ui1NVYypCc5zuoVtHliIhhk+2pIA2SPPqn8uMDkNyg6NMskemgSKjaz6pGR1pDdE3kZtXEDJvgtY+2tMf6FE9246J+PJvivFo41EqxlxjGtGoSCG7KnHnxYjlLtMSXDj20Nzt21JEVLpRBkGRYKnmocu2SfpvvfpoGIsJV9w6eP3w4pvLyovZcPrAZNtYgCv/SOITcfkOR3MhMcrWMPW+2iCHwVEwa6t1TSnEiFh2uJuoyN40Um/9Pm/JmelqqkzmSMkFtMTHjn+r1jA6t7LUj+rlvknOWYHKgxTLDcE8dSRIkWb90jzfqnAgkzERN30Uii9aeMrDImpDbqnOXLik36cpY6WkSXeggEkatzZXTISCNFQ5n0YW6LsEhg/zo1g/aJIPdkT4Jzku/aHEpJK3PbGsIiAG/eVQJFAaQ42THIiKbnyi5yPlSyOggaJMGpfRN5cUoGPxQZuVGaj3Y0EEFYnIVmW/JOuWEwqVUqYPKSb1OlHx69Eggni/wBTjcTfFhAemFtxvqSNDqnupT88E5zl4u+BcVIbyS5I1Jxjk37JnfVPLDY5Ic2cZJV4nQ20CwmW6pB1Nn5JvOJWY2fIwzdrcfedUACIETs3Tgk5A0sZ8E58jfkMbPiwTCUdTOjtBqImW6JIixoE5zwWM+NzO0rBEE1oOJFdVXdBJMQ36ppmEmfE5eJIGwYi/wBdaBEGLqZrdvzWmIA7ScmfGGbjYdnUwTey6Ak11ej8Uwo8ZVlmqu4lJVZ/TprHGRRhaBJAMKrzBMG2wjE3cEC9E76mCKn3WqeX309E3/sdYZiIesw8YnR3GI0b9E9wNNdOqbi8tnD6zckWoJpJwNCCmSBS3F86p+PMm+sgxJcTHlE/9aMgRQGiakidk/HkMIlU3tItGQO/+HUkEGvosSRPiiNBM9S4czDkzrAR4U3dkd0GadzdkeKCl4MZZd0Jer01sgSOLeivuGRkxdnbgmOfi8oCFbOUEyHYm86OwROqIBiG/ROc6pKCHNkBcSHW8amKz5PVNQHxTeU5Nz8Ue+bgJ1rQApORsX96orxxnk/WGgXJJH0nppBEpBkUsgM3tMTXbLISFVGdVEjtB4qxaAaPqn8mZhCFJeQbRZAB66IgRq/NE1vR9UfNG6Zkc+pCEx0l0QCLN8EjtIky26pjkRn24IOTPFhGFFr1+2jtrAu+CxAihEw/ZlGjoyxL1ZCWof8AGpnKYCdKPVOO9bQscafRkifWdEGYJ3fkk5EhY5bViT8YIb7lETtrHGOLfNYEmRYt7ozx3WCdwInuhYURGtU9U9xI4N9EJEmOUEASuT/Ziyepn74zMG6QdBfzRSIIcgN1gidhI9dGvsjuM8KojICS0wiBMBgvSZ0b+1QyrOpl+KMpSxObsCZcTWgRN5Dfwk5A5NvRNx5oF8U6pCzBnjD7p/50GBRhY4iZCJ8jxAQlce1mZviTUb9dYgk8OqQINKl/qY+Rr1BYNwBbMxTB/wA7IVrb4bCP6mSExzN5BCFBZjc7ak93b191QvZPJP1gg6O+x11v6jgt3SDH+fD408krdwLcsy9Gyv631u7IUL8VsY1iHWuizMFimSIgqPIaAb0g6EUhx6X+0EDKtm+qxPtYMgSNRuoxFR1jrrAgzN3wWOUCv+X6IryqRDBDDWJmZt0AjS60zSQ/tHyhcNfSSK71rHinEgiDK0wpMALFTGJxDmtYZRXWVQrjcRRaIGJJimJhmRYl9s/bUnIzeEzodNU07s2RcJkBjp7dSZkjVEmwngh0MxGZCaMVSl/0aRLbpzVjIzJ/fdaW2L4jDLE9IiHtOgisE0RjkDkAFjkywRiGMzj9oP8AV60UlJIyvo36InLMsRtJtW9MA9tOQrN0EiZ2ReUrtv8At37t3iNTECkXfykdpE0uEZGBII8TJjl1m5XbbQQCaN0WigIROXGRxvLFshODla466SCeSxBIoQ/F8Uf5BWGDN4xBjx8o+2g4gUN+qCKaN8FnmWSlhPWcCRvx++sAZrapTFG9VjmLl901NwHEvIQGtAjchTBjeFhR2D8Rg+kJ3b0QKiCmsAiaPyc2TZljdmIMnjszQa1jx97onIXdvdBfEhDdaOOaZ6ClROsDleYLsqBMUn4TeVyO5OJlA41LUdtOM2gey08KePulOQkjfuRPL/OHjOtJ7ibAqTll0b8kXkOCi5lS+im89dEG2rfynuHUw3qiMjlKIvksQyicSvrqSIP6qJ0FEBubk3IqNqUKh09p/wAqe4Cwr9Iikl2MdZkmyIheldNY12oUyLR/SK7IEOfG5nspN/1seP4mRYx8rXhjDMYVYsquu+mBE6BY1PF8eSxtFTG1Rm5+ta0A8kmaxbdvVaYXEy2MEWpDE1ffTEwsTImX6oMRJirl6wzkri+ka3K6RHaKxHhwWnidelu7eSWbg0RkeSj+eaBLc7Qt3hId6++nw+H5eqTiRqRs4WVcNZ2enllf763NByETqtKSnWyIrP0z6OtQ0y2QMiTAFHw/Fp2gpjkPEYgGICYreNYY85Ke7V+uv6ttA+JCESyYTxq1rWFDUo7prELMYZiqnodnpWdapEi9arDLI8of6UsnjcYYfJo5NUwJeO2NbWhq38rWNTKZxMJ0yRvmhk0coUifJvoUG5mYJd+KgREIJ6aYjERqkEAVoG+qyyXERMST2khX3fTW8ViQIFykeVbX6dHlTkCZnSAQLGWIWBNhN1nmdRxGLy7+Ny+keumDYj40UDIyQAt5wUcm7oGIZ8jYIpjSRWViCaHaLN8pSy4huFZHaiJ6y+utAvZPbiDGr8HyQVknZYhSZhKJIeR/V60CJx1f39rYgC3NJJUQsVbXXNSZ/vquNZW7i7reUwCCBM5MJFBA421oGJ4P2ROoFVpnMOJN7zLLj+u89wvV9FJyOm7ZQVZJiNiLilbsvWPkUmTU1o3C0cSqm3xSfvhRfo6kAmpsX4+iCYDcoJFSxAQdccRkIjlqpEf15p7wRw5LW5GrCQIEMQjbopwUjKMZsUHlnq/QvfjvEmkAGqASbWbuleQbTG8O0MTNiTpxra6RjWT080nmxlIc2VmfccaPrpiTxKn+Ae3glla3EnDY8XpgwaqABJfRIJOUhCZGHIkBHTiwLEcQ+msR/Vqj3Ug5Hg/Nb0TBe5FsR60wRpMi8rWHHZ9WEu/XE4nNOVGHWqa+DsUTcGpbcIrFQAu0YvZhp61rSCGx4LTJopnM3HdJiFlmDMB9L1u3eyD3/wCddkOXJViCKmWZRiqT9L1qY0F30e6QMBc6pJRW7Tlv7ogQB5Z+mtoBf22WGQsADNEPLk0JHbGzxp8ga7f20QLG7nZSctqBaSLZOtpJMnHJ4k9dIrQc0RJEmj80nmG69Hx8X9v/AKxTqu09B1f4kREz0Q8lzc0d66q3U7Ot2ig0UyIpYt04JJG2KtmOphj9N61Vf8iuy1bXHNuVvbxlNlbcMdVCf621oJE7qSbbqTyMxHGJiIgLjGB6asAxBSZN+TYQ5chomLXxYnNbLERenEHVv2WJxxxqp+U4noSy1NZN3o6okC5ELEmK+6DyQthd1f1Iw6gnGaBt6qCZq7vySeRA+55QxEY3vp/btpEmhtKKdtLcft9EnlyiFQxHFLZg3jJtOqgX/wCrt+S0CJNm6+KHlnccTR946rfprduXEHpK0gCI/pKqLMbSJWWL3nTAI1hveFM6m0FDyOUX+KWkMLUVYjfXTG1vrdR3AGNS66XUznNRETHuYiS0lWNo1XbFW3wVHumbOyR5r1NolDq+1l2Jf+9Ucce6BZwppP8AO6A5ZnqZZfawzEe3RIAupyk3s25SzhGZLvEht2dYmbXDfooOQ0ju3bKV5Q29gECHpxwLE6KkWWJJqC+cvVTec+T0SeUEkXMQQqekasY2Av4IohfImaiqI9MemiADbaUEmO0+Smxxhgopi5MMkU9r1YFZ1QcsTaYd1nmTslx9REHa/TGgA/8A9KQSYsGyp8ud4CJPO5B3Ixq8cdCeif5uTKTym5TeYmERYI3fT6aoiBBvLfykk3xoEtyByifrK2iTNbbk60VsIcKJEVu6oeYEnJWFcYxNx7pBzqgCS3CxkmBu3ukecs8SASWRA7KlDrDGBB9PVTXWr+fHdBd7IFrj65kwnTTE0utIBi6CsnSFmUmlZnNn0/vQEiIoo7jekwkeXE2ykyQqdCsv9Y1gJNViO292VPl8k8ZIC4n3EBGa6fXVDEA3coFJSPiZ8bwvJTtcZPLVAkmZIGyxy1rNVjkFBTau13Ky1n/vWMeyJN9UjyaV7R9RJZPxTWBkWpu9+iKAXPJI8+TLuMm9x6LPI1egKwGj/JU1luXrFonjiF5ZP166INxFFJzijs+qCk1JJ5JENlb4PXSJir+VJzpIoEjzLglJ4nIEq4JM0axBPLo7qZ46tyleSk3x7t1LVlLv21QGlyihECympFB3Gy1CdoNXFfduNUHOT/PpZB5GSbjC1NkiRc1rf5obKJM10b4JVi5CesnKTvPkn1CMa0woEk8kj8khAKTeUu4SGbzOqqL0QAJvRllRV5YZZZijraOKZ6aqY0h8kTiKadEvl+QrRdcqoBS5h660QQdW6KDkARFA31SvIDe6xLX/AM4O2NYAk8VPdWf+dCp8ueCHNLKEORqWH/zqhiG3wWkTKnyejmRFmJLqYm++mgoUd8c+D+EjycMhluIibzKehpJE0XMn+Z0lJy5JEB43JMpGI3x9M6wEm9W/RBkh+dw90nLmsRRuxFMRG6L21QxF9X6KDGkEwp+ULN9XonJDlBnH2NVBIkUdboJqDM5KXPlJbtExXTAUx1xpGMWY8dFAgnjNkuTx5Pozm5Gsv99URWymTWqjyeFTUWNSRunWlxq+Qb4oJ00b+0jzaGQqZbrfDKda1ia0v8oPaBQP867KS3E8ZLItr6kkUaTUUmq5nOCk5c7gzmwRmpny/rGq7TFW+SmTa7ZUnkrmVGi+QZleWGK9dV2zpRSaXu3KR573KSlEkbHVjaK+ur/yATDbCkkmh05+3v8AKk8+XIwU1uy74nCaBANDXo2FJANCTGims3iLrFplgWAnOsLRp6fCDJFaDZT5c4UmWcy11e54/wBtWMQKlRIvYlvgocmeTCskL4x7foE8o/rYsACmXnT3fqUFLIcuTMbCLMQ7yRVT99FOjfgoBBBNAHzuoPI5TQFQkQVLe798Z1UxUEoGUV1b0SPLxyBSrhjp47wsaocKrn3dxo34e8eXySQRvlPJksz4kz+uk4xU2DlhSCQZHvCR5KTMxFqIxMSpLE9J1pNtJUnIyeDo+Cny5Cxc4uZJyDCLDt07TpjgFEm4spcmUnPjcH3jrDroMYsgnttQtus5B8lsnPXMnG2zVRNBZc8iakP0+lPlziPFkwsXutY31qESQ+DCkUv/AKYUZbC0YFh2Gwzb21VSZNvpR3SZESk5ci+KeXKJmrxFwdJnGkYnt7hQKO62WkvwUVmUiZlZfGemSmdWKUrHm+aDkAJp6KXJgGLu55Bf6CBnr9NMCYbuo7jkZxiqly5uz0tuppTZrFaQALRD1UamalthTeUX+53919O0E/fWif5H+X5qe6TAtu/e1lN5vthji5jpMQkpa5310ga3lTF+Sly5P7sI3tUTCcjp1m9YRQSoJFhZ+fJS5c4GGW4Y4hKd5WDlpxBNCKP4UzArTHVReSrTU+5RgZ6cZ+n66oYiXzUZZjGmP2/1Jy59DiyNyJOCGLjf66sAXJMKZMwKdHH4ovP3RAElt4TjFRDe+sAdLqciJkRDfypTATE8p9z15DfjLfV1r2up7qdzZUnnft5ArKuWNuJhNWMYpldRIHJ/SR5dJ/HlEjn6yQb/ANRRJ0FZCDls39XSPMIJ5TFdWCa4jnbBqO0kVh+y5mSeSm8pred42ouG9u2qIitedUWvVvRJSs9ZgMTTe8xvq5AEaKDkd6esJOlUnj4wZ+mA5f30HKKXyFVGWR6PwSPMI40qSeLMzWH9NPFSBBkUMuik/JsDm4ZPFvB3/tqu0CuTKxNP6v16JRdp4m+7uq+UnToTppcVU5ESdm3KXyumht/sSAgT3t1gAOb81GWWs3U3mAe7kufKKqGq3zXX6arsNqQ26zSZNUnL5ekd2dmYgLmdtUMacFuGqXz7rFXdnifZT66r+QIopOVIfWEPIw/Se9X+5F66015t/qmT0dNlPyinZYJkUioehedPS6xOkfy6vdB5lzXufaI072mQis+utjlJ1hAOURR8Ur8skQrvT+4moi1e+kXrR80cX76cUPOEJJk25Sm8XAX01R7Td6IvYP5fPyJz5MLEZm2oaQgI17+3qV8QEW0eqP8ALEkf/pFA3Z8n2w4201NRfikg23/X7URPkjyp4pDG0EY9wHX7a0A30QBS0y+b5pvLijaHJ9DMjLMOOv8AxH9TqSEgGf8AyCorRcUkMzOzUxOjHyb90kzQiqJyVfc1QeVQkFxT/XfWgAAvwSCA+ac5sT7DDG5OYxPXvoOMHjDdlQtCfyMjExMkrsLedTBiqJ7RAq/lMcmjZ4xMMs2MzhdIP/RDf6rOU4ybTydPdOc4SZ5XMqzsRmJrRS9m/VYC5xoU3mbSsx6ENEdDrdaqKTo39SsJiuxjz3VOPIesdbS8colAU21BxrzSMorjRuU58n+0zCV2p3XG96ntpTfVUAdtXRMc+tOSakyHdx00Ec4WBMSPtVeQ7+5KJDGTE/fUgaC7f0ugJ087qo9IJNspyw4HatT3Rd1TQ3CbzPK5mSQlzibWIf8AxprYN/asEjHuoQ/pPx5JKDf7YzECP7VT6axqKx+pBo35qh8gmORO4XcR6/31BxMywsMu0QK81by6Y6EtQzOI676gCDoqxyrFe6GzHOqY5phwC8X7tPbjP9Togf5jVXOuj8lXjzkmuPJiky7yOb9eupAIP81Ev6SD2mTbdPxW4REM8oLsZOPXromSCR/XwqBm5qnOWfcQhU0MWLKlT/40mIsW2V0GVYyAhUOexG3jNRYVB6Vd6g4j/R4uLKxBEjdVLW+PIgDtjLcwP66iQK2KqSBIumOQTBtK5iR8rw2/bSCTd7Kxn4bKpzjO8eKTTS1PbbREilw35JoI4tlUHxZJlluZ4zE1alPr660bR8q+4gVTnLxOrETPuIEj6et6iJN4Vdwyuyq8eZ//ALbl3MzNm+p/zQ7pknkn48poSD6RZkNq2gnTUmNVUnWx0+E5y5C3BXtrrKQrIdq/TRG5q2yrGUkDWW7qvHlOfJJakjjD98Tf21JEVEQ2fpUP5qP9KhyIkSsbMLDWQPpokzBvT0VTGUWJbun8iMxfrDELisQaYPRu6sZCZN4fD9VfMieXpSqcmqLFrGpOMD+W/VYSTWJb5qhzKYE6nK4uVjfF50Wvts+aqY/mauj4JuKhGbECpny6xxi/622XaeavWdFfj8nQixi9oKxMkYrUEECoVGRlT0+VTydqKl5FXVTdf51NxV+jCoGsC7/UxzRtJPbteOiQz9onWIpSX6sK+4iln78tU5z45WFFu5P3HkM0Dteg97b2VgEHkqzxkMvtxLxz2kCfp9dTWLtuEHMRZvzTceUR2GolIKgfcUVrEA10XQQRz5unrZVPkBi0YjPV6iwemoOJ7ZpLfxZMkydA36KkxLEZ5QpjjDczxs6RoPFUMoxgt8k5z5lQhLRiATCg1t01JAu9FYMiuiocqwEkMQFSJjjUOp4Nu6qScZmRKcXksfSqiIBkKo0AdszcqwcgOENwm4rGayeXH1o8dq9dExz5vVUMqzbLajunPkXfapMXIwcvLxj10EHWz6KhQ/8AkftspuPOO48rx5G/jGzH9dMRJ4Q3sqAm5l7/AIn48xGMwHirstDENDea1jeTq3oqkgiW+Soc679loH0f3TjUEazITMHZ+PwnnEGJhXpgLqOlaDEQXzVdwr3CRw4NlHz5B+UswUXyGzM3nrrdov8A8u6sZAHgnOaWxNNTiOswrJcXqTjI4JmS2OSc5lkpaSEemVOvpnUwSJ1AWrYQQmOQrY1cQeu5lf00EEClp1b6rpjkcTqBxfVEfJSXkeUe3bqPK0gNaYH/AJRZIIIBpZMIQzRjk8Ra7wouf6NaTcCpfgr7xb/oJ/5ESmvHiNsZCYJi676KZCFqEXqqfyRDEyI2eRGZxclTt9dAAGyvgK4p+PIqE9uwkTezAV9tBkn/AMliSKBvkiOJNlodm6KXFdK0GOs6rqcgCCa8k3mnVPIpkSSYElUf76CPTzWGWs1Kbjz5YZKSEFoRMIT9q0HHE1FVZIPBP5VZJDRM422JP7akDXG7KZy/4ezhP5wBLnK3OccScansk0vCwJJ0AlHyEGSBmaenXETTrR4p0mDD/P1U4uWYSkmbq5YbitBG3o+qsHQN9PFagq0nDTMwTUyM6ATibmH8KhlN27UVOPPkn7M1RsuXRkYImbeqsmZE05pvNvynfD47FNoz11pgiISDbd7Jv5MkIjfjZiSn/WKYxrCnIpqazRvmmOW22aabjl+Ja7amRcqgTStUyxOS6xVKTH0+3XJpS3PkrxykybJzn4nuRE4kzO/HLQTF60SYqPDimRCqJAMkZ24vYsSNRauKZjWYGqY5BDyieMyQzBsdWXE9NHbSNCnuIB2l2TqtkS+KkBTVsTc76Labv8VjIAAGpb3ROWU9rMmEjxbishKXcaCDaKatlUCL6pvPlN+6dhQ3xyA6dL0DE4ilGyq/nlq/NOfJcMkM3URxmn2jy1jTGl+qoEmmNPhOo/8A4kJM8Y6Z/b99YGKI7yDW5+X+J+LLX+y1F8tmdhGtEUg0LZouk7tvg3HmYYSJCj6ITdRoIxIb/VhP/NC6qp8glUWT/rH92Hro7YOkq4MGbJ+DT7uLEbS7NzLgMagg0AsUY5RzK3kEh5TNxvibmQJwaddIV4mRoOXVsJjnyLYTrVomW75Y2dFdNm6q8f6ibeF/VV81PKPHfBu2lotf96LXWBixcJvIDpO0P1z1ftogk0bfCge6O6gTD/7N2HE6FREk/SzQZNA360T3dVQ5wTyzROEvBBEtf9aO0Exi+hScwaaP2T8UxUMzAjiT9HGpINCbw/ZVTETcJvKIzlj8hIii8/1WtOVqN+iJpWn4UxzSelSBZKbEYnumsYIk2fqqFOU8lU5Fjx6mLzOYiHbR2yZB81jkeqea2XMjCRhZmCCp1iBokZGal6puL42QbShCzhCu1N6ggcwmQam6ofJTPIH/ANYeOLQzLrdpmgMcW6qv6J3bhE5CNvWMmZGQaudM1ha1x/TfonOfIA5My90all9cupIBIIs/pJsdU5zhxEh+1JggFkzFf51u3UPkk3nV9LXTz45MuJk9Vkm89dQeEejeyQSW6fiYXjBI9Ak8RS2ljjcf41oJ3TINA3qrHMIGZd/KPJl6YWL9dBkVpCKk2mnsn4u7EtZBRDFcfGZy6ZGlAnurRwmOTEjKBLHFKyEwxqCJOw+U0N2+vgnOZy8fJC5moiKXdYe06xHbIlIue1MeUTxZVhZYzHL9ypX21JkGtkz27JjknUZiB5FEG74jPrWsQkHHugUT8ebdDy+raOKdTG9kxFbh6+vFMc+LI9ps7GFiPL01q4iofrxTIkF6p/KLXaIrN2pHGYPtpgFsrSRQERKc5M5g/wBa/byIiIgI751MDW/0sTN5TnOJ8pjZg3ZwDLRo7diqJyF4Yeqp5FR3lE9sderXXRGp8H8It/rTwR2WSHMHctWECdtT/wBUurGZn0CLznE1mA8YmYlaZ1hiq45gNlPx5lmKhmTjM0QnaNTkDlXikSDIlNQFeUsQpEO//szrCTQUp7vmgZH/AC270TTTMtWOICoG9qzp79wqBxNqJjlTufRHE3KCTesdxfzWk2HJ+3mm/k6l9ooP/q6cf+NAwiRLbum1R/nz4qklMxEl7ZtCJP7GpjQqe6vGFpqbhxLBuRE98V11og2ViRyDomOfS1mms4jZiHU9tbVT3Urwfp8Lebuu8iD2DGHfWIxnlZ+iJBNj5J/KUbBut7FwVIV66mBWuj5piNa+GiY5WQ5owxLdUM9nTW1XxWqMVSW4Bao6IFkTg+xoGW/it3SZqC36JWpjO76VESXWqoaTAD903g6t9E01kqLH/wDJrMI/TQACKJBAP8t/FVpg4vu3lZouTPHP31VycaQkZnukuHsm84mZ794DdCwfvqIm1m+ie7GYj19Ef5B2iCImJ/271/jWgALAAa1lv8TPPjGOjUFSByO1xrdpOUaIEkaG/wBppI48TlE1Awf+x7YzGoiswkEjIgaI4ze1Sh+kEr66ak/+JLZWHC75o7nZGlytvamOpPTRlAHBwtiawfp+qG9hDYdoMeXiSEZ08bF6qgNpo9ERpJlTbBOWeTLdaIOg82/OpPOPFby/a3B49Y7Zmw3NtBE1smYk6Xd+aY5G2y3mlVs28uWtXXZBOJobI8Ulh3moM56ZdbKwVdx1oeuj90wzvPIuKYQjCN5jQRPIvwQDQFv7Q4rmUWBJehygiHZ+hoyiI1TJ4v1TeeV477SMOGkg9f7mt2gxVtwjIEbc/FF5GezmZHMQEelakAmk19k2oBV1KZbbL3J7VNTrACJTU0bo6LcVCMDtPjTIejP/AI1iZMc38ovc/NOXgyjNJkm6QWVq1Droki92PFVWKN/qHFphkjyxGMUws/TGmPGX7pkkaJ5GWWOpcWzUjC1HbU2EEV4rd07PpyQkQIiOiZjetsaTNzFRsnuiiHR/SCUKNgEHWlYZA3kHxf6jGxyFZfvuE+SIp6ug0MpGQMk3F+iP7aXa+NGYrB3dYZf0DCwI7q283stxh3RsL8ZzDdVLG2txo/NVpRYeXp42Dm5YSZnRApNp+USJqiPSmHvNxhxFek60UgVDfFPcRRtlFXO+D0CZL5bb6YBt/lBzygijdkN7h2fVZi8/poFLC6RkSIj8fwssHEgiBnk53xaI+s6QNTVbu05twtI4N2RZuCSORUzrGlQS/hbuBEEwTCzyNkSXq3mmeMl/21gNSsMhMCZfsj5NXzgGAhcEYqyfTQADQwZb4LfzE6N+KJyWPczTZLNMYCnvrdok5Q/NM4mgt1dfvVbzbCIbYLJvEHS86LVN2Fh2m1Rsj5pnxmHEyJSU9GtaAaCZdVoEbt8EHkp4vjnMS1AzZDeO/XTEHhCYBtfy3colwwPi3PI6u7JJOe2iG2EdomH8ovKYSXv5Yc+0TNE6wxgGW3og47uLLeRMQkxlnlDnZsX0/voIpKxxN/qPFF5DNtwwgk0M+KZ46wBFTu2FuzWmr9kHkTILM3A7lbb9Z1gDGwD+fhYXvB+Xot5TdkRsmdx4uXpGNIBiC39pgC1n7OFvM34xEPXK8iHey36aCJoLNwpgmoqwh52EVE21gtEgjVQTUXSJqSIPh5vpRHyzUMx4j+TC4SQT00RTSN1iJBEoTxi4nGQXBdJ6a3bD6orJrSoQ5ckO3Yx7sRhfTT2jo/BjROt/G6z8oYI6+VWtO5GgY1qaqSMSKPd1W/ky8TZMNuUKL8b09sUN3zTECNGHwQOXKCSsgl7wAxtrQJoVriL5oeXLk28oEiWIi5YeLGn+RzSbaT+v0QfcbsCPk31y5Y5aRIyndH8jno2UWW7F6wKdJPaf19AUpsgRNYgthBgI5JUnVWJc19dIOwgn5QchILeqCpBxuVZ8mD7Rn1h1o7uT52UnPG63kJBQZZAjDhlWdaNCpBMeTl+iVOrLyLXlaO0Z5QP9Y1Vd7Wo4fNVM19rMouUjlxLSfvvKPbpqDTWqIFjBHk3xQ8iQ5cnIBU7QITGM99GRMTiAKcX6+6QQKLUz2Z2H8YsDroJJMo7h/wA3Ld0OTLNXs1PG4AGxfptoApO3g3xR3QO3GHqleUMrBG7npSiQU6qJFB/TfisSbCbITxn8sQQ2EcWDMTN9dJG95eyLct0rzLiMoS2zNRAU73pAkcG+S0RTV/CV5MJ7vdfj26jxla76wEmdXupmLDqg+X12hwyRBApekDHVIPGhb8ks4PFz0mYgRpglznVQcRUo/noGwsvVv8YquSKdadABmRCkZCpCzyOPKgFqUZhzeSK006Px1STID5PzSPIOUeXlBCSyJixanaM99MZGoQAekN7LeRLBs+PLy3EXECbaaAwbP9WIkSS+qn5I5ancKh8Y2x/fQYmBc2WEdEFR3ALahbusGInY0eqmTEv4QPK8uYDDFeM1rHc2LNEnKa++qCkTPGWhE2LV/cXjSATp49PBT3Duql84wNXjtVr7pNuvpbHdU2WOUkTdvihy5PXxDa5dhuU04gRSoTif/kknixn1B3M+MRN1qopSFv5fykl5ThSaZtmXiVSHfTFUdwxoBVxdB5QkHWm8Yalzxg3dIM8QUTnBiiTlySojeZFEnbGM9J1hjPVTGuVd3KDycuZmYnGfxVmX+r0ihmG3ZaYoNkFhl6UYmZo5USptvpkW1RJyqN+kJeXLiMwrYn6Xy/bqRN9FgTQXxb1UvNsIh2Ld2+TEKZq/11UCmRmjbCJkyCW5SvLN3b05bsNWvTSI6vwTOIpo+L9AUjhjj7f/AKYZnv662kX4+DcLnkY5JVCJe/8AmJeNSOO2qElvxQCBQESX5JfOIi3lUwXLIbTEdo0nGsoPdaKKbyWTySII4YxKpxvVRF7JJxEavSdkq5reUVgjoSzP6/ro7q8FByNsdfSPBIJCBcWeUkxxltk6dtORINd7oyjXdv2Q80MTUWpO0eV2TfWNBrUqb0F39eiTzCYZifah2GR90HHFaTiTBOuqKxWvJJ5PbP4tRAxb5Mh0xqgAecJJHGbeKWSbZbZYC58nFi4v/OtDZ5KTl4l8FvIMROECFan2wNoHTTBNTxb0RkSfZK80xKGxFdomo0jHd8UHc6hJy+RoBrkYj2hlc1erGOyJ1o/xIsgIxEzsPiRJgT7a0AGT/r1UTQEmUvlxKmd3xyyh5ZeWzZpia0BfRaddJSPMwcePjIpdEUJJAF6oAW1s6LEZTej+kjyErkDE4UHiQ3An6urgkWS/d6ISmxFHi+UknYcfXWHbl15KSZrZ/ngl8uqXXdm8Hjium+tBsLBaszpxQecM0K7smIqOk6azEypPbZJyWlcE3gXkY5dFzqqVGMrSLBtlJIVCrftqvoMrHS9HcYn5fnRQDjXEFK8mA90QScXleCz8qc2a3EmrdFrziIup8vkwAWhMbUZDfvquyklagMnb7fglWbyFs4MXURH6adI14P8AUGhbYSz3qNoamR6E/wBTrWFQp7q8ZSeSGfJJqc/tVviUemqhuUHungyl8um0eocTkszErcVjVxSXdEjWsi9UityzGdlkweNQTg1UcG3Cg5AXiEs5Osq1PRrJ66xhbLID+6t1QeXUI2VEaoj3RWdE1/mZbsoOWhvPupcucj4//wBST5W9KjMZ1iDrQoBLfn7JXk5IC+mDjEGcRpGIN5b4qJuDMS9lFQxIhDIpDf8AnpOqI7hF1pm8mnDfgl8kz1h4C5gDl0P01USe7zb9pJtLbul8gk4+5Rb8hIcT2Y3rSBrSJUHIxAkCG+iTnzur5LXrg6arHCB/VlI3ApP2p0QsXW1HdCIvuaQbxRByNiat+KzzBHk5aTkHJki+tHXRM0F+Uvwookm9ipvOql8otjizPQhqbvWitVqiiivKbnCXGDbxxYR066oRFLqJGlYPHk+qzyS9zb2/XMQv+dN/5OrbmKXPFReT1qQZfQaNj1210ilf9NugYBIyoHdIrZSua5DKk/ao3xrCOikkGzb1U3nFbsdVhQgnKrfTvqh/428FJPda6ly58sQIjjqxALWWDtrXrVBMVlTYJy7xB7dnsd7b1VRaaIJERdTefHqveeNWmNzbfVDEm7+9lzNqukvkpvKpVCCoEZVaIGDLWq7QIgV+uP3xWOX8xk+eqRdnxiVgyRf1ZP8AzpBAHdrzXMk5cFPz5TSbkszb0up7/wBtJqKP0cKTF29FHyW2ZTM8vd0vqwReqgBSciOXR/CV5RUMhMxHlIUcuczbnOmK6XUbnG6k8mxSMRLxCgOqxHXVgDu2hSc44llI8uIV7q7yFQ9+QeusDUxSvi+ikk92pPH2UOXI2yMmNoSzpP09NMSa2Uk2JupvIrsLNETkJAlM1qhiQI1QciK6TZ/Pyk5c+EOEklog2qqWL0wbm6jWsW6+ijy55ucFyOWRwZzmtUCbCze8qTlFTAfXokecb+iEzdesR1xrDGa35qSTkONtvt+MuXJbdl9orgdiJ/SNVAiN2FNjWQp0ZIn/ANfxk921S98emqFai7f6pyykzr61eyhy58R7hxlHuRMr0NWNYXPI5C8hvr5z5cg3txf7oCNpdaDkRpipOQsR5R7fqny5RU8bFPHNfi7V3zqsRsoOdYLe3VS5c+RW8nQpSmvKP+9WAIUWAm/Dd18EixDygmACOnjTaZf01oJkhBMmKzKny54iWWpqMxSxV7aa1JLfFRN9ARpxUFqTyZxlLRDxWPxw5e2kAFSTlOiTnzJY4zs48ZyNFYN5044m9FzmRM0bupcuTUExtnjximOoGrP8mtD6oNbKLy/HciNzx2hpluPpprXRciBNbv3UvKapmOsdOU7V6aqDcefkscoFLtlT5cgzyFovIUEW+PlX21drVXOSco2UeXPkrKqKOIqCSysSF3Wda1QLvipnxUuTd5DlZGf0ZGyMd9apFJ4qZyHHnVvdTea+UTFRyom+lp+urjEXLb1UE1nVvwU140vpb+N9Zn3ONYG4xt6oOUCRfy9NknLlx3Hk4jHVenT6aACTwUk5Gti/lR5clHBunEbY60Tfr31YABi9VE40Bnk4Um68iv8AYZlvpiejveqoBwR3GK0Q8l5ScrKT20bQTFpG86DlFKR7qDltZ8XCV5syMpl5DA7gANJWtjjo35LnaAW/JS5LKnJYlzPGFtitdBGQgrdwBp1fHZKxLJD+UP0h/wBjkT+utECi5jLQ24OHySPLissTORECW4m+NQ41u0xGjfytJibCXy6SpPMVePGLCVS/Jiatr9fTVCQNZb+KqTMEbpHltK+M77rjf8k+msJJkP0sg5AX0SckvyojPkqftK7vXTBveFJyMfyKO0JeXyfbkXPGj1OVUaRjuat7qam75fqR+VnJEUZuYIID93rqoFN5btdEBJKQYDrDEjcU5j6aokGuqkkC7CDyhFXNS9QzLx6VONIE6Uh7qTlieOTl+aU5CqzLASkOcbP99YAxwHNYkzAFEpytOJZIWtmKljjpGBir8lqxBIh/SBz7ImYyz+7Gc3n10nHZvyRIJgGkcl5H+ROT+uTF2wvl/ffY19DtFiV8OhxkTL9VjkQCZIkSIiJdr+tukCZ7bt+KZ3NZROdTN1BiPyAsunWIMwIhY5fez2TeXQUnAQWXiHfbfUxJ2T3SYyhPMQTD7lrDi4jxHfoanIbvXqqBEyDVvinOb2UMxcCb8o27ROjWKxKo1FgnOfHN8Yiy8ztvn/GtBBEi7fyiYTnKi1L33JJntHa3W4ahJygwRIKc/wBTlDJvJgIc5ieut0q3bqqms1AR87DlZCtUKksLyIhnUweqwra+jdE3HkMgj/6tIyAKMpVf51IBqdN/FImOWioLCb3KcYfy5FwKt6xJmJCqgMl8Z3TnyMYYHaohP9Y3PppAxTUWKr5FRmYhzNxKyX1snRG1pWFDs3+pzkzJJhwrS3UMR/fUERWG+aoZY2MST9Jxl326dY3uQwL/AMaCNqKgdjSrdU/FOUe62om9yWamJ6wY0ZCOQ1VdxxtTI8ofBUF455dJhvEXuyu0ToBmoBh+z1SSI7deLeif+QCDClswx37x6aK7lv4VEnnDfqFQ5ykJdkmDePEzTW+jtImlUyf8ktlW4/ITDfdAiGnPisvbURSNHRNv83b4pzlOJsjpaENQTf31JAGsqpIuA3RP5MUsoRGOREwstnIW10dt9vRWMt7N0VPJxD7ZZ4s1m+IuS/8AGigroXdWDiDIb+1YZjG47vFJSpp63eiQTsw7clQyymqby6NdZsOLWAqCdTAIje6rHIGoq+L8VU5Me5H1jO9pfptogHKBRWDJjG0tyn486f8AMdLzypD7aiuln5OyTQwTJAROW0ColUTErDjFheqJ3b+l0BFpVuPywRENO3jE1PUNnE76O05Ho35JkRSYb+lU5ihM3ig3g2aidScKG1eqoZGZsRxTinV73VkXQSevpoiasqwTEC/iq+UpL5RjERmolja9T/QEG7dFck47ceqochZIq4ucYrH10kGIE1W/oAnTimELuOWKKb+uGus6k4yY1VgnSzfqqefKLjuOerEsArHpqcRiLSqBE0m7fTRUOVnuZxjZicDVb6ZG1CqBANHCqPInxUclxkFWKUk7f21NDao+G7qhnjfTgnPkrDUgmEJiSEmL7ho7NNdVU9fboqHPjyOlhIOS2u+gg40C6f50oqeXLqAXPWM+MzHj/fU3Pbqq7gSNQfL0VPKrpwExEs7+L/g1gAaiyoUP81bdU/FEkqis+QXF3E/eNGQNj4haSDWIO75JvO5ih4/jEsFTNuftqCJEzeVeJOt/EKvHnAtckGHjFcZJZCFD6aDgfF+b0VDcUB9/hVOXtmV+gWSKz1npqdYlwqBIPNv4VDmkHGX1kzynYuD9NEg1KRURq38J/wCSUOUYv6XA45Byz10UjgrGQEnTyVDkT7YyZHHEh91Mxf8ATovd9FQyIGk6/aMPEmsbBB1YcxhnOsa0SMuMhOPKgftZJ5ARtx26TqTF9VeMHn5tgqhz8cOSaVOm3FTx1PZlldUMtJ/qeac58Rj8WbuC6c5z0/6k4k7mqqTrO3inOYi2pNBCYWrN/uakY1mKeL+EjPupqmOf6p0maxPJCo+utGOq6Ay35JjnyIJyZ5QM+pLDWpAGkRwL9FYIf34Kn8nJI/dVTHj/AHkv9NH+QdpVAgn/AMfVN5zCTUvLMdHZ47ddNtpTjws3um8jtDQGBkGcEf31JNo8ftVNCDZxDumGcObZpnJvaRt00zaEjI9PHm5TDAfkXMbYIY5RQH6aCLmhTWY1b+0xzgisMW4tLUv76DjImq1Tao935pz5BeWxtKo1vuTqe227e3FUDABBh9U5zG5tYShkplklj7ToIKruIxiETla30OKhsA+JCsFH01JxM1urGVz9eb9kx8kTT5RRxLLf/ZYPt/jHeaPkkcE8xbKlorO0dzWrMC6rHIZGti/Wmybjzg74gm4pmPKX9NBkmH7e6sEXBr0fNOc+sEjyN8rEPHaJcmpipmIVDIi12/ROc5c8biFyMe4xSS+lamSKAQ35pk9ITC3LBvGxgXlm470/YJtQq5E8Cn8gqWDYfSJPdifTWp7WTiTzfCLpnn+1dss0F9tnWgET8JEZVxsHZM8mKJ6cpDLRi1O+2pgHgFUpv5OKzOQjpMwyqiAToOOg0P18clcmIFjRuiaaVqZe+z+Ky41gNCVpjf2TDH0ZkGam7onrnRAIpqrGWJixyTnPCQGIa4hMxMZnUkRQ15JMQ9lQ53EF1BI3AKWwXoihLdlY2tH2/VN5SyqV+LlhgowXh0EGIWnIili/1P5GDk3O/k3xspnI3tqai4cpk9UZuYW5AcVMvJuVe1axqFYyuDZP/JEcYmYIgoYbImNFL1hUKzjO7un8uJBJm+nTht/jRTK1vN9eaZPRspzkP48pyChCmYGevXQRF79VUxpGJ8apznxJxtHGWItxyyeuggzPmr7zZOcuRJDQEShub3v/AFEamI/rVtymRyb/ABU480pzDKK3tKRysI+mt20kP1TOur6eKfjymIViaqPFTiS5itGU/wDQ/UyQe4EN+KJyJyy1B/65iKW9nWIBFx2t2Vd0kD/ndOfI/wCyvRzmoOINzvj00EY9EkyIHum4/JxSN4DAmJJZkftGg4kGlp901rz4qiqSIuSurGRxH21FLcKqjlArZPP/AOKRHaOWAqojvOmoMN80jMxJs930T+bFgbS+tBxmJrpE6woaPrdVNK/r5pznh44hXyp2eSyRjpjQADQ3lIobyG/hO8iRunOUW24SWJq9FRQJnhDfVMc+XH6yRDf6HrqYFzDf4nEEi9PNOc3xj3SxuU0b1HrqSDMv6SIBMWl/CpmLKyFSQZWMkVMeusJm1VXeQZpZvZPLIGC8IMmSXLtua0gV1ssCJkbt/ibzuOT4lzBA9SGLN7sdEAiMVcxXXgnOXKKiI3mnDI2Nx/1rECYuZQJNdG/tMN+2agiYuFuRUJ266CIVDKamoomPkiQWIeNPujM+4fvtqSDpo3ummje34q+ZEDTyWouBnYhXreioqVu4yCa0u5dkwqkcj0iRmic0DpnG3DkrMR3ColUObhijGyzxlfdM74qdTANUUsnERY41KFP3bhH+t9Yj/wCV1tKFvwT+XIJSprZlsa3A/vovwL9UziLgx05OfdMc7MhmzEPcXfpOtTU1b1SDxq9FTyOWJe2VmM9arPX00GYoaQsDF2+CYbeRyR34i8bGQ/HjmI30GJrBHLxe6qWX7p/5IzbhRzNTDBjprdp7uC006N8eafy4uG4eRLirXO5euYxM8G9FhlBgv2TcuR/azNw+VU463oGNAP8AnjZUcjY2VOPyJeZjfFxGYkX1jWOO1H4pjG81R48/2pacpUJZ/Hiu0jpO6xxONdB+cVUZIhqGAg2ZFf8AafvoHbYW839rSL2QELoxAdKlc0f406RqF0EgV2dfRU8+JmIgFxInQAZHXPsMUfugEnm31THKUJEulbWTxKMDeV1oERZIPade1UUlmUpL/wBSYtLZ1I7rjRtzhkCOSy15Xvvh5AtNEBizQBcESfhWDo+m6Y58i0mamMbwytS51oWA0DfyqHLigueM3HRZn8oRLs7akg1Ar6cH7LYkig19uipMd07DF9f030TjFUAm1Kfd0ON+k4JJCggKmZ3x31ZI4SrkjGtUfN48u3V6NrYtTP6aO0Rx2s3xW/k/5T+Y0zBd3+U4xAR31gD1KBMyN2/dHlyHkd1EWISBAIX1xtqQIEmkKgcrG8XRoeUDZRjD7SxNFYrb9Ricd6N+J3TEJiY5SWNbrTBQRnREG9deqsHICQdLeyPly9sNdTkETud4Z+upjEDWdkg6XVD5Ou5mHkDuAZhW+2ntrG6B2muj+kxzO9rLDJBDaeU2xojIiStiItXKnNE5HIRta/FeVMlRLMY2jQQcRR9Unu2gIPLr7o5bp+LUxn2zH10ilwgZSI3+EVJlxCL7eOzGSZT+2iTERX7fikZazz6lEZU2mSUGnxXxpmNVQmpd1QI0+ZT3Vo7yzEYzVlpomtpAb8VjSarShT1wwbyN0Sdg0m42Ke7/AOdnqmeXI4rxYgIpio6sSOiAQsANqlOcuKRJ3ab/ANuXVnHd1jNwtBuYv5VW/kQLhFHinlAP69NHaJMWCSMrRLCdRReUj4xn0cMxoApaq3dkKASN9UGCrqbJnEsDgdv00AGKwCkZUIii3tbZBiWVZJm8qddFdRVMiI12tsjM/eLdoLYhtNax4rA2M8U1zfaVvMiytQX6aBE1FW+qQYFD/ULDEgT65pqJJ9x+mtWf6e60/wDR5PZaZrIlYcSjdWdtaAK6thV3HGoFtvRbyo3crEwYZCZ4mgg3Nn5rA0PdTg/Vb0jYE4rOElwOHTb+TO780gim5PumHlJKO2TEoTGIgjRGIEhVJIoIr7ISi9VhipPTrOiOhj8UyDQ1pRHj8jfk2I2jNZ9scvEHr2nVDEGgVE1gDW/qm8o8uPizctylG0Zme2pIoCCkQTWiJzmkuYe+JVo41trHHjMIppZHyIpj6KJMPYN576k46C7fmsRWQt5cY4yxgdioz17ffWjI8W5SQSZrDfwnF5xtOFoUlgIOUGO+ggRSEAwVhRnaakcQ7QXJpMERqsCdHzW48m/bE1gz7lk7nX/zshbZ6rUmjfJCS1qfy26RJmNBNL1b91XdiTano3VMsVMEwYvemZFDto4i7eqKZCtg31QeWLxMij7QGQfcOsB5h2VSNFhw1EWeNvLczXKP+tJFY1+24TMmiLb6yWkRYRflHXQKXs+D4qQQBFICO41EzuyXFhABrEaapJEUs3HutxvNxARYlRE+IN61ES3Wq0kM7SYc3Uhmf7d9aMrP2WJ1LeqB3OUJuVuOzcX0xrGteGif8ibHm6rIjEJ4nVJgmma1haL1bY3uhxxjaNvLo2vfP9tVINqJgRI6vojkR5MlMtklRRyZ9L1IIFYqtJ6F+SBULSVIMx7Zn9z0nWvMLGY3fgmZI3cXmg5Yr92160TqtJpF40/UGYniipGPFv8A6u9Ii1Yfut3VgytOJojJIRdVck7R9tT9PksD3WlNcxgIr3bXO81rWEt+qO6nCbuUs7cayRWKOnV1UC9UVmvq+KyXLBTPX0pCEonUj+rN/CTHFt67i5sPSFJd+n9tURJmpWJ1JExvd+KDWeTjBK9TExPcxrVigWpMeiBFx+1mMmHMx7e+sRLfFE73PBZZLWd3xxhazEp01iIL5P7R3V7g4fNE/wDnjFs9frAiB6GtM0BunuMcTotLAQNdUurmKkdYgGuiDkSZD8UJldkZWWZ33ev9ba1qtu4CSa22+vVLas+W/wCKVliYKnN39NUaUN05b2Rjflyhv9psRbOYa29dSYBooOQM7Pigpu8pwMDPikYF/wDOgGBQVfH0WGU1CBMuDyoSpyOIiInprSdNESdRZbktXDyiZSbEGScTqRJBG3yt3E8+CXklntJrlDyNmZWJH9NXFBMvq9kipruleceXbxslqTKyzB/zo/1Xgi1DZB+R/wBg4+lG+SVibmnW7cQbVb+UggHuuf3kl81csZaqGEl9xbR6artEVpqiSBxb+lmcwwwOCXP1++dagMLV1J7liiEcGIllPLYJF3rWIkybuFArdKq1tTtLBGKk5R/1qiK0WOWIEmplYmCA3iaTBx32YmNBAmT/AKUd4rzeiVmFYmixhbjMqO2dVrRMkGBMt+SD45Id8sRC4rIz9dYEkwaLAmxtwdEnkle6YE8XiwqYV7dp1UTwCKaVKXzstmUkQiaa5S3/AI0U7qWb/VUkTt8IHKeUs0bRHYU2h7ho/ocm/pBM2kluyEw4LbRmrGKkiPrGjkbINRwWeXjHGsxsJYji8fprD+rXb9ETNAx1S+ZgAxKTMpN0YNPaYBNW9ViZGzeyVXx8sDGSYlIaqj/rVCJrd+LlYVoPhLyvLf6A2+P0rWsIiiDniBakpVnDDnD1E62Mf9aug0lvdaREf8rPIMsM2S8iMfXan9NYbhBG9W4UvPa6EVU/vm3v/jVdpiW3oicRWTHANyg8lXiKim43GOO08TVAVlaRY3q56pfLjeKGEIPGYIzOXG5rGBUWQbRkW+iHmTMGPdARg3z/AONTBNn7PZSYIkWb3SPJ2gype8zRE41om7bKucvv7U+UxleszKSSj5FnfSDNqKKDasoLxxdLas+2CDGYvOnUHV1WJJPu3dKoyvIiJJT/AGz6XpsQACpkjq97+iV+Qh+gWJRIT+WbIzqjjV+iCSDIs5ScuaETAk15LghkqAP6xpArxHJNJByeqVbolYn730mI0TSRRR3jokVy3HrOJlTyS/0da9ApyI3ghufRLITVhB1iqYUpTTTSRv8AKO4zTXV/PFB5/kynKJW8fjINUfpnW7ZtULHifHgpvyJLEEpLLcjcdv6zqhhFNYd0DxCWZLS5CyOkLG3pqhpAUk7miy303ISmJulq52jWFoNlMxYBtwkXMtfjTFBO0TZu7aaC0bqan/VJb5qfLn4ylvlK2jfEiYzJj+iscZoZiEjtN7JeSoHu8oatnpfksVesIxP/AIv5+6KZM12QUwHRePIWPVBFh66QQRxWmKPxSeXEAgXFbcm/RCPvpkzDizqpE2HnV6pXkxNeuaxm7ZrWpY6rWFbvd2UxYnM94JVtJZN4y6rWwlv3VHIAQalvxQeUmxMoSfko8faxlvtp/q8qZqRokfki+LO0znPlCkxxYWK1QB1ir+kDtuanh9JfJc8sw2j0qcz/ANaQjLKtLu/qghNzNu0A4mPLEawE2s+SxvpL/EqxROI7TOUpiCuutA1UyXd/iR5xUY3alvxiDlJB9NIBiRZt10SZyr6qbzkK49c78YKeKtGqiur6b2U2LlJyfcAhjcYEvH+0276oLYmkNz6JZPd2oPpP/wCydb66oWp4vio7hpD+UHnv5S71cH/qCb63aQI5OVhU1l2v5JOXJxKOUG4Ieof+dMC5gh80A07vVvyS+X+05o3F5IM0Ga6aSQBAfv8Aig5G7+ErAJ4zHGeKKTL2gMw3rDKchFpQcsrvxSefHpLS1sURyqZ6TFaw7iYl0QcjQi5eyV5slRD7mIMNqNkf21hgCIlEVrfyUnk2xEFz/jBMu2qikblAygxtRK8pVC4ucrARS9DfVxAgrnMiDfql5cgpeJNNXLYQSzrASVMyZmW+in5owRwpvfk7scQlh6kauMb0fsoIMSLbJeXOWJGLid2sDj11hAFJlF8pDdFKZqw2huRuOUpT3rWJAoLuHspJEUSvIieT3SeRFbwzy/71oNALuyJJtQN+Cn5pMyARj9ZKox01fafdEzGyXymPbyehtNkTUY/rGmIBGqk5DQ1lv9U/IIZIqMfl4m2x17GqgwRBb9FJyBPaW9EvkzMeIw2HJx0ML6asgRSqg0pMBvgp8mYeSTCQim8Txl9dEgCBV7oJoQLKXnARDyzhWL3cSP8AWNapqIAhvkpJyg8mwk5c+nutIi/KgsJx6ae2H7H4UkDWpbFVJlWe28zPSnGO+rpFJLcokCZb/ISecZF5cfIz40ZsgTSBLb8VFamaPw+1M5vc471HLPKVJbIvXSIqjuxAjgkeUALUsrTyXoVIkemtSZ02U91zjJ1lvgpPKJAO/L6f6k76am7bsoMHr+XU3lLFT1GugXZ9NtJxpJspkTN38cNVPlyOClVIRMzEyzTD+uq7e4UtCnuNxfy+uai8vKYRDc3lIEBj0jVgdsHxboo7gDGV2EryIOo/+2wZYzxrP31PHdSTkd/eFHlyKeNQ2jU2A5nMaupNVOUkf034JXlMstYMZgcIZnTEGqmYibPr+qS7yh0q5uYw5qtXjsH9dVJPcK0Unk8htjMOFWYlLiNalLTu/n2WypQQpeUS0DS5oiI7ptrdvceLdOCiZspvNightUm8/iGFj76sYgGDdQSZsHaqlZ0IiFuvuAj11UGxs/xScgSAG+CR5RhVy9bdpMZludNLPyei55ZSZ/5f4pcvknHt2ivK4oYyaQCDAsif1+tFLlyAkvFvImKavd9NPaRdczWomob2U+XJQuak69BxmMzqxiBqucjo24U3k9t9yagCMgLiN9V27i6k5TwxbdJcuYergzCdyZb1QmZ8W6IMm9MW7KLy5ILL64uxuYTfWFTWhCgkd0f8wpcvk8Syphll92J7V6arHGTIuuZJobBt0lz5KcainFdajYr/AJ66sU5I8slJ+R7hMsD5fRXPb/rWoaCyia6N6UUufIVt6xK+XaofWf01QAir9kUiMqBtwk8hZkzYF3EYhA7kaxoI1bCgmf5uG/tR5KRGBiCs4GNuuqBmYFUdw/629lJ5OUivKTkEbSuAjppAnaHRczlJiaOFLlzTk0mGoaIYiGE/8d0YiJNlJINFLzmFxGC5JprAelaok6X+mVOWRi1EnLnY8pLg8ZysZ27Trdv/AMa82+KkmR2i309/FTecqY4yWPVoirp/XVdtBqW7qCaV/FNfGbC9gEGv6/5rSTHEN/CiSa42ScniXVzMzGLLTx6z00VUmYkVIb4qPm14oBcBEsq7y9KyarECxtzR/MzUm6RgkWyOtkneGe2+qx7tYjog5gav08kqnEyR0mId4umMaRJMjdcv/wBBrfh8OFN5YDCwWMz0gGf8aac35rXvR+T0U3ny50SR95J6Bkcx66Yrwna6kEAdUiyozRIEwDknj1D9Pqhx2JUjPqX5KfkTkajxIe6kMGrgiooWVMkF+B5IPNqGsjeV3hi3trHHg3xUD1b3UuXKUGFC22Epniv2vXTtpOkuqJEwKjdK8jjPujIk27+tBo7a/wAqJ7n0uk8uMFDPEbYzT9GOvXVgVkyFhM1pVT89ouWq3nsuXV9tjopyOhku1WeC0qKqckZAG/bSgm317aJrZYmxFH6OqTziQ5f6r7YOPjA59s6vtMUUHPLV7+iEnVBmS4hhMUSfW+mtkN4UzlAISeY1n90FSFTMg/pZpgCsiG3CozcryP8AJEzPEQxBDmh2SNe3skTfJfDmKhP5iEqByC4TNq8riT11JEc3otJ0uG9lvMpOV4ieObjdd/TT2weCqdxT0bqnW5olGyWX9sgXXfWk3F3+LY5CpD1R8oiz3DtVx4gXesZN9CulRybsVTzilPI9rE92mQPbqbjuFA34bIEERbo6JzmAgK4Z6DTI4Zv10EEVoNW/BUTlcHXw9EfJvNqyRM5irR/tpgGixMOic5nHIxWyzkRLaGyNSODZVEkitt6Jz5LJIyJxez1VwxjOmwnwdlUAa04uK+yoUgXOem7fHatSDia6efit3aZVLsnOUTCKEpUcalASb+mpIGr1SCCn88SBkeQtYiJJzi9HaNLX8Ekg2b5J/IWR47oCCQVvvN40DEg2KoZExIu5fyqHNK8pDOeWCcA7b/bWnSG+BTGOl/VU8690GZSNnMQyGi/+d34pEixkB8CnGacf+1nuOUFuWfrrEEBIJ6tlMc4XIPU24+LO1RqYFqWVAAvinOXFb9pU9c8pXd3t66DiQNy/pUDWRdU4coQlhPaTBTXSUnf/ABqCYxnXl6Jv9Kxzu/tf/NS+uiaEw/J8U4kA0hPx50ozG+UB/LblH30EDy9VXcQeBVPJIZ4uM3+03mXO9fpoN5NFYOgoVY5zsSzM3MTxIpCCtQcd5h9VQyGOU1hOckWDxevW+tRW2pIIvVX3TQ1/Nk/HlkslD79PGZoY/p0f0CNlQt3H5dVU+Ti7jH05Bd13rOntrtRv4T3HpDeid5GcGZmOXfZsJf7akAx26Kscxd/Hun484YmYyXPLrVYCOy6k4i8uFVCJL4PmqnLy3STjxbZ/2SEu3M6IIM0urB7ca3fynHvu1JS3dJGgmNG3qrxy7RJi6px5cguPTlEftn3SwbVrAgml1c3i7blWOc4YGto3k6sen11BFJpK2sWEo+TTHo8WcmYhZvSRNPVdO4cvVuipx5MYYZ9rCSdSKJNTIVSJ3PmnPkTrMeTjpySlV/XGgieb9OioGkgghWkiOLBEXMsLtmjFf20AVm/hHwr7oqdS/FMckgETeRCWH8rSzsa0bCCqBBqbw34qvH5TeDcWanZi+++pyk0uCdlhefj8TnImYrllmGLCt1eh/jQfN6q+6YnSzfRVOTPXiZZHeai8f31Jiwu35quYdX9Jz5KagB6Mwbs9DpOg4EmTWrh81QIilfFPkBhWazbcKDMfaNT3ETjtR89FQygwW+aocm5eUJ+MXA0ww4OhpkEhUKClCyneZauUrxUqLTo5dYXgH56KhkaY6NsKwzczEzU0bRQchxeoiBBsqBjeX6onPkQkUTa1+2H/ANTUnEFVjlFCKlvmrHyD0qpeSdWZiW9ScYroKpByl9Uy+TGwx+UTyMRNTGp7Yrwb/FeOdIN05yj91xI14xvNbxEZP01iKVs39qjmBbV26elE/HnzYVluMDG1E49N9Sce00VUiioct5J6pfrPFWJ7f30VmoVVoPZvim48oEcVW0KEPponUbKpBtd2cpjkDsqsYzdMUPb10gjp1V91ZMwHun84eKJ1zFTOMsJ/fUQDvKsVv4aqn8lQRSMZcEVnJ6ujtGlQ3wWBFpgu5THyGGq5EZIQSAlD/jWOJjcPkrkgz/zKbymDO8PJlLhJdTG/iq7okatlORTfEBgaQjdJQ0c0jIgka76Iy4v1ibM1fGg+2pOINjTmrGUjjuwdU5zYF32biBXsC/XRGIPa291gcYlNx54kZzIMzBnlARy3nRljoP8AVtlRpxEt+SociONm9QBESygGcf8AegySZs37JBPX7ROXpKSeMx9dvxwztrGaE2VUmt3xTeUMEKw8bN1vNougHE1MgN8k9xmaPonOaxe9xHixBMRL29NbIACS37qwYtRt2b+RlGYxIVPWDxS+8amMMtX6JBEbp/5OK24rChcdWHBazo9EjLIWN39InMJoKgqme6cRDOdbtNw/VUCRUFMPFhnjLKpUpJKVf9ddBxNRVtlWCSSPFNx5PFYQJaOjFVIe7RSlPhUCDcXCY5cifQhn08UBlV9dEbthXIIm9dHw4BU48mWfbyd1j3ZrPJiN+vpqcsTPB/ae6Y25J/5DvxlrMzZMeMlenTU9tdJb80gkHUt6KhzmSRfUVUobg/LH9tasP4T3EiLhZ5ftOTVzSpUWEmf00CbnU8n97qxnWRomObASiCnSdpHk49dFBaIVd1O7Xg+Kb+TklpEgt9ZEfaBeZ1qTGrl/aRcGW/NOc8mOllqpe0CXvqaHXXVW34pzlcgNEAzxQaChRn/zpA01dUg0k0VBiYuVok7uXrMXqSCRBvD9lQyrSsMo8eSO8LZTHq2yTeggEQqv/RpSqp/LeyQCiZenX06antEQbrVAkJjnxkh91cQfadEllqt86DiYrbzVY55SeLfmm8hS0wsQmN+IQj+upb6qgTEGlOPkn48lkeTFk8hlnbZgmO2tpSE90ZceDirhN5DBMBI3T3K6vo6xiKtwyqHhO/p0VuPyENPEiAaJmgJm/rGp7Yt1Vkn/ADG6Y5TfobpNhHprEECFgfD5hNx+Tx3qEJhmYTeTym9SQCKb/KqKdtQ/NOcoSZkWLIaWUb/LHrojKJGqoSRSCHrZMcqM0WYi2obH69NacgeMfD8UjIkyH19k5yZywxHJRcgdOUEzrDITBFVXd/8A5KpzgLGIO7AA+2XUkTOyxINdftNxbzFYBJ7EoH9dtYitE95IjVvwTLM0STOXopMIBMLqYAIdn0VDKgbd05yQLuYJM4uZFGIjadHaI48EzJrVvRU82szEkQdccqlifXRMVFk2/rGz0fin4rBVLxZISsRlZX7604k8bK5q3+phbifRYHIT1QP10GAqGc2NPRV/krCuaHomIh1NZrd9VrUiQ3KcVxER0ZIyeMidA0ERU7v7T3RQUPFEeicYWIlUniyUsuHOtUQeT2fJV3TcU5+yfjzi1MDG/wBekuzesIOlZK0VIx5Kgk0oy7cRnyBxGJ/XWIIx1WBOtCat2Ty8QBzM306BAV9tTANSLKxWpJjinOURSlTcJcV47iTqSBFKZBaZndNx5+2yWBZfoA7L/U6wk10D6pM3NvVV8mq3nMTlWc+2P6zorlUF2fRAI1vDfknOaVCkvcGACfcQmsRJoqJEQNG4+U3HlxcVmpisUenE1JxpWq0gGTTz4eabikyNiKBy5bwSTBJrVAjXoqnWhKf+SW+Nf/MxcRHKInbH+NMDi+X2mmpd9E5ypjYtqQ3R6AZj+17xhu6AZpqG58U0tzxhnHt/bgpwr0v66ABEur4Ku6shthU48/ab1hhYw1e+XU5YAGnosBXg+LEJznPa4FN5wwVOg4lY0oLuyY5RMLxtm1V9wYm6/T01JxmBdIIBTHKJlztsRAEZvU9KJJOXF8E/kVNXmHiN+Q+XT+2g2pr+JNP8pzkLmQfbaYjr5TK9P+kZSK0l+3kkEi7fmjTUpiHCDynDxiZNv86wqJ8lpAMzBbqqTBHtiIHPTxmXC7antmtZbst3d14kso+YoxE4JlUIP/pDE6SDorApUp+PK44w8oCAmM3vBDejtpWQCiYk4pvJjG8pvCSvj4tzPSdTrOisZiYb9VuPPEcnuE4FLhcz2j66MgBcStOMmG/FU5clnCM3BPpO5P66mNxEKsTAum8xoN64xUjeSmfu6wnqtEVNIe6bzqJXYKxiTbkr1nWOVeEdVOuzsjPmEZ6cjHKZ6AhHWHWmKmgXScgI0hv9T8VAY6/TMVy6FYp0UNi+nyg5C5FkTnJ+1xmciBM4Wf8AxWmAIIuiBbh9I+XX2iwfugtk/EoPpOgYg16vxV9xFbw3+Jh4xL4zEUhErvIJrHE9HwRJ7orOt3KKDdZJiYvNLFS5N9QJFQqGQ4ph/GKjxpw1xSTE3H/jQRrlc7LSb46pvLlNvIwB3LasmNPbFRdMkUoxvsys8/GmXkzDBG7xqJQ5bdtETbd/ZSIgSEePM5QJZV3MhTIUn9dA4ECkS26kA1BumOZ27cU2tICcJ/VaO2L6+1Ejumnq35lSRpg3cRxZSL31u6nXZYZUbsj5NtQHaGpOhE4l0gixqVu6gl/qYlIUmQjkw1m8Xiu+g5jWzfBIImB4rExPFWZQlEErD9+unuk/0/LwTIijfpKItZh2CN94pHfWJBkFbEnmmHu7zEcnlgucRopP258FUyP6DYWPkIy7VJlihtPL+2t2kF/qP5IhH+VUIM1M1gam28RP99btgysBjF6o/wAl4voBU/jQwoOe2iN7t6q8RAvqj5qXXJMo7MJlI/zrdoU1Bi1XRMcq/Ia3cv14kZ0HGDUUTOWtvB7o+rJAFxG59ZKv7a0Vl/C02uMgt6+6Zviu6pAF/wB9FeMJuZpD67I+Qm9o+PeOrPFEisa0dQ6XVAEEkTK3kEfl0ixgdpRw6Kmuj2fFaTPcLN6oruBQ5q5wicmzTYRNSU4kG+6PkMVsFs7itgdtTT/+uCe4TxD9kBm/aNnRcJYcXTQLE4xBfqiF23NSqU4IhiUg/TW7hZ1W7pgChTEISJPlUMwz06G/bU9wAgcFpgkoTHqSDSstu5c+saTBETX6TMmC24REktjGFm/xsiuTjWinFV3CKD0Wea4jaEycrSTxMn30Ri2UDlV+6bz5YC6mVSt9zbP/AI1u3nC007hRY5pyiS5Zmk2Y6Vd+mg47rdoPN+Psi8jdVuOkIIGJxH9Rogmj5rARXE86/r3RHjbTXjioJZxROsZ0TGU0u+qJy4XETJM9f/tm7jWOxsR8/qO0xNYentqtIcXG8HGplHPXetOsLRuK8Xq9FqMJEmHMHVnkDnp/fRXLm26BIOplDyi+LcXyqbw1lJ1oBEGZCwG8xKZEgOTs3CtIxL0Y9NBHcUgmxKN4TkevJZiYDuHU1orBQciRSz0OqCst/rDchBTWI0wLigfRVOQuat+N0Tl+QS2x5TGz1qzNVqYHCqO7KbsoecILJEk8ZmGTpP3/AO9/Nxunu1AqscgiwCZMKw7oDb6a3diTLd0yZI1L3WmoqqrOycZI2HTImReeXVByMyLQ/wBW8oImFf8A9V3vVzVaxOJPBacu/wD8XqtGS7JIVfWQXD1vQT1/ViZ8FnyN5zBc0dHPY0mCNIDcfSJPmgLRBMR5XJCU1t662lbPwcLGpJk67IqC8Z3zVzt7mBqNa+0c0VIkENu6C2z9MbT+1Xr+ukUtC2IEAzVvTxQXixZOXjFSuENl9dYbIkEUb6UTHIwT4s5spGsRH6amnVuyJIo25KV5HUKGwbjEiIEaqRMLCIoJHVvkl885AEm8KXZBJf00SdRVYzcQg8lCPIhnBm4Kl6rnSKGvJNdCIQ8540AShLTMOTo6xGXdEmy0gGTdB583IXFBPSFmX0NnR2jjD5ePsp/kfybt+KXzXGFZZjLcZGIehf3e0YgaFMiW9VpSb6brExJNVrU/59h1hbuk0FfH0Qm91uevG1JCzt+ukgifRF72pVaZIWbIkX/1nZn2/rvp/wAlBOuv19rTEqw3O94JYP8AY66LgDZvigETIiIS+YDsVC8on1ui9GorbgiRiadViY4r7c08bxJdx+nfSak/K2WWoAlZ34qRXtrhEPVb/wAaYpNh6qRkbm41Q8gn1N9rDk1DKROtFa2WAIu/N2Un5ImJZJNrAT2leIaoB+SwHde59+JW8oN0wS+5mGSEmXj01n68FU6F80rySFbBnay0ub8X660zNKKYmjfVAQn1ZWYjivte8XOtxQcogXI8UJzvviYJrrE9I0RBhy+Keb9Ejy4ntHMCEsbZUENI3NSsCTpUIPLyGAgI8lEmKYvE+mqGMUd/pEHU08GEvk4mSxF7ibtQ1o9VJOApqNoSLcJJbnyZpRCOuqjWap7yRGI8f1Z5SzMAcbhhhPb6n30gaN+Pip/o0b9UBBnkoHWbpKgiI3lNbtpxbhY5Ym1UP5It+g+1z1QkH01QwoIb8lMkjUCrfyk8nmWpMQVdZl7a0AGKXSJx19PLglkV8k6UeJ5NB5Semk5RTHVByHRuvwl84L3gHk3hShgmM9dSTEjG6Do29oU3na/WRJC2nyxxZmtJFExBrv58vNK8oHj5V9IxVzhjfTjiCaIEaXSkpMcTbqPJwkO/ljTJsLP4WkzGK0PFmTbJCXih47/fWNTAv9KTkDdsJJ9c8WBiIgmPHd/xrp27eiO7a/r7peXyUzVSccRxjohXHp9dFOdVpM3SeRaqk08oiMeXExkrs62RrSETSl31SeURMYiMcp/9Z5REG2knIiiMsm/v0WeVysmKKgydY1u09tB/SgZg/wAibpX5IUlsW4IxU+RejHCRxWgkQp+UrYwrP4+uRbd6xrp26kKSRzEcfZ+KVZ6UxtCSOIZybW6wPynWnhspuJ3EQiCo8SEtY+npqhEj95qDkEy4JKlvpLHll1jQHIKZmkR8JPMRiYi6fHN5NnvrVB4ysK1upvPJ7jjPeIEKPr/fWB1Fm7rUu7PqknIt9SbkoWmfH7RpBnk/tSTq/FbzDa+jJUSwNRXX/GpOM6yFpMzjd3U3m5P/ANpIYZGJmz9NdBiIANkCYElI82t4eIsw7vdZdIxM7qSR2wUF3kgUiCTxez7kjfrrCmh3okkgN/O6n5ZvySMERO5tjVwNLFTQgfPBDy6UBTHSLKd+hG+qAk1lv2TJKT9SPbJyC2qiQj7RoGhJg9HKxIIE2QeQLKhMflCdN5ZNVE0/65KJJFB8eSn51k9ZR9ud8xmzpqhjrokg6Gk/iV5kEQGUH23TcoA/51QFaqScQY03SylslxJDm5bXe9btk0hGR7j/ACUss4GPJuIo64z0n6axOhO3r8I7weT9vFK859wDHTxkmlOVJ/zrRBhtwonQUU3krlxtMxCEO0x9dUCBs/1bKtID6JckqliIsqPQJcd4093WjeqCSMoMTo3oldobnqwSyt/le+dYERJRQl+GqXklUzlkPpRyMT/41WNuCCchOz8nxU35OU0RBlfFySMMoL/51WOINJQbUhK8pbjpxY/+gMpcxrAUrdc+6K1h0+0ksZ/GLYD29FOSvXpqhiZ3TMbAHbjugqYY4zM1DFeOJIdYCb3XPuPN89lPyP8A6IKAtUlviMheNOQ7TW6mSddUnPm7QEkELuUPis3ttqgcer8FriTU19IS+T/sB0mg2GZiHfUyaAber/FGWU1F2/NTeaXSyA4JjYkiF1YBJvIUGCZrMtsz5c3f9txPEGLe0VU7bGkARSO4oob2U/LlDTvyaLbZxA111XaJb+VJy/8AjY85QYiEIdgK9Noh7arESeMOikZCREw+qTzLdgXeSZC5jbVdpP8AJrKMiRU34u7hTfkEAUhah8mNpKozTpAANbqSYMt/u6n5RUhIMzFKyMcVjjH6euiTaKNwg56hv6SvMZ8WWbZsLjPFmnH/AHrTziG/ZSRUTXV1n5UuXNYWoJm1nNSXP66vEUpqoJBNfBv0SrCQkOZwmXbLpve4fgpJFjrYBsJOXPxImZVyRtAO9GNVjiTWxfhVHGwHJS5cjebPSAzERMELqoI58VMwaf6b9lN5EE5mY7iy8ZRzRqqOVJm42b0UuXKaJkmiZdpj121oyOgRJFaab+os66qbym+Sl+UBVSQ5WdURFAAXKgxpMFT5IQeSQgfZhYggL6arEGaP4U5ZHI8FJ5ru8c4yk7Ab8fTVdqgwL3slXlNQTdmVtqaQNanFTlnMweur4KfLmbE31MfjvEKOkC26mtjEtyo8+T2eMy3iXMHI39dOOINazo34FE0jGZrVIvEZz7oJ4qTnofptq6kdsVjrRRllNOSly+V2lxyGMxNz40xjSKGimgsJM/HGuykoz+6MPSOOeL+NPpGsJN0ZZVrMeSny+QwXDK9bglq4n1/TVDGlaBRczpD83qpTPLMzMRyWN4Um61cfzIjwujLKhi4SvKJWYjPF8qjPr44iWO+tMEbt6Bc8sjqpcuamznxxMsyr5R6aw00HwoMzBfup8mS4GX6pLFElb/30i3bo3spyyMVs91Lly5KxcdIMgR+Wc6sYgUMgqQRNYLfRRZZ5O5gx/wCIzvGroAoyOIgC8uqR5jvLKhcW+Q1FkzHfVQAINBvvdc5M2k9G6qTyeULcgPG4ncg9udYmkCQ/FFQaxKi8oSy8RMwM9SZW9vXVACJboueWVDEz+P4UvJSBxMO8pY+rj01ZEXlQTBkv5UefV6NyrTGLZD1f8IOzfgjvU3na8XNcp8ZzEYgl/rGmNMj4SoBFjD8Oim8gJd7GA2vMEmcaRjSkN8VBzm1FHl8p2mDL5cd5Clz327artOg9nyRGhlSeUskyTKrCqwOZvHTWiRGinI6Y7KXLnDSw7Y4sxFOy8tIGuV291AkikAbt6qXLk3MktHJX7R0mcaoGkAeSJADd1N5RyuiCJicoQTbnfWgHm3T3XKT2wPFTeTyW660cg2AVZ/vOr7QC46qQSRSykq58W5r8uWcH+sVnfTIAUkx/nRI8iGUFqIvGVhsj6aJNMlzBpSvF9FPlzMgRmZlnlau0vreqAvu+qaXN39pHlDMW7V36cYqNI2pD66rnO11N5V/gmYb4+OCUzgxq9Y4KcswRSQpPyczDGdtzYIjx6Q60CbIIEQ3up3yctb8gcZWVanvH92pMm6k5EY0oIb16JPPiWXNw+LaRCSQo751hibGimSbR6ci+CTyIiAUAPbaLtMZT76qIO4b9FEg3NJfFI8ppRjJxVyVUb+pqqg8UWrYPr4JXmD0PdidqR4ojLju6RiSJoW+Kjup26OHZS/kgorqTvhh4jXK41ZH9GaGXrzQSO6TZvnqkeaByfIr8a/8A09HtetAsIkaokW/6SPPcGJYPKN1YsZeheqEWh/CCaT/1u+iT+QD2s9Hlvf8A7SsjRjVAaH/M6P3UwQePVuUrz5UeUMY3aq1q8+hrDlTk/VTJtca6pJam4mfJm5vvHrvpmJNZKJrAs35ISME0RbYxUhM5fvrRNblT3mY57eiV5GJEbL4xLkY3ZhzpAMSJ5Vbsg5ECVnkRDO+0t04ElXu6wBmNlu+n8irei8efJALO7Pt8Y61E9Ne+DdfEyBNQR5eibyBHqTMheEMExokzBu+aqTFA/NlY5ExkeSxkxKkXEudJKwJF7hP/ACQT5If6vkl9Bg3mIH6aCJrqsLdtPrXimeY56mfLpKlUy/poj/4ltlJIiNeD4wn8yo22LhCzZjtqRjFXG6rEyZL5fGqPmJioHNzKRE5AzrAdpqTKoECioclmMSEwYhT2zP8A50V/0brDKtTMJ+PJNgimYKcxAkI99Jg1b08EggSKyflOcpI6hkMSwySzf+NaO2uqv+pgVHgmGKEIZ93Kpm0jbiBk1JBH9GxWGWouW/NUOXIzyk9ahGGZh91akwDOKT2xKp/JxkhmTj1Z3ImemProrr6t+Kof/K4CeRZWTxOMfTd2nWHaRQW9EyAZtKc5UDZUEegbVCzf/jHAHgqnUvbnzVPLigxgIeJif1I1AGQMbkpxkVuHb2TDI+Ls3IUCjRyKT6aSTrUMKpMzUF8PpVOfW4JJp63fjKPSNjUgDKcdJVColvkqceZ+UwfadsNSpqssSaY3WE/5H2n48koIkd8y5o6v/nUZAXK0iwuODfinOfXK2golwct5s1JBFnxv1Vc+j6KhzviDFflkFj0CvvqCDjpXqqkGmQo36qxz5STCERHb1U92igtcvgkHECifjyIqFYTaeiTGd9ttYist+aRkZpRv9VTlHVl8fFiYFI8hqeXoakjwhdRkIgDRUOYpCl3xcy4JhxxL1Bx/6hv6VSRb1VBXeQD6FxdDCf1nUkEV1J6pGYAkUKbjzRtmlucW33/qtJo291d954RuqnO7o5JU92310EAnotgYEg/1unOSFJNvEWXilQDkv6aANNF1kgxSqqc0Ag5YtFUaqQfrvqIpsW/JVdt3TnOQGmDPubjP+a+up7YNG/JXJAm6c5Bh5XJCEPXEtblOsZ/6ijfmrqQZu6fac+QgCQLbAcAzKPa/XWnUiSnu6vRV4/IUsGMRbaC77b6k47Q3sqmlKS92FSR5CsXTYxe/HDtoIOgkOFUgAxcOX5J+LC8k4x47dM08ZIempgimJqVc7qpzcticmfJzFHLkQo8TQImob/LpmbQ2wqHKXM3ZKLRbU4dTSw1CruypH4n4yb7Ay0huYga+msYNDQqxlWKS/wA0VDl/fZRJN77fXRbGdH0VAY6XVOPMxPKdqiN7HJURorrZIkVNkfNbIH7KsRLEIxnr6awgmNG4VSI3VPPlOZWCOUEycph8cHTfTAikQrBE/wBVL5qhzORDJ5Q5giT8YIla1zOGQk7P7TJxNLP9TzXFow9D1pc6KgwJo/J8aGQiMg7eThVeVyEspv8A6xfQ+n10TuKK5EjkqnMaGN4infu74rUwCZuUg5kSYI1b6pjl7Zkbk6fk9Hfxmb1qkxFQ3yVY5Cx1VT5E5U8kCIi2792Z/wA6kgRNAUyKzQywmPlM+42zxnaGeaTR6ak4mwVCb1eybyLPIVaMc5Canv20cY9H5zKqayLt/ipLgxsRAm1JL/gNSBQHVPfSTum80dkDj9UmPxrbp6aO2Kat7LoCO7imOePaOO19PU5V21u1vqVYiL/XvROcysMu9R5G3EXxo+up7T4BVWIxuEwy0z2OJsF3EE/roPddPdAl+ip5yrM9Ag8tyah4oOiourBNxcvnM8ExzeMPlyBipn7QXoNaEVZTINjJAq34pj5FpFgmTEy77RqTGlm/VUAcTShh3lE+Q6caUaJsKI9o9dYxFC6/qqsUNffmm8uMihxEISVYhDpFH21jNqPzW7iDYvwflTi3kZsQ8ZAwxyi/vo/mwskZjgyjxc8hTblZ2s8qhzrEGxhX3W0pxT+fIIbTFcWuTRM34z9NSBiP6AcJNqWA4p/5VpIu7CurMYmIz10dkV3VzEHEv2eiY+Q5IQ2OWbj8fXUnCp3l7rCQaxfgifITkh3FhJzt999HbIkq8ciBW/09U4lxiWID2jmfxGT1+upg3+VQyjGicfpXc7CsDfjese6ZM3Vd+tX4pvJmlJSRNt5YQ8Z0SbGHr191QyxJYt7Jv5OrEMQZULCZYnpoI0iq2IIjKwfkqHycU4s8SJtupuSZv9Z0EZClSFYOVzUz6cXwKPnxy8oGDK5mHHR/XSZtFU1AT+UxsNDiCQantJoAxH/2fyqGVaIzE8uMwBUzxtyGFjtoiTBvVX3A3rd73T8efIuvGIjiJxybFs52m9Y4413TO12/Cqc5zywpMbwY5WJBM5r/ADqIpQt9FdJT8edZZgSmSonea5dq1Jm0WCoH+oFpsmOVNSbkdTaYmPHQQJmYVDKAIVCSSWxxDtyMO7qaw99+Srukzl/lN/JTLtBf7fSwk1u0mnFPcNJTHyeL0mfFz3ipr/zqZJvUNysQZjK3D8hPx5iT9qCZcniPLPa9YkzEGPFX3HomeQBbTSyzTC01fbWAGVDdMno/T4VDm/6lCvjIsIx0ljQcfWFUndu6ab9rFdVupzcRf00UNxIVAmKhv1TjN149/rFzeOsaCNNUggczt+KhyZpTkMOPcSG88QJ1NAZlV3A0Nn+J+Pyww0ZAgEcZUp+tmse6JKonUcOsN0TnIWBmSAU4vlFpxyzvVeuiQOBfROOQgzR8E0cgqIZYH3T9TEGdYVNbpGYivmm4/JyG72bbF6bfT/zJxBvf9SDiR26wqHIwkS14zFPjEzSfTpqTiZm/NvVaTFKt/acR/wBX3cWs7wZH760nTUFWDlOtnrv7JxVykzMWmR5Rk/WdEC+qQfNU4uyRMfkb5ehpOIFHsq7iBvXgqCUT0rltA4mFVdtTkNbKu7U+Dd03FR//AKRoCPQ/5NBhb+YEXbdXOeTlB5PXJAYJYvbfUkf9Yy+iqaDdlVefSKnMVFVyVidAyJFVV5Auy9kxyeUSxcflYxyzCth1nSLTq9EgjUUu6pjmVILNM+7K3bNnXU9t426N82pt5y96Knl5EgjyMX5QXMEqMmNEQXCBNzwb/GNplyXkmEOPY1PHG3kugyjZv6T8XdZz1ZaZhjqSQk6qRjMikpBBrj/ph2KocuMZtimnyzvHuSQzWpfJYEiQa4o4qpuBfJN81u7aJBtaHuqxyJNCrHyXEkkD2Iiusps6k4mkTK06gUTHNYZuEOmYX9rJv+mkk40ELAJ/J3gSxJCWJoGRP1N9amW9UjKRIHNF5wYYpVld7n8pur0dtUg4g8H0eqp+WR3hEeV3t/8AOpOIFlpisy39Jx4l1LXlnyc0jE/221v6Dfmt3gQ+Cqcmu3jXU5OcKd++t/JFafSxkUmqbzI6MY5Ga67Vj131iDfGoVcqN6eSYX1nxgpGQyNHGf0PucaQmY4h+KJz5G9ntgZlLaiBR6axA1Woeu3ru+Cc5MBBxBPae5LRicyffUkTXVJAsNR8KhzWll60RHWxn9DUevj9fKxFZOj4uqw+5lWrbuJ9MOdEGOH17q+7FUObPFwH0doAy5rRiIvutpSoboqHLjcNzNnilTKhbNaQJibt6o7iLcgmOQ1MuBr1mg7xbGscYg2Cccibl+CymWZwkDbSIw3rAf8AxhMmx1fCHKfjy5MoiLdinplvvegjyTIni9PZN/JHEnjKY/ciRlGCJ1PYYorFTSx+9H8scjljlEufs+7YZ21qgxHipBgQbvonH2qNtbwe5ipmsfbGpN4jT2SMupWEipLuWAmHtuGgjbZuis5HZ8H5JzkuEAq5Lp6cZU1Jx018UfymOccpinidAYufrP8ARgIkQLy6qq9Y8PiqbymhEVDChvcLU7Y/tq3Egt+YQTGMkVPXxRGkkDCHT7x2+mmRrXndOJ2QJ5GBbw8X3QxV0BvpBxOM1hV/QFLQ/FU8+URkjiSWNS+UIf110UtNXZAIAkCC39I+RyJcV1v6e62fvrcBfdMAYwCZT+XG33bF5UJN9vt10AG4hvqtBil43TCUmJu0QcERJIxG2pIgwbN+ye7xh6re7MkvHPuiRncwHbTQcm/VPfjFJ9XVZVK8a8cWUEt2t/bQSJrq/wBSMrYhMLOSmGTMDEOFeJrRpWC3xWk2BgBv3W8kBlGBhYFK2SDfpGiB3cJVTYEAhvgj57k+V0RyL6MnKpk1hhStkA47U+HbgmOfE4o+UTGV9rvFJh6sGoIPCUgCY2KaQLGxv25hdmWtaTP8luywGWOQqYenn7JjkDExVb92477aMsco7qS3Vaco/qr80/GLCYpqF43gzZ9dBpWiTkJ4reRFWQRnATDXj/zpEm8iDu/r0ZBO1UqrAY8s1uMOU/J0RSTeEzsZOsLK8YpwkwNzMERJHTONNKiaN9UyZomeU7GDpE4njmYQ21tNYbut31jX730eq0nKp2yph3yb/bRBB9uT+0yAK3Y80fIOUS5l2twLAs/qakDcP2TSNOCwvjA7MB1z0Fz030wJ/qqRESE5yYid24hmOwWnrEamOGko1kPyfVN/Iv7e0+6oqZRHQRWCaS31QKwePzxd1vMEWOIZmfLNMRs/TWgzTXjRUO4ijJ6IzwWZIZnflPLa3kw9NBGaJ2td6reXGImSIGePKIDMEe301iKzo37Lc4Ab5ozG3IPxmInIREEB9q0ZVoIbdEyNax9e6JUF5jF3NKUF/Y1iKyRRV3k6v81QUw5LXlTCgNm/TvrUmjeiBkSOL4p/IHBxlz1tmTq6I/ml/wAVd1TdDy4nrBgD9pfjNA/30wZ4eK0iatlbvmEJMrCxj2x/VaxoeL/FsYBiiPaoUny3LyzOOprRBlJNKFu6A8vHoUkTDAdnP01UDqkgT3E0WjFeRUQrx6Fzhrrqf6vMIERf28n1WToscXkNlKu/WftpByFT/p+zssIitG/xGFG+UMRNSYZzMOtMkEXZQSA/u6KwJFpvR3gipjQDkauVQOplYYiImZGlkQcRE9dadFhkTWz9kJcUxM4E6FUz030aUKRkQ7rRFEhF5qyR2Yn9a1v/APqfFndPdl/qFl5XnEBPK8QQpsdN9aki0o7j1DfJEUMzkbtEsMhPpDrQa7KTcbIeXKBVqTtM0k8gJPtoIFtZ4P5VAk1EE+KMvuziuMQBF0Kd3SRiIQDI0hu63kLEzZUYVLs4lMYcOjtpIB9EyLavruj5MpRAl8omXeeO+e+tS17eSJyhDz5OEfG03i6YunffSMRpZBIEE3jfzWXnjyDEwXM0peePetYAaCj90yb17kJbTlLIsVAhM2JCeutERNlBAkQG72Wu3y9xUqLEY6Afa+mk/wDx0bZSIiaQ/Rm6w+2p+s+M2M+kPprC8k/K38/5QliEWI78bgm7/wDPfSK/1qtIxNK62Q8g8mJvC3VXEwjogxUiW44LAiWyt5SjDvtjO8LFaxAEgvzeyAYJmg81lveCYyEUw9QcdtbQaFu6wyNzdaZL3wKb9IDKg1rEiinIgW0LcoKASk1mTlD1oCQ/TVCZIAfyiQSsLbFB0x/XHtrZAACP9S7I7xbGyXyDZzQS1Fw/l/41o8I1+ESbihut5Z5PtC/yz5IXEsH0dIAfBFf8iZfL03QeRdTaTFjiSCb1oOl4SMcoqfP2S+bKvE2ZlzyaanjDvvp7ZrL8itAFCT+IeULDBFUXUSyxI/366x3e6SRMmrdv1Z5RE71Es3uKldtY5T/oH0fVaQSCbuy056/dJKsGq1MmarEmkpa3Iv6xG1xtpqQ35KZpBgPxW2kcQ7RZ2QM/po1ghSSCTHBJy5BN9M8mMhLPjxGO+qG6O40hZ5BPJsiWQIqACID6awx0iDL2QCTaz5qfL5AmnMdoiMo1O0avHA2CqKVNEvlydmeq3DRfWJvT2gWt5LTApDHBa2LzZRuKSIsaCacFMnSj/VppmqmN24iLSYO+tXSIWI4y/ZJyeJnqHZsTZggmIP11UPZYmbCiV+SahBsIK9vSYmN5nbSMTEndvTyQZLfuhy5O6pIlMkh0s6Z0RjpHkg01/pTm9/SWe2Fk7ae6vBv5QcgKDl6w/hZZJszKfjgyriManuL5oJmgtZJ/IGWfri2r91E/TT2E2kHx+ljWOSR5vKoLd5bS3MptqwIqbrGAUJYlRmRxEtiEMy51oArZwpnKo9H8eCCualBnaKPSP8aqOcJfxp4JOUcd7jlsW/YIY7zqhGqkGcqBvpKXzAi4QSiWYsC5JvRBvogmvqFN5lRJg6ZK+xFMaIgVukETBu9PdBWmuLX7li4+omdIM2tRByE13SzNGCZhbWPKR6H661Lk8lAyxioog8pzyrb3T1hjI60bxLf0pByU3m8ljBM1MzYXEMO16vtkJgTJifRby5RbDbDeSVon/wA6IkXo36rHKlLJJ6yG85SIz1kjOqje6CRcmapVD9WctoEbNMXpBEQLKTJEhLz5kYnOJmOnSPJ2cawkmhACm9Sa6P6U+XOaPashM7UTIOHSRuXqgkTtD6JBlVliG5mlJSKg/tor/wAt+CxygQdm4S+WYe9sFw1vGq7ZIiykn1bjVB5dOQzAn5e2bvdvHppAikQk90f1MPRK8uUZKHoeLtLiRNjbSIiFA0uTDbKX1cvGTjmKZfuzqo9FUkiaAXbCV5ca5Mlz5I7RtxjM9JvVVF4Kg1EG7fFJ58chEgGZZWTyzEH0dbsBADCxpa6V5f79782MsSZZT9NUMa0t9fjlECxfL1SqhJ0zRbuHjM6QL7qcstIAKTy2mMBHjIQ14tkz01r0okMpfO/ahErMPuSUmNpMaZAqZstQUmnwklmnYXcSHIzN9Ttqu8RZ02QCR/Jft5oP6u+GP1mX/GsMiP6ijblT3ayG/DRK8qip928sQQeUtEXprC39CuIMS6eCR+SHxU7TM2sQb0awx7hJbfCZFyZPkpvIdjxRswQKwTHGMaYETVvyW7oHFyyg8uNL7p6rFsQ1V6YJ4R8KTkIrXdLy5VsEYSWIvfI/bVACYFlFIkiIf5HRTea1G67bj3uHSMf5reyH0Zdkq8uTPlaQvExbeZr1/XVCBQWBR3U7qR4pTl5WLNd//wBnOSfU+9V/zFNUTEbP3SqW1OTEMzuyf06w0xNtqqSZGpPik8+ITm8k+JW+ZdtMVj/lvRSe6YsEjzsjKfkTkmfelxtOsJAraUUmlypsKeVpbHL/AFxNkUawnRTllHJu1UshVETG1rbiLjWIPVSciTV7JHkKcnj1KhIGOh/xG+rGOh+kHIQRqUnksM77R7utjdfXVdpAgXCO4TWVMYnbi2zLcCwkK/XTMVL81GWVONUFBZxtbM3kzc/TOmAQTqokm1VJ+Sp9ywgNECIx4x01UAHRbnU+CR5VPlNrl2HZAw6w2Aqx0UyUix0i0AMk/X++sCYEXUSYp42b6z5c4oXiMZhtPbEXUaoY6mJWmKmCWX5KfNeVKvpeRV9vdNtVQWUSL0pbRTeUK+XSprxJmGZmtWMJMBuVJgilA+KR5lwCrybmknxJHLGcfbSMYvQeaK7QH0SLkiaNsYZbcd9MiK1KnvIs/F+6eUkxYRvnFdrmO+tMmlA3w1UWECSfjxU/OLLIh6bqp41C6xxI5+7YRO5/pSVZ5PMF7sSVDXHLc/310AFIsg5ACDdS5MCbxyqOJggFHaekXqgDspJtKR58skXHSLHE84jbOmANZKnKIANlLzCjFrJUTE9Ye16e6s0XPLI5cW9LJOXPidXlxnBieKkn0/TW7a8Co7iZ0s35qfLnOL5RUSfjynL5EX/bVYgW/wCVNBG3F/SWTjb2+5Ms5vi7d9IBiQoJkwZfL9U35KxNpEtpyY8Yw6RaA/NEGZP+fF+ajzYyiZJYmzaFTSJIfyju7TGobspvMZGwUiZRXcj/AJ1WIIEi5U5GbwG9pUXnvPGADqPjENAP9bOqAieLcKaWok5Ibfk7d7mmcLGnGu0v68lHdqKN1U+XOJ48aMiRsUBJin10gUkvqpmW/JSWR/Kbd+ixk5H/AHqoq3dRIAi1dH1U3mcWJVogzIzMvurVdpNODsoJPbI/XRT58lzBDt+TG0xaaoCDrJU90VrKm8omfdT0+huLFZ/7o14KSSOdlB5rCMTAuHDMsJnVV1UHbLeXupeVJRU3l3lIJSvXTxMv2XPIkUMqXPlcjP4xTLnr2vvqoOuyk1kZeCk8glsbZSHiGePutq9/TVeEN80E0pdLy+Slpb8nokVBnHTQJN6BtwuRMkA329FF5TiV/wBg45iZZxOqiDMUQaTu+Sg8+JUqghcEDEVMFwar0LK5k5STpyUXk8jk3EyI/jif3Zj76s3Db6Y5Ecn4vdTeQG+GY5D6SFJG22sBJ9FzyytUSHwUnl5L9ZJPdgjHFiePrh1UjHmgETS1K+Kny5VPLlVk71WYqf8AOsAeqgZRTG78fFJy5obxSTxlIbs9rrdptupmukqPLkY8QnymdmWEnP066oDUNwjurSzf2k58yes0EEo9JgMj01r293uuVzUy3bVT5c8NGJMksUzO+tiJpWVJIGUmGFKVPFiaZYhnDgJE1fF0Qcovp0SPIZ5PJOR5Pt5cXknHeWGM7GmoEaN3USTTi/VS5fItzFJmH3cuo5I1Qg40FZUzBmkJFMkFx5Q9EzVo/r11qxBq/lT3E1U+XJJkmb3AQwpIzqwBZ+Cm+zfgk5c3yanEVgSrrln++qGA7QokTST5Py8lLlyCV/1wnjCYZm/USNOMRGN1Jzn+a3U35DiBFCw1mQzQnKB7zpMGXdBORHFuvikeY17RRh3SwDy3j+2sJvptxRIialI8rmW4t5QRO5eZqdJBsUSSOiTyuZioLYZ6j0PTWiBwf0okHxsk/k5ehieJ3k/EfrGNdDjX5UmAJERDfqp+W/Es8nybhudo209vgoB5X8lPz42szxCQ4vl0vpF5VvVdh2EFGR43bYQ8oJA4z2eVxDvx699XFbyVu6t/5PQP1SeXKG9kKiQmAsiDoa0Y6Xco7sYrXg/tLM33u83xomxr7abZKe42DcorNLgeUSD2WayZ1M6hT3wKfLlLLUtY8ZLpyoVyj7aTljMjnqsTtMrx/wDIeK5WFayJ5QjGDr/zr3E7L40/1GgR8uLC8uPdGHLMeUBdTomBrV+ie43FQKp5ZbwMbj6kmn+TzL/UHIATV06LeT1nEjKNriNn6bddEUnRJM8Q3v1TnyNEKAtTO0ii2qmp7dZ1fy6ovM1Otx8Jz5JrrDRPe89NvprduQrqFRmZpDhlE5cTvJSf/MTmIY+59tUmDd7pBNyqceUCnaUS4ufKB0EY5WFdG/FaTMHZuvunObmYMvRi6pWFxp7YMv2VkY7mfNxbmmORg3IRShqNon0rUNh1WqDXVU8mM2DmlzEwqw99tEkUOpVdw4EJz5GsFbcabVJKj/OtrVYkAGrHX7VDmKjJMsy8eMm8kCj9dB7gJvRVJitCqCgyByOjckIzXG/LpN6ABYN+CsEEQayn85pZ5dPxc0K9f76P6FrLA0ESPTwTnMYmXMhUEXvX/esAIlt7qxl4pxsipI9EhIt6fX+27dDZvqqGRjdP5Uqs/aqRJbiNHbWBYviidPX3VPPiRcozHKAVxx7xPf8ATUCbYqorOioc+REzEcnjXHIvSLiOmtTqrH9PkqHNJccm9p3KK2zrUMDRGM6P2qqec2STA3yO5QMZ/qdRAtxVDoPxU8gyG98Z7lhGP1jU9k0q3CSd6GH8KmWl9Bd/EiIyT66kSrxzEgEO6c5pu8p7Hksg5LnGI1p7h/Qg+Xg6KgafyrHIUneI/HeCPJ9jXe9EGKXD5pBIF6P0VBSA2Eg8UAWlWrejoIrJGqrHKbsp+PyccUcq9yTc5n6fXUnExNxLfiqN6GjLsqnJiuRCistwXFh/jUEHUKhlN5Ho3sqnNmDvM47Ynpuv+NRYSDyb910/nKplUPllxFRF3UC+J21o3qJd3okbn6T8eRkKxx5E2TYUNrU1oIH+Searu7cYb5Jzkh5DPSIA2YPU+utFYMroCDBc83xVePLkMKqTLNzjAQw6g9oB4+CZxu/FOc+K5LwNbbs+4dTGWN59VdSKPVOcmdhf2yHJiWCImujpmDWzdVQyoP1/qpx5JEUghXta9GvptopkJ/Uk62fHZP8AyuxD1L9Nm4/TGt2Cz/FYvUyW6Jzl7iqYssnj1iFZMda1JFG/pUMtDUN+cqhzipEYItgbiTeq0VI4tlVetS3vCpx53vIdqwZZYzLE6CBEfmvmqB0Fp6JzmRSXKm4XfHM1ZTWiJNPNXJpI8OmifjySIqYJndMgR/R9scZEFUMgTAiA6/ac5rtxTKo43iMv6ddTEappMVu3Kpx+QIONZnACzRFCf3TbRUUNQ3x81XSm+qoc7AkGfTtccT6XoJm/u3ZUMjWZBb0VOPODAZQGQ7j1vr/bQQSaVPgt3YxE9W/VMcjkJ3jMVRLKGPvqSImQuncSaMvRWOcRayUL7oSZnMn1/wCQ4yCkZV9fF/Sby5ULyDCNO0w4PaffRFeKsZCDz4fL8kx8hER+JFsLIY4n7nR/Qqkdw5lsKhz2LQmT9rJmrz0/TRSZjVWMtwEzyZ4jy4td+14t2NH812Cccu63ntHoqfyJuHVo/d/9HIDUxiah+X6r4BMc+LaUUQOWWGd/76O3ICAa8XyVg/y3FU/nxoqyoDIu7l2xo7SauHxTOUQZsnl7zE+3HLG1U16GgAFUMgfwsPiqHNMCX1ywQhsD/jUDHY0VDIEdxuVvJkCe5PtzDPKYf+9JxpJoEzJoaN7Khy4jDu9aGqzb/wAaiNlXd3GdETkL4vLL0jpOQ/T/AI0WE8PnZ67qjkaReje6Y5bSVNQbwYCYlrWIF8beae8Hg5TTsZYDkGLnkjNh99RAL4UoqxyMyYhN5o73asuZgVbAXP11oEARVymZEiNFQ5tVMkn/AOWJ/wDy71qcga3EOiqQbWRPlJhm5KhCMxDLm862QMzjbiq0pBA8/H53TvMSPImNjrN5H3dvroBOrCSSLiGzqifJJccm5S4TjmIn6Q/prEnaCFQJFq+KaWPaphlzaA3Km/bWOQsbaqwRFbP0VPPkXQxCjLLFxDlLnUzh/mDRIg33ewTebugznEXsxT+utSYb91cgUDf4n8ySk4wXkAm0f19dSMTa5TIjjLe3NMcuLD1s8obmJg2j0jWOPaaaKu7aqfyZMVtbaywExO/66iKTk6K//wBND/pHymVkSbkw+uJ33NHbBbdUjOnA38U/nymmRuMuN5gMf0axxEaN9U9041vD9NkT5f8A1npDTblse+gYkG7eiqLifd+SofJyWbmSoeypflMaLCTs38q7EPoic8Qi1CyIzUTj3dv8aO4jSioWniqSf7OaiPEzHQjWEDTRIyFj/mKp+PLxYtmcuZveOTG8Z0SDXdVII7rck/HkeMwTV1aoxGQ/toI0BVg6ioO/JMcpDjUbsz0aNmMkRrZAipWGUcm/hN5dIHPlO48nfvyOmuZxB0oqGZItRwqcefKJL2qOXljcix76ntpwdVXcJMQnPkxsCNBFSdGpxX9tY4l/rokVMiz0T8efkcfdlgtqhiWZj7fbRGQMahPcQeDbo5z3mZ6iR9bf6nQYvldvZVIJqqHOtxv/ANVckIEzjFRrEY5WNVXEE0fqmOcbfVjEZpiAzv8ApoOIHN+SrTUgJ2FEg4rmTAA/uCI/trcK9z/FhkSNZRFKh2N3i+KQZWo/41BiYXQZCATHuqfyYViZzxd12Tyn7umrfNTwu/GIVOPIgCSgolJhGIr8rxqQfFUciK6uqc5+KPlnMRO4sY2uI09vdTZUMpEZWGreypx+Qh8nMEeTMWYvbpqeyDR7qjNPF/qfyGLnGznEmOSR/W2o7a8H5pBp76dUwpLm2WL9LwXGA1tYO2iwyymbg/Kpx5kI3hPczMRDhlh1iAa9PdWDsW3dVOY/TqwjFkMz1vOjISIb5JJOM7JzmfsZD2vbpjq7Th0EeLfoq7waZAHyR48+UwME+NnjCQrDJHH1zoOI7ZVQLjwbuqceU+SIkmIzbYseT6aJyFKyp/8AtduE5y5LxtqOgW9LYL6aARGxfgr4GFQ5tzZiWerhjlByNEf/ABfoq/msSIbc048pmiJgKHfDESxoIsVqjHtGzcIzuQzAs3j7eRn9NTEqhkKDF9FTjznMpE3swVtMzvVfbExznqnumkQfL1VPPjvyS4vPRRfT9dYY7pxyItdN5EBCOZAWLiiYo1j48Le6wyEybI+cPiRAhCsO7T+69btJrSXCQYMjyb9aHymZmf0NvWTv/fUkZBPbTgmJ+4JhZ3YtiOODfVDLElvqnuEzx9vtUOS5Jq0xAwOdz0s1MV/nQ+ydRMyqcXMQOOX7Va/J+vpqct6w38IoQ/dGR9wzv+UbL7kZgK30VsCq7jjdU48gcwMKeMDmpMnb++k5SLLTNbPcpznJLDcSKkFTUT3nbWMEmNG4Se6IMR4N9G8uLhYRqs4aExP+dSBArcLY5f1UPzTeSYbiYhvEMPfvogEVot3HejfymOfWVqfGIVFwlkHX10DGs0orJ1enVUOUpAhZ0HN7XydttScZrc/imSmndKiySJXovQ9HRGmj6qwScYF03kkNBLbHHC1msHpGsL1r51WnEzNC3yR88zHJgneTBiivrqx2m34nWQYHN0T+fB6EIMjSvJbM/wDV6mMo3b9lgTUa7cUwjYvIiomJgu79zjuaCYGjZdqE6HnrqicnMJWzCzIkKo+3W7Ytd7JGfdAfpuneU9sErJbMXID9dAG/hskGOBPR7eKJzsab4vtwgflTPKNTEyBQ1WFBeQQwn48+NkHGsJuwzPFgMd9ScSRwDt0RJF6h9UxH7Wp/2IgkxiL1iZ5qhE0/17oiy14995xJEcQjvqSOqe+TWzfwm4vjMLG02v0nprXKxIOVRVN/JGc+7blJLtgpPTR2Ta3RVj/rgmOeBW45MzTZIp+LyD+q0HGKl6pjKxg7P8ROcx3cZblGJoVvWiKVAhatZkcXyT+Umcca45TuxZGsAcTajdkzTZZ5JaibR+U4yyFLrSAU10oiMVslzJf+CGI9NNDUNwjHI2yDb2Pmm64xxGyPdNtT01u3UeqZxnZ2ROfKAeNxcMYM10rtGggGyw7bjJOcjBPSaAqYwiudSRWT7rVhHzEldnMk8rMWbYxrDGDavjRUDkDEetvBEi2Y7q+6N5ygdtBk8wsMxZ/aaYbIA7Tu4VJnvl0ESGUyLB+iMzjcGc75ufTOkCPH9TOWI0h+KSdkIuakqWiHiT2dBFOj1W7tq1f0n8541MQuXlRUtkQOgYxVv2WmbovLlIz7YPd4vQkZlknrrGI4t/RTGJBBdUxy5BFXBKuPcwWrDjUwDUpyE7zp9rHLE+kTcQDD4kz+n9mL7FthJMCRo3+JjljlFB1DF0RsfX+2sRpqsSDL8UV4+5mr5WXQn7kGR76kYlM6a+W70TeUyZyzGZmoFnxX6xrWobooa/8AUdQ3ssNbhsn5Up1xRsZ1iCTRIyJMa+SDNSnFvoILvEdepGgDhduiQciUZyFFDHSUw1gzrQbluq3dN7Q930Cw5KJ3FbjpUWlemiIN9EiCTIqmoTP7XJl7scm40CpvSrfmsMgBS/JY3hQxNMyT0D93rpOOhiX7JHbcw3CPly60RS31lP8A6/60fzZtwnHHxfTijLNhnH4u23FiWP62xEEEEwFpOl3xWOZ7sTeGfbgiYP8AGsA/lMEkDVvxTnIWEfbNfS8sx2gz01JxAN9kSQi8xSTESWwmKFdEEVFY4pkRKzz4sLcn0iCX3cYCX7axxPWW/RAm+vq91vIBwr2OTDKkyWP20kG9YWBAoLzujkyKS1xaG5mMy/XRFINluPuhD/tfXozGFkPcF61I4IsG/wB4prxip6Eb8cfjedYAF+FVUnE1MoRsrEZoD21WJMRrETeJl1WEiovPNhY5RvN9UJm3frcZnTE1G1FjzojPq21MTNrcRMYitBpdvzSSZkWfo9FvJt4lmWUmFwomKnU2/klbuyxgH/PFz5IV+sYIjosK+7/zqjeLlvyT3AWh80XPEhZHJxcVOFknUiSJ1b+ESJIW3WGaqLmtxKZu7zpoTv8AD8lpIx4N+S13e+FzJDUzv9I0iD/KnvNokv4+lslSEMtozMfuVt+utTW6ZOQg09luXJeNYlIm7DxYv+vtrAVpomSMhN1jkRSXNWTLUzh3NaDPB8lPcYrd+vzqhIVkVZysIt8sp5fTWArOmyRkSJJMt+Cxy3fHFS4iyne9s63/AFrCJAMCJRmM2mYuoSVxF6xxJpoiZNKHZ+CU6dsROfsToMxxb8EzjNf9XWVEkgmfxGdvGnPJNIFJdkAzIcIPM9ZmvIslNohjPT0nTBu/dFTYVW8xa5XTDAhszPeI0nE2hthY9x8VnlxZOLMT1I9tm2tB6Hl9oJy3oUjyMYOhm0nixcBp7SRWvNMWJ2e/3zWfkhgJqYM0Fw7/AKa0HIdzfJTSOtEnmxacZSIwe1ziP+d9VA2okk6V4rPJ5MS5aEBieoFlawxgUvCJ3hl80PJM9psh/wDaVIQ2J1jHggVs/wB+lnkdYLP3BEw2xD49NTMClUmAIQGAqpqo/wBSJnaD10ZSQdvFSMhIiW+KE/lmm6qhm07xmZ1tjKwMmlTuk5N3tNEp036aw4lUDNDZueq0kyLZ0niYkiBGoxOk0vbmfFlRGWrfqlebMAOTlPGCJAsogZxjT2wZKTAglt0QeS/2SSfJGYmoh763aBURDdFIIBt1l+iCsuCCBX3QALNzOqA8D6rVFNUpySaufJ92Z4z+gfppI8OW3i91pAF9dm/BDyAhWwkSHpBNGPXTewfupMxIsh5jPtf1imZnpRjWArBWkg0oOj1Km83lKrx4gxSYpbauNVjiIpBKwBxxlCaKnBEmcnug3jE6MYgyaLEgf5uUsG146wDNOPaPfT3CXwf6g5QLV9W9UvJf3RL07DE3xZ/toAMrZGnCvsleRMETDPjbCxUe7/jWAPLm2VAjS7dd0Hly/GH/AGzDxX1qL6+umCnu0Gzfulnkub7NUK+1Y/LpGkcRqp7sf8zJdUHkNo2bhY3WSs3UaqIvYN7I7iBGKRQXkDnEloPpgfWtIk0TJ1SPLjD4xutQcRKlhbjWApW0Kbmpo35pfJJsY2mAioiAi/rOsDpxb8VogyBV/vikVFuLq02WYzAAfXTdYZd3/wBT78rIXxKnOT/2SSV4yR10EyZKk5ApXkD+W+fL9tyDJKwfbWidKy/VaciJPk3wS8vkTbJMwZLXx8s6oYy3zQbxlZh3Qeas1G81Vy4iJ+uq7RiIFvFAyBsk8wMrEQx61h3fX+2sQBEWlAI4wUJn1h5Eq8ul8atDWiKiz6qO7Z8lF58SunlmW8zQUP8AfGkg52o/hJ1myXzeWMMA+52fKhT9v6509oFdG/ZYkWNeCHlyVVIfSAlo2VXWikImkN6rDuJbFUO+8zm9aNA36KOGgSDF+XajjJl8rtp1R93b3SSbCxSPIGTjIfiPkRNeO80+hetEiZrqiwia8HulVy4zEqQFwRGU6yaoDSYo2ySer8Ek1OCGJ5LtEw4+xGqqTAqZfmgmtK5N/SBzMwjixRzuHX66I0Np8H5KZJFbOXukeefKvR+tYGYd9UImdXzWpY2b4JPKZLzMHrxnYq/s763cDaykkIcuVQvEI5YjvKSzNf1eqHcbCVr8B87qbzMTdA96mbZK36Z0wdfiiY7QMvpK8nKst1xJLk8gHBH99IFI4PZTrGySZu7YYIiTqLMqa18aUAQSBSr+EPIjyCj9yYqZCNvTR2nUrDI5UtRv6U3mBT5QYmpkYnlQX0nVgSRt9KTWSbpXlLYZkkrBbvJ/nVDEAU2b5rShM39rniUKjJl+/wDbDxLCnv8A/k/FI8nrd3mp6qVPfVQLiFEkzFi/eflZ5hSzyMu0lXxJLjWGJps5WmRBsp+flIe0Llt5RmoqV10AF5lTlNzEw59Uktcp5L33auzEH/jWNqRD2QSAaXU1syJid5ZgSYRK7/ppAEhEkCS3ulefjx4kmyeWNuo1D99VxAooNzH+ePxzSvyTPjWOMN3KtzlnfWJMVW7gOal5ATAhvJM07rIzPQ1V+ZUnIn/MP6ohJARUccbyMlrAH9dS7bKO4XFQ3spvOy0pWi6kviXb+uqH/rEaQ/DotJ6TZDyVSQ2qKi1mGZD9dtMCJfhzdFEjSyksVPlDAWR6RMQ/bXSNdY+1FdK+HVs7lySV5YUOO7CDG5caCBNBUqZysajWH7+Cm/JFw2N3MbUwf51rNvRBB0P0+Kl5rMHiw2EEKn5Qzg7avKRQVCk0qWXySzUxhIsSVk34jmNBBhScgDpaHt6qby4ws4EYQZnCkzy2766dpIAb1UyQa0CnyVvG9RvEx5LUMZ0gYhBOIEk6/nypvQmHiwcpENiaz0nVCCJU91QbmWX+L5gzIvY6JvHu/wCf0wGlVM5EVjthv4U35HZ8YjyjynHHZLXbSMaVrzhYREmyDyhd6Jm565jbWGRtxUGgpZTecMMy1lpepJxoxURpju5jd+KkTFKqbzI6coY8dp9wNUaoYzcUUExQ1PBSWBXfKJyna8MaoD//ACBQcptUt1SKHtAN46yTbcT/AF2qsVUjKRP4pcuatUwTPLjHTM22aoY4gfTdeU92NjUS3upvKHKYtiqjrhnTO3k3RSToTKm858oTk8VYpgsYm621gD4rnleusKbyeUiz/wCrNZeOx/30NWBFQ9FqCgqX9JfIyt8eNhSQ7sxQ6YjkoEg9tJUn5cQMxHK02tgcRvm9MM8+SmkSdeinyZtnI1G0lCQYnWvSdHxUyAIb0UuTkmrmLro/iZSv76oCRIb5eCCaS/C7Ck8mE8o2kCs5i6k2h2NUAKNj4UE//wCSnKjDgfdKTfrh+/6aciMSN9n+KTlWsvzU+XyQMD1eXIcpGxLB10wTXTbkok6xAb8FPyWGnKcphpr2wTTjTA1tsoOWOj+0jzON8svEnZ3cZs756aoYEmiL0B/lv5UuXyE9eOZmOvlI3xgCs1qxhlcqDX+qqfkAMZk2uFCNpZ1jUQal+SgmtLN1UeXOa8esx9BoTBj10iYvWXL8lMmCVPklkoeLRCwtR0K+2qAIvfyUEgAx9qPLncEY3u/xhIiKD0vXTEE1bqpk9taB+qk2Hu63OzUcQU9NOJiZFXyUHKMZDfpwU3mEj5NklxBWfK5X6639EzRTNoEDzfRQ5qzDtiNolfxiNjbVgCk2XPuAqL9H5KfLlFXmTKGQrlxU5SeppO6gnXjGjeig/Jz5UJ08Ynja08ozWb31iBE6LEx/9krzroiMKdAjus5xq41uFyyJn+vL45qPLm+OQjp26cpOvf66YAyb9EZEG8ypeRDYTZDOdi/0jtrEGaypJF6N+ak8y+Nw3NiMw2xe3W9MEVb8FJMmTfRv1UnlLZy67Jii18qTSMgP5ES9RojIiYgNvROXMxMFxS+W+5M999IGRqRJXMnV+yRZ5IBBtEvUS3/GsP8AHFSSI4t6qavdc245EgY8R766YzMbLmTrYbKXLmVZSp0N7iaIrWBoYf7zUnImldf1T583xWibd5mqpZ/t6aQJME6KRwlTeTLYZtIGI/dMlW9I+7AImJUdwmKvmp+d5Fh3gkIcpKfTVRrxdpQcqvnq6qXLnISzl+7XKoIn6Or7YMCimQatwkeYDNMu4vfo3ndNMYmB/wAqTkbXOzdeany+TlcSYWYbT6ekd9EHRFOZU2WU711iS25kdMjX2UkgX8lLlzSLrcYwX5FRIXqxjRu6gSaw3v5pXnxmvGG7MDBVzFT01QGUcVJyMyKl6cFNReRIsRUhjFdts6QIqLQpyyoCkeZ4xM5JL9WlT3ONV2yeCnuIMGgSefl3i4eTLbB0o1ZERNFuZLfA7pOXM5MMsJtKTGx6WaYArb3eiiYpND8JPIkWQXqCGYjPJiWPXORJGl1jltRT5c94u3D7VuczZis63/jSHyU1uaBu6Dz5ei2MCxGIUB+mtAyMac0cEk8ruriom4hoC/7zrCL0lvy4rUNFm810Jq6MH9Y0Uf24RI/5WmBsy4liXlcYrVEVgzD1+0HLIgwAF415kw8pN4lpSL3/ACG/TXuilBVfEmsw3yROQlLXFJn77pNbbadK3bqj1R8mZmxKVLqxij3dPW9TAtFVXdJibJpSDb/VBIc1LX/OpFeaZFRFYbonedwxTNgTcfun63p0kP8AFQJIpfjzfiqHPeSPHEE2s7jDyProPGb9AmSTQJvLyeomDkVh2th6ba0Uh9X9MwJJjpzTHKGnlssM4nqbGtFLLTAOVYbZTnPxu2enJLd94aN3UkSKKhJ0b+0/HmEXLiUfI4xVjWbp1pyjgsK00ej1VOHNFBgI2X7ZrbGgxkZpKo5Yxzlvkn48+V8Vku4XBDSNbz30RJ7gkRpaFTjzHaGN8LTn+3TU5YkHqq7rwapzkwK70sVRJQBPTSanhwVVOlfDxVDm+hNM8cFsFf4jUxjYX21CoZE1bfFUedRckkbWSbSn+cugYjWz1VYk3om486EeSwqRBOKjaDuabWf2nWtnv6qh8xEeKmHlKMY2lmpxqTF5qmNRD4v2VePIT2pB7t2gJoj2y3jTEaJBymRcvX5TnJhdi5aXxifcjddNRH9XiW6pm0ULbgU48qJ+k19OM7BqMgZkbKjtCbism1T5TxGbAHxgZzVa06mSVXcNbcW/S3HmzKTe6Q0nL/5k9PtrHwLf2sCBQX+05yo5JHIua6ksz10ECOCvuJuYVjlfU+25YmGT9Nc9AC+j9lQNOL6+B+ExzHdh6KYYcMueuntqtJL15Kv8jxSyLk/FlxOUJ31IrSK+KuSb1Bb9VQ+TenkbQ1dxEUBrdhO0fWqRWknR+6rx5RH43AopEbAeTN/WdQYN3xVYnLI1lU483dijMgzAr36d9TkB/wAq8SAVQSgz5C4J6SS1O/bU5C+z1hUDWTsnGeK3XlZIUeNWH+NSRWBdWMhpZOcvFszO0RmTxI/1xrEGwMq5b8VU5idI/aZneCinWH/yNm/hNQa+Oj1ZVOMnb0mZjvYRqcvEvmr7pyh9X0T8eYSDEWhuJds6DWpsW2VXdNTBu/1Oc92sg3vyB7TVd86g4g9VczY9PZOcpxyIWbfSZMrEaxGQFphPdYEGWwqHNGaq8zPXZQ7rrUtH8t2Vzvr+OFT+SoVTMmaLgwGev99SAP8AmIJVA7VcPinOf+1RATUyIXZN9dtHaRWJfiqFAIRmNv2tUDETuDnOptX9SMpENuVXjzRlRuUCNkJlgjrWNMQIF31VYkn9TnyAQyrEHGrGPxzFesaDUzYN81QJ/wCTXZOcz8Z3Igd0moqp7aLit1XcLt0+VTyqlhvLtUMNE76iBMm/B+AsqmDSjfyqnyB6sPlxaaiXlez6aDd0VY11Cc5zGOSKUx+kE+LP1++ixrKe4xNJf0nOTc3s7YNhG5r01iKUoVWOQtellTi3DHK/xYjFFRjOjoq1pPX5T/ylcZNrbM+EsIGd9T2Q2+KZpR/SfyG+TJ9uUoVTBJPSP10DatFXcL07Xom82UF/SYJqHlg5Y0duphdAcTyLunPkv8Y7owbRH/z+mp7SdRE+KZ7dafAlOc+MCyZwrFZzXje06CMg37K51Nt905yIv3XNsOASUhT7X6akkkfUt3VCQdwmOTt28rommZIbOsusZItKqazbnw80x8nIhnxkh2hoJMzX0jQqBJ/1PRvqn80iQZ/9i5hYYEt66ImaP8SJJvR0f7TzPxmN4OIdcwYT11J43SMjJB/ymOXlNgXZVxPXY1JJBsZdEm8GJROUMkj0f/2rll6eusTcEVhUMgAJoITHycj8gSVR8omBMH30U6t+kKpFr8k/8jhliN+Uw7HGO/8AW2MXSDjazcpv5ePi7BYjM+6J3muudTAOU702dkgwaX0NvFUPkKZPEomk6UZ/41JGgurxyNrk/qP1FvBW/wC6TjWmQz7JnWqYVh/UjkBIbz/fQQAaCqsZnW63HknKpWP79FMU6mJ2l8VU4kdp0b9k5y5Uo7lWwRAM8Zvj93WIpM3CoETWjeqc57RHJAkWiav0zepikgntltigSZrVOcySuXF+rxDaIBufQ0ESOGhb5qqgS36pzmQBBSyrP1xYsWRqTjBpcN6lVJHEAuyJzjrHWKZn1LHGj+oL8fdWcqVOrf6nOTbMZn8TaE8imDMYjWg6Vf0mRE6onLl2Nm4GOiPa/TWobzD34PVXPdU1LKc5rFv0o3hh5YOmgkY0KAacETkUE3WEBCHtPJxop1eiqpqHCocjksvlbYUDyKj/ANXRUUIVjIgS7Jh6bYLNpLOJMhrRoT7qxlAO/FVPkiJCryE5L9oTGoOIPJ6v3VCIlOfKES8ZqJFXlFKzi766ns/q6ZsBUVTeTVvFUijl25Bc2/TWd6Ku4AQZduXJMcuRLOPJ/ayYDrJPTbQRXj4fSw/9gI4FOc+Xj95kJnKsECjh21qagzwVyCYn2fyq+QLDHLqubM3idEA1NQnEmRjWNtHqmkxErTDJUNRmPTRBvs35JGUHhunOaVXK1LiOXkYGCoDUxyCuRcpzmLKVFTRlESAx/wBdNScCLXdkgme0ROyrx5yx6yj9YelOpINwYMPZ9VR/mC3RE5lk7G8eljP9q0i16t80z/NH6Kh8tFe3DBUd7BZXQLQT/W6om83903ljxjfpXJTe8B9dAAubt1R3C+nNMIskEfViH7Z/71o8VXcIG3td76p+PNLIPK5VhgMKBN9Nr0dovD6KgdwQYbmiscyLEnt6xFREsHXUjuBb+Ezc0kfibizTyi2MS/WUZjSSJm6Rme6m1tPaFQ+RVqTEskHdglXlXbUnGB8PgrBE0oeCYZnCLVYxcI0z21GQgSdm/dMid7dA3qqHJPbMBhlxxhqoiOmtH/Vm3RVjl3WuH9Kh8pUo19gnx2s0CSa2b81hjiW3wTnyccDKEBhJtEiZfH11udAkWgt3THKcLIyVU+W7fHPLaNaIvYqu8D4eytx5jkGEKjeWYVE+2pyB3gPZJkmSm8vKYfdQk+SRZkVTk6IiNtFu4gRo/tUHeyoTGwwBycccak5RQ1ScjdN5O2AnCMXTg0jtNSrnXI0f4nHy5Wok5G5JoW9TEGlS+HmqGUf/AG+0/FS4YwsRQ5jxvkzec6CJoFQyMJxeLSmCvEzERJFfroxOpd3wWnE48U58hT4zE9Jm8qwH9tMVjVawMCjfsqSRSI3BLJs8pkiK9dYA9VidBMp/N4nULfHBbxY429ftoImiQZqR/T5dUxy8pF2ADBki5BDP/Oj+sa6JFBAevBOKxgC6iMKkO6v30UFZqfpYGf5KaWYOTYCZkcMQsD66qNcomFUiwbdUxyp8ihcK0BJbx/8AOpIrKSS378FUeOSnjZs5phC2NSRT4WxNYmn76I8WB/EgSVkgiWepGN9BiaWb9VXdFDHR+fun48o4pCjHu2T6Rk/v11pBfqtAviYlUOaltsUgZ2LRId51or3QIUkx/Uu7Kfylv/V2qP3OYc/1uCRCSRE6dFvJqXeoVPoKozo7RPmrEd0lOczxxV1UQsOYNBwq/Zatjd+iZeMZ2HxRIlqJG2NEEV4pBMgv7dU0zZh4swsws7vFh/XWBOtpb/U9/wD8rvxTeUwmJOWVx2JY7YnT/wCJo30VClSNETny47z2llgJbsifXT/OVBZa8ET3MqnnKKRZLBG8swNf21zHA1qG/JJ42qmEiBuFaiXjBRXth6Z0m1ZhEgVFCjC4lcOSLcREL/nURjfRIyiQCU0si2ZY5YqNokJ1u0AU0/X6JGVP6fwt5dG3NpJAbET6k/XWgRwHl9qh2mz5/RoqfyIHFMpD+2dt0gg7aDiD/VHdAOWlkf5BzIXEZTauR9NT25ETp7rTpr4rHOhog3JkmPKTBWsRBT3C1Yb9k8s5KSccuSe1CX/b0lDUxT2SCYvRvqjIyE5nJK7o2BMfTVEcWymZtGqbjyczRRXEtUUiLA1JEWTGOVdJevij5LAHaiKlgjx8TN3m9ERT13SJ3DdvFE5AXBhZkqUZrFdN40QaRdUAYiAcUxzOVxmBDlZuQXXaL1oPGG/JAJsfpMc5vyMY7/uaa21NcTMN8Fpgw/FZZs2uQEVIkUia76ag6nRIyI1mbByiQkRcBRJWzT0/WdY5HXVvwVd3CjCwrWx0hwGZ9xB9e2mk1u36lE4C8uHsn831e8bQcoDFug9s3fGfL6VAYgUoSm8mI+jb4yQxvitYdu9/FH9TM0Np/fdMc8j9rDpEDFHpogETiaPmqrPVv2R48oXJM2qztPFoK/Q0QO2RCkgney3mTuSAEle3BUGN61qTFGVWsg19kZgkaYXKxv8Augg7b6KH+aLEkCmj2hHz9ZocrLe0l/TWEH22STlEXC046OWnGPSRk/40f5ndtwqxNatlyjMsSRFJHINpnrH0jRQCNfBhbuEa0RnM1CRdBbGaBizWkSKt7rTIpByR8uWBPbSQrSu8xWtAJk0y8G5TIqawm82sO1ISqDD0ljRGOrd0AbvyWfkhK6/ussDIcb77dtAxBkysPEeSP8nCCa4xx3Ae0DtNtTrVk9v+kzFT+JjmMkg13bqIm2dbtiDp5LAAXbe61Kh1b4xuCKHjd60brWIOkN+6ZlIwBKsNo7bcY9HQALiZSDA5vZYosu8E7LtJQ9L1idJot35ASLvitJteVh2mNuTIJmM6KW0f5dIykSRV+q05D9sZZWDyboNtMV0bhIyEUo+L6rHIpmYnM0gXPuFrWOJNk93OEZ3ZWcRZhi4K1IG0LdwvYbIZKpdsM7XP/jTNd4ZsgWvSfJMsdJ/akD6DEJDjWjuOsJJABC1w8uTyI6QTcQiNO2sQCe2EQNIiiM8oOPVxJyIuJJVE0QLlIg6yIfhdCefdZmg2TJZMvXWjG5FFpFqX4onN2Xj2kIyAOGH/ABrEVstpo26rHLkbiEjE1mYkyO81rECaTVvgk05oeXLblklp6R1/fGmMdbBYkkVDZ/FpZrE8uT7bDjMSJL46L1N39/SxiY4LHPl+TbKx4hGOR1Jg6+usQCIHi/hYxHBN/I58boo4/wBm4++jsrPq/wBRxmiEsw8mh3MTt0XMuNMY6P65XTl/8jZ+n2szAT0l8umYJP76Lzv9IN4OiByXPJpkgWC8kIwn/WqIArrrLe6YAMz5/D9EPOD8wiIfFiYrkHFmf7a0G5Uu+2j9lvKQHFs8SoiPyCo+2t2wKXfSq3eBzRedDMNdaqc+6nSAf8rAwJAoG9tUHkws0jhVblbGvTQMQTrPwnE4g2o+K0stVQBH+1p0h1qX1Ug/031QVESglStnF3R0zrUI91gSQiqTL32IJDvLJs7a1J1RJ1Pk5/ErHWXlNvIG6xEMneNb/wD58W4WAMV0Q6y7JJuJxV2M60jQ8fVHcBUmiHkFfRzcDQEYnP8AnScpq/lT3CTNm7LPI9yw2wihmRmVo/voma2D4JnIjtEHwSqUzM4CKpSQDdd9Mk0F1hJ5B6+STy2gagsoRkcyM6xx8FMTZuZW85ZjGQKjj9JxrHGAMQmmtW/Povk4WLK40yROM60HQV+UyO20oLymV6ytskRINxirl0x/ydQt3EjtAo/37Rnkr7sR08fryCmvp31oioFfNu6kmtUscZmkaKQj3NW56Okg10fstkdzVB5cIjxmphgYComeU60ECVJJG8B8eaXy45yzVsyyrE8cnI1UGdnbXbmt/RDd0ry6SwsTYjgiCYO+tB3hY2IkT4cnCR5OG+MlftmN3fyNPbFkd2Nxf6S+fKIZfb5FYlomBWpn/wAaQQdolYZE2AWnl+LGCbAcvLlmxnvqb1F36QsSQCbLPIllfIYiVkzvlA0AA/0f8t9VNDbW6R5npc5R22l+2XT2/wDyqkkmob9aIcuS7wQjFXW6hOqAAqVBvU+Kk8t6x5Ly5DK1Hr3NIA/zpYPqmRoaPxW8rfZU+JKxZKeVqX9T00kU4uFMm5mYWWPyInqjggiuUzx21pkUNFBOUxc8H8JH5DMT1kxTGJY76TSxq+SqCaaUb8gk/kbhhxKMNjKBP6Y1okjkgkUJ/wAkfKVSZZZki48XjOzYx99TUCAt3CnNBQGWIiLS+LLmGY43p4IJ2v4wlYC1gqbMMWdjOb0j+jECX9KSZnZs3Q8uPkbs4P8Alw3OmMopPV/EomREv7U3lCwg1ZExUizjrGq7QTaixsAOvol8u8ywrc7ZPTrqrcC9/hTINtP1KLD458ZLJlja3fOjux31TNZiiR5RSklEjMRERxSA+lOtMgwpsYSPOvaOfyav9ywfTOqiDJfit3RM1tybsgrFrc28aY/byPaY++tNRSnosDqlVCVmhhzUQMyPKGtIrzU91BtO6C4Vn3ScVMOzJjx1o1FgsCTalGykeV74/KCcyTx3/rtpxHGrfgpkDxb80nLlLFrcUSS21Bv9I1XaBey3dBpEFj8SvKVoiF8pa737d8TrSIbsomrbO6Dy4klESZIS24z/ANXpFaxV/SJyiBqp+awAROKHciJQwb/9Yj//ACTUGtAk8mC24hndJaDxm8RnTJiTo3VFASMbhKykzFquyVZIEf50xFqt8YSSdH9+yTyeNzOFVc3HisrB0mtUQg119WwkecqBTNgMk8Xdxe36ae2m6BQ0SrxD3e6Ybu4xmqcTjTGV9lMgmgb8EJhFM5xUyoWIT6/21jGlQwp7jbUJf5CbsxBMyGfxmavH11gDHFueaDJEmqT+TJBGZy7yMHi6uINW/hYmRxfR6pJXiin35cnExuZStViIMizf6pGYBqSTyYfBCaaTEyTeYjO2XTBmTZhY5Txlvil5MsSTnsy1LiTk9dYUnZuqJN5Pxr7JOXOICFJpig3zEg6QNSSFINYHvf8Ad0nLnP7rTNhKgXMeMV/zOqtB0UggUMKc4wHScyH43daxyN9fDf3QczM6Pd7FFSWZ2uCL63Cui/8AQfupJ/qtkjzASZ++/WmInbbT2nq2ygk/6gAR9dVN5vJ8iQZZiYxTMQH6mrikGpfmgwBaVKdpxxt4nJ2bmaPH0dVGuicidbe6Exyh5QGfx/GHLNyppIJG5GijKcsZGuqTzYjBmZzNZXkTxCtUMZM6qD45BtlJci9JiYm2mXyyVpIAHVJyuBTxf0k8jyHJMTiLG5qdp376xI7XouU0tBU3nxHEvXaITMlP11v6BIFAsZpWrK38ivSYZhm9lgXEV+uyR1KkkERIqpKz6gyv5bTMTOsBEg2bGhR3wJ0D/EryBJibob7xNWsdNUPIqZpS7fNTflMFMsjcTJh5QX/WNWMZ/wBWfX6Umd4o7JHkxXJLqbM3tgna+ukATUPf9QSBQij46qfNC1eUkMxOZnD/AGrVxp4KRnl/zUfSR5m8n4s/iUET7aNMFciT4t9VJVxxi2IwisiYlA/o0yBT1T3VuH8JfL2jQQA1FdsNN1oPd3VnzU5EA0hL5xglYuzbpgn0NIxnw5qO7Q6l/KTytGDtj8j9QM3/AI1Qxkd1bN9ViRPJTnpFYltrO4zyOsOqgS3ZQTYlTflzF303i+tz9a9NMCI1U3hvop8uaq7RACzNhU7z9zSIti3CDTH+bzdT5c2JVEmD0zWnACwspyykxjJ3Un5Li3MvRJMsuPTVdpuKOeCiQBxAUeSxCqQdY5WmJyxEU/31Y4Ad0ur6Ke4EcG/RB5GOUibmPISFL1gdlHdlZ+Km86Tim0GbiCp7ae2YJkBE+LfVSXaQyNxcUlyEX11huaqZEGaP1ScucB+7PlEKdmPbMP8AxqxjJlRNYFI6SpvyTyUI/wBq7wtBMTvekYmJJqLN+yBsG/xRecy8fKmLiJztVvRzqjGzfso7t30SPObGeolfWSSEgjQAYjKQ26qCYGtlLk+RfESMKnHtk6uqAgzQlBqf/IfCRZpXJSsLcg1iP/Bq4H/NiuZJLfspcvknF+7M1uwstR2J9dVBsW3RTAJ3U2b90lCnQaubGV6mk5YgxqjIi5upPOGWKIsq6YvoRqv9cJUE1EKarDN7DDGQY9PTHrp1MWUnKs0PVS58+OG2baC6hyyEevbVY4t/Piom5FX6KDzEZZW1mpgmpKljVkdpjR/qkmT3QpPLFoxLmfFnB2++m7Cg5k1NnyUuXJZSKiVupbjESaRiLKSa0ma+iR5ByZ9f/Z4zkBufW566oACotC55ZSFF53AwAn2ZK3omoxrCtApyPg/zqpeXje1XES2WRL+taYJPHxUZZCI2U3mQ0ErvZftXpH66oCtbhl+KnjXkornyYJQWneQxB1vTBsLKTlQTfalVHl8mQMRympcRd+vrpGNZ1XImlTR/im85/c1SUJnPKIWv0zqxAE0b/UkjSJbukeWYTe1mZcHUX9NRJUkmKUCm85m0P7o9JWYNttXGolcwaCat8VLERA9I8o8qiFfaO2rkdG3WTlpDf4keXHjueXiT67S8jywHVrRHOG/pRe1uUKLy5BFBN3WJ7L5RL20wJE2R3XIBJ3U5V9D3TXuhuImK/qpqI3f0oJjqkfkt7b0hiNq1XZkY0UH+TJkkhvipc+chMqlTCzH/AD21QAGooiY6P8U+XyBiZggb3xfSN066xByH/ioky+Cm83YxS46GRoZ1ddW/pSSP+qpFqWqfK4d48ouFzrAzb0KMstJpKk8iSLFcy9hNqj9dWB4qcjIoeDeymsrPKnFhOaJIe950gc1ExJF+Xmp8uT9a6HlKYZlP+fTVYgSY08lJIPE/PgpvyIzbSMkAQS53jv6aoAcgW/tTQ0D9Erzb2M7MMUR6VUGsIPN6qSe3LYPdTefEIWpVacbxmqvVAk1sXujuyynQt3U+XyCES9yfEnlcjUcv11u0ippI6ooDwS8ufKBXozCSSkKH/LpAxFNVgRpSnVvVJsQo0WOJuYqB/rbVClNPNT3SbT4+SVePXYkuGTJu+ukAnRRJtYN9ISjmAB6URRBtHL/zOk0NbN/C0gY3lK8+QWkbFoymSyU++se0Vu3+I1fS6Q5rlYzJLTN4MjjpppEU7tkzWhqt5mIZI2kZZpYqtYzdc5B4i68fLjLJDH1jM1Cxr1x4L4gzkVoD1b0R8qyfpT6oYnWrIAfgtIMkej48FvJIkKT8WDjNv4siP6a1eniuk1jg2Cic+YnKY/HktklS2iwV/wB6Z0KKaT+pz5GotZ3Ziwz3ziNtEb2ezPrhlTZvRNx5hW7JUkYzyJmNJE10urqDNYuqceQbtRCxbmiF1OQpWE902s/ev0n484Ylm5YlZEcjDWjI+ASOFA6c058guLlthP8A2wrPr/5iDcF9YdU92hiE/HlOfHLWINgqz0rtqiNW3RPfJHBOcuZftkheW7jPH8gV7fTQQIjTZWCDwbd68flWGKHPC59tLdMmpOMD5T3U00dk5zm+zO14hn/mNaSDqkc6eifj8iKSvHEz/wDJkZx3nQQCAT/p6KpEbDZVOXEXJ9HBmwfbcxidBxgDUQmTEgph4v4smFglYAJ/+d3OtJB/q/6q7iBxbcJ+PMOMTkMmJTqMrG+tc/DCQTr4N6Kx8g+U+XFtuIkPxq5I1HbBECj+VQnfy9imOVyWlyQy9oWM7RetUHYvxVTof8tuFU58kJJBUlGTtDvPfRItMFvgmhvsqeZyp3UPyhT8Y2bdYAhI/lv5THKCZ58cQk0ERscpX9NBAJhM43s3wVD5WrcwvE3ixqT+p1PaLKjANBSG6KnkAcvKSNoLXPSo0STQsIEmlhD9VXjzXpDmPuHjC8mG+2sQIl+K6UOWscXv6KoiDxfEA62RufT+nUxFxKRkQYNDLdlQ5u2TN1D1uxn6pqCJHDlzVgyf6u39JzktMTXJzLUbPEFPTRBFph+6e6IxFfYtlW48qulZiZ7QNX/bUkkiTMQ9EiCK1q6fKpx5+iwnJb3iJnfWIBrY6BvZdDlI0OKoMzmJ7sCKbhM16ant0sfwJGcwaSm483jQ5ml2pvlEgS6MsZurGWkVVDndScVjlGKvxuYmZ6akYkc78WyqBN5qqHLMN2qIrMxmLn11BE3VzJmwjom8s8b4uKhnM0BJDHX9dax4JBm9aeblUPlBBJI2SQ6ufp2daJBiZD8VQBzEfPv8K4jJ2/EYipsCRvo6kwK8eaoE615oid5lqOVTkyIx20GCD02fFdMcjAjzb4qhzSFtBicQQ28RU0HEW4ppEW83qn488VeKjuPI+m2331HaQTkLKhmDff7VDkwxPKqenRTYvMa0kN3VdwNaRq+iJyZeO5mX2tgTcUvQ1qROisZimjeqocmjli1lmCSXur661DPakkcimOYT3rtJg8kiA9NScTI81V8Yb6px4+K0vr+Tfphf11JxPRPcJkT7uiqc4jj5REwQhfkktkAepoIgUs+SoHp+t1THySTYvQUHbdIXPTWkA3qqE46UCscyk5DNLHjCJtDyLcT6aOEVfR6pkg8Nx71Teb68kxHJMEQwcq/60RSdPNdBkAI1VPPk0hJDylgxBcLRtOpgGqoGKt/mybjyBiXi2TMzbC2l/fRBuLymZjZ+ioXfFYYWEjbPT8Z66mcgIJqq7pvWOfomOeAXeFl3nPKIkxjRfRvguncCTPh9Jz5R5XB6YZZEnC7f961AKzH0gfzR9E58vGsk5cWEtMScYt76O06mqoSQSIl9E/mcv3F7YkVQ/bcu5rRBgWCruIFIl1VDlGzW2wTNwrsT/UT272buqxyM7InLkI0+MFXN3U0If1nRzvCvu0L4Jzm0pGM5YiDiCmfR6aBjeLN1TM/zj4t80xz4pnMxOKSek11jU9pFVeOUGCnERJvp5cQhjxamoj/GdEQIfFPdJg1P776fiPlSTKSNHL1qEMak4g10T3Y6W+VTjzz+PoUQfWPb9dScTEGf1V//AM6XLsmOcgTDnx5CxC3s4TQcaTF1UxlINH4JjmSMQdTEDI7b466xEzNXCqSDrLu+acY5eUyyDZFzG1zkc/5DWALBtw90mp8kTkQXDtc5II73vepgG6ruqBNGwm4/I0vLOT/5CyZWLnpOjLARAvKqQTF8Ux8i3JHXlA1sj7hZz9tT2gTEy3zVd1aGrfBP5vfDNz9YIDH9Z1u2BIfy6XCoHaZT8eUx7npCGYpm4JPvoy3+uaxyOgHo30bzg2JYCHvCXLM/o6Kl+6sGaCbI+XHaMRmcDWZY9Y0A5aqwagGhTeYOa8ZYYUWbOKXPLG+kwQd0g0pUyn4cjy/LkkuGtomSdtST3YSbuYSMwBJ1fomPkaM7Nxipu4vroOAifBdBWtp903n4v/tVQUGCj8b1iKSkZRy35p/5MRxsgZrKD04ytakgz/XF8lcmPhPM7y3JeCCTaEY9dEdtQnuGI4ckzyihplw7+qni6JJNvRIyB9qXVTmkmADrEb5fGR7aKHJt9VYFIrL6vomOc24Df2rGG7I9NaljZFQYu7F6Kpy47OFq5B2gZiTrDqbXorBJNZhbz6Sl4YiN+Ik4c9dbtrDbhUMqKvnmDi01E4hUxsnTU9uQNZD8lUyJ/wCw+LHNHjzFvlP/ANH1J/x01ssYVYkjwTcefI22pBs/aTM/101ECL2VHIZbN+/BU483iG7dS7TMZnjWsRroqkmhu/ZU48zk+6ZN2TNb7s/1GoyOWNgJTpQqnFhnZumnpIq76JBEVVd5tq3aU3HnRjokk9r2p3j6aTj/AFSIQSJtX48lU5cYOQ+ROYmCDp0v0nUZTMatlhUKR2plmeisx7Z26HlHXRXHn8Ku+u4T8PkQD3Ji5VkZI4gyB9NYkwQaqpxJ7rv7THMYGiYlfbiZZgMm2Nasjl1v5qgSMaQX9KhyYEhiWaic3xwQ/XTFZFnqmYEG5bqqHIGp5GWbvJmlZdQRIYSMyak0dk3H5Hys72ikODisB+n9tHIst3VTFRQeT/VQ5z9wmofbC3ZTvjRW+VUSQI1f5dU48lkIC3YS+Rgnj19dYxc0Krum9UT5LtDCsEbrNM0aO2Kip+Oavldu3yrHJ5B+MWvIvikfV8YzOp7Rceb9EDIDieiY+Tl+U0QysOJtiY9NScTbV8V0/kiQN1U58btCJ4wOIZidg/XWqRavw2FpIDf0qCEBuBU9bMyX31jW9vF8k9xPFU484Nw3H6WSFA/421BqZDHT6VC1EfLfBnlmYmqQkP6nQQaNyt3ZcnCocmZYZxif8/330ViBWIbGyoZD/lNx5Iy8SfGrkiMdJEvVA4mxe6qRcGCqHO2eUKfWYhhMwE6nLGvB/KCaQ+qeVmKZzjCyoO999TAFLpGXab2W8oIOUn29rBH2/vqhezforJqPBw4VePygBLjMb4gb5Tdt/XWgWNliI4Cr6qvlXYXix6VOyEZYxepIgQsD/wAxdu6byLSTNgy7szlnieka0UrD8UjKaH/LcovPkk7RT1vdeSXONEdti3qqJmkVVDkcg9wD+1znGY8vq1p7jchUSQaXbHVM7PLxAt8YiZrpU59N9AqKaeKO6sQ4+05zhLrFi4Iy9TfGpIBCxjcynOZXEm6ZJyssYmMZXpqe2smJbKskwZTSPWTNxck7HGd+2tGoMKe6DDoqcebxSF5YlvCrBOCTr99H/Mmyu4k/6TnPrIsO7UYW7GtPbSREBtzJpW7893Cfiky9PLM4JwW51shFlYEW056uFlSeP+1R5cTFkCSSam/9Ci3cCjx5V+RxJWofxmxehrU2qmQcpmvn4QmOTU+IVBIXKfkIyRWggTFW5SCnORBJGXrA5vL3r/jQQAaGXsi3BMc2NpNsox3jZ76kzYWVdxm7805y8rIgWMCdZpbyGkGKVWn/AJOqY5xNu+MD+L7U5RTpMESW2UiDlQUReXlNiL4zMG7YTH6XrdoHNIiJlvyR88tkR+JBmyBVyvroOAB35rSW9U8mYYiKd0mQkEk+uitACtMVH+m3U2zNzKcgGzsyjWP00UEEPwh8FfcYp/pYXJ4zNtk9ZZ3R1r0W7gLCaFvbgnOTcWWEn2Z64vtqDiJrd0SY/OKbzeP5M9AJwkXynp11u0aCFr2N2/dNx5kv5TGGpZkRLDNTqSCREhat6eP49tG/kMd3i8SiN4mGVd9nWisreQHPfWFnnRCP/wDLHoRu63bEi2KoV1McQiTilBTokMer/bpGiKxokZED/wAVhUeQy5uqs/Hyok6+utGlGVXdB7YbdKscm5uKYLHFb/c0EbfS04x/Pwj555U4aookYTFaO2vFaxZb0TnLqBS1YqZVtkLr760QNyUz2iTUB+6Jz4pJX0R6w8j/AI1BBBjVb/O0LefGvcmchPYIIGP6NJBHE/bdkGP5Df2nnuzsC4qEyJ/W+iB0RJii0nKauo2xinc/totlSqoHMCpWiMGZt6vZWJM1Otys/RburWwvVaSZiCpK8d6iR4yPpOmCaUVAyYNuSfy8RlgZysbYGeRG+NSRWkyOCwIBB1u3ZbzZ5QkDF0QnQJh66CAeadBWiJ8scWqjaZn3MRFMn0TWGImarf8AXF+N3VNx+QUSYYKxWLid/wCpdScYxpE+a1Zfyj5ET5OZizeUCGGZ6awxOostIOUh+3iiNocsbsSy9Ko+/wCmgiRPlZMnRFdvJmKiIxRNMoa3bIgCAnuMRWCdFlTpMxCLUy35RYb60UnVaSRAuwsoMEpclMTBt0Y6a1b6rd3QNuEywNuO0yL5csbjoGM/1jut3AGD6P0SrXlkE2JmDrEQ/ppisFthUDMHgnOUNcrUm/vDPiEgddbtGgWEAzSH8I8uSMHiz5fkFETf1/TUneoTfl8IvOZAN4fFDcJcSR99Y3gnz9numv8A1bq/VY5tyqYmS8dRlWtMTUav7UyLwX4LeT5RdwwLtRgCsesakTFC+Sqa8flHygSOSyzExDcpJmf101MQiscuSJz47u+Icjx2gmXE6n+5gP19FjWd3xWOZ5TM8WW+KkIPTeNV/UTq/lauuj4o+VQeMnfj4pjifll7b6JOix43b+0fLhsnk1+RG6R7kt21qxwp8MrViLNhbyGIQkmeTMxmWZU3/wC9Yki4lYGRSqBzBLLyy9py+0a9dAJrTpZMmgTKslkI74lHtYddbuggizfAogi1ShKxDKP/ALET5XgmsZvTMcnxVViNYWRryv210mV45guLI+msMwJgat+amTz9VvLvxJue9vJrMV9NM7DRa3N+j0QkiHxbMREMEgWf+NaeDfutMVF2+KbyNsHRFILwzMbf96wNZU92MX6N6IDxk/L8cPZJm6U1pIFRR6LA1pb5dEFRQpi/dvBHQgg0SYnRYnEUEkPog8oGg5STLNrCjbbjTUXYCoZQJqs8lYndV7KXxqMx9dM6oM4idG+Wy3mQRFhacuOG1IBnRJJgb82+a0kmTd+iDzUrikbVx40LdwLrdxIia+KYymplZ+SLhUI2KUhlc8d9Y1ENlFTc/vJKc+ypO9ZQ8hlsjvpIOqDMQbckPOFOLmfGLiMzfjXaNaJFn4IpkJpFOvv6rPOSpyVx7Bd9o31u0gxqtSIF42Q8pw3AXWA6eMTOnt7RwLdkTaKN81hbnk5mSSUqe9R9danR+CTkSKeiW4J5EI2vuuNiFjSJmRfyQYN5o+PNBXrEhRazRRBtWsQDb89VJIFq9GwlkE/aQ8YQKGS/KSZ1gJFdW6Ld0igo25Q8gcMVMb0lu0m2t26t8VichcQl8+IIEEIz9PKzykmOjqhIut/XbdD+RTa4lHrj3JUwE46aezHG9HzfNb+ZrUSg82Bs3EEypuU9P6dacRO7coJ/qAgvqwfUalJCf6xOtMI/0K7IK48pEmGJCOUdRnk0bRrTqLt9VrVl+vugtnpHlIMDt4x+npqRJpk37KZxAkXfJL/J4sWWA3Fs7k3NddUcQbrARUx3QpefKJ2gcM3eKnrnGqisat80gak6+Dtqhy5S5YYom57d9IBFhEbqRkIkwSG+SExOywBNYiP3JfbRBO0ey3cAaDx9X9rTlkj61PULcY76Y4I7sia0LboPLjFuYkqelBExDkxWtTE0spkmALBv1SvMmhqKUttqao0AyIuEwDSj+Unms2GTAsJ5Wtkz61p1A03fxCmg/kmQN0kqWSVDOJ7xf+dai0zbZCzoTNzEWw5RkXTTWoUknHGaQ2ykWchjYmZelHtNMaCxfmju1Q8ii+NpG3jH/qsSP321Q/zKKiSAIbqkeVFhRIzshZMHRNMEGQ7vVYyBecW+aVRDLNQbeUSH5RHTSKU1d0yAeCBy7/Zmt0mvy/XUkiKMqcstqB7vzQeUn5YklRiQf9dg31hJpvsKOyBkAOD4pHmx1K/LjHLxJcbq6e2b3fHRbQUjz8Uj5cv/AFj1PxxZyQLv01pANJbp4LdwFDZJ5A31SJd4m56ekasY6UCmSNP5SvIq5IzLWb81ItzOmPGXT2UknIOvDoPmizz4kA05ZLmHI5Rx/wAzpGNeKk0qflvVTVYIghBjFqPu5Zj1dIAvYKpGjdXdLzuh1R8mYqrX7ddbuFjUe4CO7/5eSLy8TZZO5ge8akHTR8uCkEE8tW9EjyWfGs7wUUzH9tVUUyPRapJJMUfm9Uhy5W0fWGSqQyx9NJAF7t1UUFIb+VKWfa2cPEm5RwVj1jpqogQf89fl+SSdIogpxPyjElrdD4hU7awByMhthBMmIfo+KV5MeI74VUlJiWoXv+urAipTjAjZvkl8pnyzPQ/tO36b60QP50b8KIJiZo+DISriBYn3PWiIxb9I08rt+SkZDWyR5QEpXRgm4H20f51QGoHugnUkgEcUvLmokVslMTyWkiTeFo0wBX8fuiDI3hykeSyr2IsyF4FTsbaoHGwNW/NRkasvz+VOeX7lWRNCDoyMFBudDuf1L5DUtI1PJJT9vErHfWkw36IJkzNW6pXlErfXCme8nLy0gZGxU90lh0ScvkDGDjVPKImXNH9TrDCaatuFtLyUi+7EIfkg5qsoi/TVAE1ScwdEFGIXE9S65Zskz30iR0581EgCswG7pFhzj9zFKxEk39NUAYjdSe48lN5/frSEqwgZk209u1kaHuMjw83yQeThYYu0t7hR/nSMRfjwfJaZxkWOzdUspLIUxPWeTmc41VMufgo7ja7opPPjMZYpl6yAjxu9MU4MfPKtEGeb+fBIckyxxDCQ9rl5OfXSSOft4oJj5r7vkkeXVYgHMy5uAx+uqB1xFNlPeJihL8FPzKOshsrkXlhs7uiuyxkGbN8JSvNYD3R2uXqOCE+mntEVopETb4U1mV4yxiqHGBZvVwQIBp1R37Gvr9MoPIi2FL48Y6rNXA6CCLhSSZhI8ySLqDkztf1h9HV9sCW4USYgPy4pHnKCzHlMGGomlxvtqu2Ki3FBM0FaOqnyYWO28da9NahF23ZHce0S38pOXMV2gU5Hbeb1Qg0qucEVDpo/eJ+UoxDCRTRnBf8A1pqK6J7gDU1Sqyo/k2vupDLaaASRVczlINaBvVI8ieRMXcQsycYTMkmqApaj1+QpkgTPJT8y6SkhurMrX9tX2zUb6KZj/T5KbyRlZySjHF9RJ1VxEdFJiJF1PzIfcZiJfsD0Y0xZT3RfXw8fFTeVtpMyrDJCpE7nfHawyMaQ95WuK0cJHktwoUz9vtJenhMFtypJrJYf0pnKBl3j3MhaYJO3/GrIJI5eKg5ZaeKR5VAQypPisLTHjTMdQ/sgcUUNDcfCRVbpmylPXoJ33000Ukn6UvMC3OeMAyy1EMS/fWIGWX8irfiFJPdSapPKpMKO733Q/TWrPEKSd6FvRS5KSjmLnl5WzAkxLj010AANBRQSOWT+1N51k8mYfJWbeEqpeIt0jHpRTJPDopPNu+MuMxJfJE4437aoYgEKCQa43b81N5wUrPaAGIpNtVYw37oOUmsSleRPcB2iusAbdK/uCdrqCe6sHub4qTy8s8WvdHGAIUIxsVq8RBqacXv7qcjWl2+amsNxuWEeXKR8TyCK2zpAMTcKSR/wpcvkHDxx/rMxmCZn+321YGuq5kQQNS+Km85fyBpS1RKG2r+/00gmLIJq38Kb8gj4rvJciG0I/rrRIkqCazkZLNX4qXL5FmpZobiN4ms6oYxegUzFtnopcuXHi+ITyCYrCm8U3/zqwJE2DfNQcp/o7qXLlI1HLHRLniLCbR/bVCBcvVBygzfkkeXjKGZQrrF9a+2iuQgUDfouVIk2Hx5/Ci8810s3O29pdaqJ/wA1KxMx5PgpcuUWzueWWk/1lcV21eO2gUZGaB/Hyo8ubd1mWZghLYhHph00y5vRciacZSSjymOVzmIMbAf51okzsg5U5qLz/aTm1noqilk66AR/Rq3+KDUyXYqLy5WyuGT1MS4r/jRpsufdqH5KXL5CYIeThMGVh2h9bjSBTu0QN9FLlzfKMkEUUxUExmdjVjtAmxQSO2DZTefH9vLdGS0j9xMZ9J1j3Exopk1jdv5UXkkBY8ZVGUYZx2kvOmKdfNTlESl6ikEMMenjOLDVn/8A2eig5QJD1ScuQdliXyiGcTHIW3UxIUHI20dlHly5M8uykpxIlt7GdtX26FT3Y6VZ4qUlW3+JPLxjiekTOP760G/jIXM5TauSXlz5eUFsOyA4qRMGOuqGI7ZNEToTXoovOVeS7yI0x3cTOI1cRyUkiJLdmUnnEk+TGxETEY5DPEN71gZqQpyJgHK/6pvO2MMx43VH1n9NbtimvgpMa+Ck1VIpx2mIuI4zMBqxUy38qSTEGhIU+XI2CE90uT2+J4nfb7aoYyILu+S58bBS5clvM2LE3ytQOIKd510AimgU9wNMqQlUE4+XWhJn/wBWOmtNJFkdxNX42UXnmuUdZ3Ym7zqvB8PlROuVRCR5KvueXaQ4tQmT/bW6QH6/qDlbdT/k4widbQMLBmfbXTWGFabt+CM8siatvjOXliH3SI0MeSj9I10gATsFJNY93xS+XG2MFMGFoLeMERet2nqjL+jIqHwYSPMlZmcMGQMRut6sYEQDdSSY2hI8py7ybx+6mPHQIx8EcRd6XYSzy3WCib5dtj66ZERFnyWJpS7pCTziiQLJmPbERZHiO+sJFTq3zUkyf5op/wAgXLFpaSlGPKa09kmAJfRhbfpZ8UPLkw8X/YCEmcz5I/8AGmMTU1KjuAm7f0leTBaTC2l+is3fXTFaiStJMk3iiE5S1wRETeFOXG7+umlBokZazVePVUamWCmGTMDFh/bXq7j1b0XwdSJbhE5Q1EsFMe2bTqv6axM1MC/ymTRuq3m7SsM3ug9P9umtMXEBMihyFXROc0gZipo2N/cpZcdtY9uRlaQTKZ+QiMkv4xyiDH3a0wJvdIJmdW/tN5Bh8bkmw5E4sYjs6mJbHmrOWxojx5XfjFmYggJMFx9NMHS0pGRNvdspz5GVmY6+TCTRTmjUyQI0fo6JBig8FXj8hc0q23lpiCldSQZrD0TNP5twb2TjgNzeoaYHJGf/ABrRFTLfALSZ4N6p+POGGc4YIurB3++jldUONQ+iofJWZTLvtEEOXG+tzSIuP17qhzk/bLOIeTNzS0nb76DCocZID8eFk/mkQ9fK5Yt39ev9tBAiqoZiNX+p+PyfTjHGViGFibA/70xFzOQfNVGpNW7BU8lImEairVm5a1Mia6qp3b+1Q5NRKe1EmcIy4Xv0+msca19m+aru7hV2bKfjyJlZE5TUPrYbmN+mpg9UgwaQfZs2VRD8ZLF5AbepK8anQOMwqGUD+lTh8pF5OQTNs9Tec93WONdIb8Fp3tdU88gcSYLhJmxJ79M6jtgV6qwRfLk2FTjz5S3xfxYrBe/KRX6GtIBiH6LTNeD+0xzrcfFoH0pVl4vprATSdWfxVHYaOqqc3xJXb3cRtlhxN/poIg8FUgX3T8eUR5ULtV3l8Xq41Jxig8068W/pV4cptZlipdpK3f6NJ2sAqmTPrxs/FUOZBLRJErOORG99Y1MHKoir5KrWVDkETxhkiUxvhK4y7aCMrhYVqG/ZVOUTvbLUkJfXPa4+8ETf/SvHImo6N8lTj8mRoqI8UNvbnFddcziLRXq/RMy/r0VTkPjCVMbRUZE1pIu3sqGRFD7e6fjzQ6MA2zURvdr31jEw3zVAgGl3o4VPOWGqYGUZ/IG30ae2jtFwZCoGlbw3KeWo/wAuG8RPc7x20EHEVsqBE6J/OPatSFZVsuYn6bamJs2+PTEj/XB0Cr/ITLXLoQNd/IsXXMzEBMkUFa3T+XTkckLMu0d7T1dYVFBV+yobmwtHin48kRIaq5lxlJC9bgat8107pNQqced8vJrJcFzsGSNFLBFYHayqHK3kkLv+QQVK+v8ARoina27roMyK0gtuDxmYtkIQY4xO7SmjIAWVdwJOo9fNUOcOyDUJdC+OCfvoyxk8UyLS3CoIyJbWIqHCtGxjUEEWqG9VXfWD9fKocnrEgil9bta/zorG4b5K+4dUTmrAtxZTFTcyjcToBOsQ25Vgi5/y/pU4fIxmYqMct2B8mUXGtkBkZNH5J/nTUJznxukepWYPag3/AHjU9smkQtUbw34JxN83czQyyl1oOIJV45HIE2b8UwoKUzMSN4scgf8Ag1uOjfurGX23Kc5wWtkcSEcsFn2/qQitIv8Avj18qViZHBU84IbtslocqtfR0azqmSBIt+vVUOcxKcsKAU5wKzVaONkjMEijfwn/AJEyyR4xvdNMbbz9NYQTSH46qpGlA3qmPkVN4wEQK0eRWdtT2XuVc4g7ZT8+vJOc9vdRyleRMjY8hkX/ADo7aVsqFTpO63mchj3PlFrGMeR43JvOdHaRez5qpMQ26K3Hkgs8hxFVOb39YmtQZ1s36p7v/l6KnnEHTcovvER9tFxS76+SRJJ3+kx8kJnZwt4AclZ7GtFKWVzl5NwifIRJErm4IZiOUXVbamTMRp7cFQkGKx4vw0TnPcFoIJgO+yw6DkbHd6pnGxqFT+R4108fdygj9vK1VK21PGA/tVIIgUB0fgic2Ieg1FrN1H4k76JrNymlINExzJzHaQRqjCNX6+mjLujdI3B8m6qjy2G4ljkVnatvTOpFqxPg9EihrMN6rSsA+W+EWCh5TXqaCYrldv4VnITCc58h8pY3k6lRHLybitFDoqBxRPlMwIUV0m/K58idaTf3WG0t2tun48ybk3jlxOqN1h/voyMv2t5rrJtM/aofJxqOWad1mPsY2xoykAmKhP8ARto3B9kTkRJypJDymORxIIpqMf8AGgxFKKwbyWXVMsIXDywNWOeMTSY0U1ImFhlTVvojxcUymN63hrymP6NY466K+6tdH+Jv5Ebln9tOUWamEOuNEbaN0VSD0+fBUOYEUx0mKyU9TUHEmYoUkyZ2+fB8ET5JYgqnZI3Ot7NaxxAHEt6+KoH/AKBonPk42zFi+QzXtvPfP20GaB1SDSNW/FNx5El/+uQt7jKtf+dGkCz4Lp3GeSfyZldpCSqfpg750jKKB+6RkNLSn48uUMvIZnZ+pQcUdTSdHyV45QIEPRiCn88CT2tDjxBib39dYYwL1ei0zlItv1TnPjm4I5essS/rqe09SqJgVv8AHvyTeXFgIyxRD2aYiD+q0RBq3VUMqzb7VDm9QkGtszEvQ2/TU9omQnuAAi3s/hPx+Tr7mxONQbZuWumgiLGisEgU5qnHnW3e3HiJE+L1+2ipibrAmaG+n4/djlfSx8sTvyyS60yJN10BoATVuVTziZ7os5pneVEfpepia6h+uyoEkN6JuPM+iemPyYP6NY4lt7KprH/Q3fyqD4xGW48q3iOMwI+uggxzT3GbWTHychx5M3QIIYmYDl/UajsEVl8kyTjW1DN/FUOZ1guZGqiJ7+taCCKaqhaJVfK6YqRLM0/tSQ76BUwao7gRxf0mObiRnBFtEO8J6TWtQhsuVU4p+PNw9QBuYeW8FfpGg46Yv1fNYEgRjYJztyjZ5ZjPUxL9ftoMgP2V9xmMuf6qHN77suS6jxeMLoNZF31WEEV2VDmXszKs7BGJIFxh7a0VV4zuSJbhNLTfjiZ6skRPXRBPNtyqOQBrcuvn6KhzevF4xMDPJ4kDJEY7ToIBNZ7uiwyBrr9JjnxQKlGZBCyJHrJGpIIqP8hWMwDB+qq3kohCdRqpqZwIaJAvZ7oxMGNU3kfu90Wl53HJa7VpANxeFXdNrfCoIp+UxETku85FPTUmlrSt3ZA1vwevh4p+HNAWuXTkpBxqDa/pqTiJpZXfKdG/JV853hrO202w3i86P841sEzkIAsn8jkhO4npFSWPrb/fWofj7W7iMZNAm816qBMROAdhK+uk4G2jvuqn+eDfgqnyYlD3MdyKtrfrrn2gWt1TYU/PzdNMQzjoE5sZ7PpoE1e6RkIG7jdPx5tkkXUQQUF+WaZ0xjEm6ruEcfhwn48zDxu9qqpaeVzoOJIoaJJ1BT8X8XjcwT+MUrHleL0GdbiU98kzcJjluLxDlJOJwEXER/WdaCKGtFe8UKpx+TEntZC6gWaTH9bGk1/kf6DdFPcT9N+KfzOn0VIqva4ZdTFJNfNIJnim4zvGKeMJCBVSWb1oImgJb0VSQZNp8W6JjlJkI5SDbQQMSY27axgDjCoGcpll/qY+Ty4zM04PKiJ5YIx/3piKaeCRWTDboq8VjywX0GYhZGNR/EwG3qjug08E0oQOSoFJt79e2sRN0yJqG9PdU48zBPFWbvBE2puGp7TTUdVpxjgj5qYe8Xt1/wDUMd9aCDBMJBgyYZfJOcglfI6JUHFkZScmtJtSGwqBihNLpjksuW1mLlhx5O/XbtpMWWF6JzkMTAQV6IxD0qWc6DjlFG3RbgYmtnXRE5caJCH91cg6xEsFb6xxM11b5pB82ETkwbpElrsXJEH99TG0pmaGs1ZnimmMnWTykJnNLFbjoApAo3b7VTIjT887pzkyXUVchEI+MTPTrrHCidJnk7JjnBhuQyztEr40TqTj4rEHcJjlxUiJimmW0tgYH1vWAMSbt7IJkVpi30Rm1KcTuVjxL20cw/RViTAIqHVM8mZUhZVEgmt5Zi70jL//ACWkkWqG3DHNlJhuDe95pIjUzNvFYAC4qmOeCb40FBENMuxrX4YlIi9j1+n0Tfyb0M5gy5qIx/zGkisaQtJOV6NhGRwtg8uJEp9rg6ffQJ1bYTWY0b6JxGUN+Q79I8s1XTQQZjVV3Y7uvJad+nW6eqqjHXUxqE45ZAkB+CPDnPa7v2kHS6YrW7Rq7JyyF0ePKvtB4+rBFb6CIuLon/4mAm4/J5dG4RnG9rUp/wCdbtip1VRJoZxReYwyUMjAO5IswNf8aAKRVEECoBq/JN5CRIXxyZlz1Jnpoggzcfqa/wCTeETlc8UW/wBypUzhmjSbAJmExLc8m4tCMLZMs19NSYHVhYZFt+SGAQw3yUXDLY9anTEiG9VXcJkyVpTuXMiRF3KIixv+mpNBBLbqnuxTHJn8sRbaObfJYRY21iNKXei0iUfOC45BDME0JCjTJ21PaDbyTU6t+ib+QYg4pcRWYjNSx/Ua3YTMy79Ez1bZR8uK4oE/Gza3OD6aIJFL+Sxneqc5cZfd95VDP426kSbBu60kI+V5tFCRXHbF63abiwb2QTSNfp7LXBaInG04n0xNM616kSkZTTRYnYPL1J44lh45QvW7QL2fF+tDITWyGZY5DDiWJaHFC/bW8EdwymDRYgis3mFbIYXZ7aTL6K+8G6fySxqjoQ4i2Dj+uiMTV8fFaQaG78VvPlUqEEtAdSGgUjfGjtAM1l/RWtonOaMoRtfeO4G//OpiRBu/RaQDxdZKJ8l2PkdOS9Mf7KfV1jiN5C1L6vXRA5D5PJ61nbfFi/rrEG2j8loEPrujx5nuidm3a8eMcpY66DjWdJfCE6wS2XKZ5REVnqR2DcV31hianLRaTMzf4WOSRCdCfyx+UtSGt21g2VRnXg+d+CLyuJBgqHMybzjBrRqbS+CkZGo/EDlnpZZSO44I/TWuJScpoYq36oyW7+Qi8sRSDN2J30HtBrZ/IT3DT/LqidWesS0jiPEkP67mtG/JBypX8eyGGqo3mMGPUvNGkgkVb/NkjIAWl1RtMG+Cd8sv6Z0W5N8lhliTNYW45gYDlQQfWlbTSRQv4WkXIqsImYKweM3y9ZKd41q219LfSZP/AC/ZaYK/HiiOw9P3ZHTU11L4LTjMEvw/VqIy8aSJvAj6cfTQRAT3V4refuJl37FJj2pfXTFwIARIxEAt+fJHyJRwlZg2TBvGNBFt1pAFDXihVRKbTEXE7TNb6ATM2L+fFHdiKt+iMgGcsKu3XpvrDG83utOOrrdCZbrFMVh7YPXTxUjIzaW3KO/K4bKq2gj1K0RrFAmaW5N2SdSJfFmDeF5PWZY+uqB1Fm/ZYZk8kcdGXHor08mq1v8ARrSHyfinI5P7st5IK7y9K6STJX/GtAJopORmLENsoeYYklIliwqLTatAFBZJyy1s39309ccuOCcyceXb9JJ05CvFvZTNKSlobpduUwxFxEU/TRWO3FYZA8SEfKuTvdLx5EsIFFNf+NVFqrTIr8cUJjihyP3FlHTpjGgAjTZScjNdAioMRLV8SiLQPyzFd9AxMJqbFthTeUS/kSn5DETSHH6/210GINH6oIIyg3bslebDggqZmyaav0jT2yaSW+KD2RSZKz8jdMDBAF9OkSOiADJiye7TFL5CEodiplJI5NRrUfkiZM2AcvzWWMjP4nd2vlU10xrVJo290SMgK83w+0sw5P27wcr64x9NFTU3E9FjE8ZblB5cSum3ugYmKWM6YkcOiP6JkP3NuCDyved8rdycm5OsfroEgVo2Fo8fRK8nEYiparaY209ujbotkKVMUfRJMN3EwvtV/vTVauKSLoMAVWlm432WMERUd9Antk04vyWOUAUgUbstKJNpv4h9stxfbSI7SX4cFJyJudfJ8EkkZsLuEllcxP121V0d4N5k7P7SvODCxHlC8RyAWrfe9AGJEy34LSSIDql/k7x7lHy2m5B6sxrQZJA4LGTFdknmsO/QcEGXiEBrQYIEPmsIBIPy3KDg2kmoH71EXvjWHGodlu6ajRvXZZXiHkzd11wVEkmkCkRQt0UC8lLIEJE2tT/t6zLtiNEa0f51UzGknxS8vk+sZqWMYAD6dN9X2if1YAm3J/nmleYbDdSHlkMJblTbSQYkmi0mZmr4pHk3MEvSZ6UMmicReX9Ldwml27pZUmpOmwVnyikI205ECmO3qgnQUCCjlezP+wXVf2dEnXwUnIA0qbN8UHkZQXqLtSepyn++t2xzlHcYpMN2ScuXX2slmOhJ231URULcJb+6JJZYPJoK28Rgs5Sw1piLl+iJ2mHV/SRZm88b/GvJi3aP670B23CnukRb6fkleZxDi9pxExMORCOrpGJni/NYkGo0QecrEfUfL1BcjnOdHbSTdHyk8mfqRKkAYqtuh/bVEgcSkkRWBwfqhMSzdlzWXvwEvRJypqpOUVCm88NzgUkFmM8sW/1GkgxcQse4yC/JI/J7ZmXH0saJGY+nc0nEGzLKxiwEluqHJf8AZzljEPkxEk4dYAW0W7oNaBBSbamZmAmrkwHr31QFJF+Xu9bqO7HgS7JP5Im1PxnFkR/r/nT2zBIq+q05Hq/RL5r7Ys2lHcEO8Rp7BcWUmJnI/wBJMMBdZaQpCLC+0as8belEHOTI6N+KTyiiJmZkWTjbCcoaxVaIqDbFatileZxgJfdbH4+nI/bD6mquJrEPdTNZL18oUuXNxLifxDnVhHf9dbE0t/K1DIN68X9oeXV3IpJmsFks9NY1EN8/VHdqBxQmiUco5vjU9PIInTWSPZ/inLIxOWnz1SvPj1wYbY9ZBq7Y0jEx/VkHuqdNW+qTzZgGBwv47TEsze//ADpAAUGok7pHlKe1Ft245aZvavXVAbxDfot3EY8enqlGmBJsSpmb9sdPXSRBG781MyL0b2S+XpvBLM7ni1IdtIGxop7jbXej246pHmbMrtOEw7bnTT20jR8WEawefBJy5zIJmXxtaWFUGpx/5qCBxfBYAY11S+X1pxmMHUno3pJG+qDlvUNlL5+ICnfszcCqU1pJk0u25UZEx+vdhI84oomPKIhowS3HbGkPksYiTdT5MS21Ns43nFDrVJACJkAA0jdK8zDfTHL6WAk6e0mps/aUHKTSz4uFOXyohu22thd5frpAoCbQ58FJyEQDOT6wpcl3QXf3U5voVGr7R0W7hH49v1KzEzftYiZwciIUo+um65kwaCKXb2SPyBfEVmreUllZAhvVAAkTssZ1MlDy5QQ+KrJxi92alGe2n+ZrUN+C2UWinskeWTdtjBt3y99YZCw0oonUP7SefH3dGaIO5Y4l/XWjPI1oft+CnKxm0qT8nIaIoAlmQh8SKDPfTE1Nm/VBIv8A8w613ScuTlJTEuFUQjiZO2q7QDAupOViKT+7pV8eMSsDu2RMjsDqhiDlAEKe+Tw4KfLnMBMQwSxyu7ni3pGNFJOkgZSlnk0sL5GKs33KNXAjkX6qDmJj9U/KMoWeSn/slnkVGsRpwf2pJqSLt7pHmBUqOAlPQwiWxrVtSIWJPdO+pU/OWZ9IuU33rHbVVFP+lFMaGpSTjNcYAjpOL90PbWFrB8X4oyP89ti3+KXmCIDG0Qlwe5lBnrerAmZu+inL/Jm3uk5fI8jOO3VRRhYa1QHblJ29HsoGWIFiYb8VPynb3ywvtxZE9dM4x/40Qcp/rRT5cqEWSceJmxZ3Y76Kk9UExexf4k81wxMfjPl6MwoTLpOIFYYcKDlGgU+XOMUE2RPVlWdvvqhjNZ2dkHLdvr6JPIbLbDkNTtH9Mart6BcTkTTV+ak86kwzMRQFdN/vquYtusZJkSS/DdI85DxsZhVupZXK/wBY0VFDPJvyUyJrfyblR5c7UK8hpguFux8cm2r7YEmJUG9bt8EvPngTklwBjEbswSQ62OOuuu30jRRYEXF0zEBvtvO+dda6KO7LW+r6KfPnVcuu1NTLBs+ukRMEMKak0bnwU+TymZw02yFxBUEf1nQMgaavfz9VPcBQ0HRT5cwSZ5Zclr44lLj/AK6aqCdwo7p4fCny5PLlUNwkkliIsYH7usAA27qO8AUUX5DiPXOeO0MXuRVa6jE5Ft9FJJqLYqb8g9OKMESsXEy4/wCNJAF5Ihv3UmYKny5Q4+kyxWZGM6xnKj+/lRMmLKLzUqIYnjHXlRIU+LqhjqHx3UnqSFLyI8lci5TMvWPSdV2gGtlyOWUQB/Si/LkGDjHEhN8WVEJ/51cCaINKGpbdJK1PKWGZ8g423LSnl21Qk3upOcGcdX67JOXOD28pnLg7xcwx9dYAcm+PVTkSbtzCl5rymVcy0fpR320k/wA9osuZyETTu8HuwpcuZ7nNxZMM+6bfpWsMSRCkzTHdvRS5ckte+cdoIk9dtUB6oOWMbv1r681LnyOMRQSSfUSTdfTSKmPV+KiZJN1Dlzsjk5q/GYI+iu3TVDEDSrf1CDlvWjeqHJg7+UFYlkELf1jTEmG/dc//ANJqf8s8fZT5fJxn6ABhmNoD/rprVmk0lBB7YNyVHl8i8rqJcJEFlylHreq7R2zCmf8AnR19pCny5Zzt7SU6z13jFa2N5Lf0oJBG/l0Uz5GVgLIIBxx6TVasYixsuZ7gYClyfdLgUCS4iVN55fppBERjd/nNHd/8n+KfnAhSPt4kEWEqTObNPaYmf5I6KDxmPPx/FPlyQSymgmMuSTvjetNCZFRKnuigupcuXHiEOLiWpekKRN4rVCSaqe5t6pHmBxIpgn3ZxaEbdtUBNSpni38KT8mWbkiXZc5cTtqu0AwRThLZQMjMBI/IA4WOtA24kgPvrGZoKKCSTAoo8uTBdExZ+2os4zxd71Zv3alRO0pHk0rEXftGXERP7azM63bWyiSRrfZS582WdozCQBPI/Gc6sY1klFDeeiTyczebiYrPvYiP01XaJgPyDugkRPp+dEi8SBi/RVWORFw5+rp4zDfgoJyyECgd/ZTeZsdd0V2P3H17+uma/wBJJBNTISPLMs0Ky2ED7iars1rTsG7KTkL2UnnGGpmk6CRHtYDtnSLRlosTNr83f7Q82DpVFiynKc4vOrgW9VMjeS+QSS3JusJi/VM60RagQcrC5fK6V5bLLMIAuJwIzyDbWntMiW5ZUySaz7OVPzKDpLdZg3HjedNQJ1l9FJJyrSyTl8l7AMmf/qG8Rx76wxk1WOQGrb2zyJZ5PkiZWDE9073rCDe0t+KCdb/L5IKTQze0BMOcPppA00lPcAB3brx3kuJykDUBkMreeuvYSe2t+K+EScq0Web5MMJMOSqiGD/jRTtjQu75Laf1L80fNYSwXEw+3FGZOsRpPaeSQcbC/wBlUPkQIDkL1ws4QE4kZdHbNEx3Vu/BHz4pucWIR5NnSMoaIMgC6QYbKcafdJt+M0YmuuMaKzs+qZIAi/JU8sSdA+2GNvvjWBusCTXxe75sc2HlO0ylxD0hkm+2ggUAoFVRxKJzHdJmGoEe4UEXp7cp3SDApMjZ9eaoclcMZEwoYUG1H+o1HK8rDIGDlVE5NnJ4uYEQZKBjj1n6aaSrkWbfBX4/IMj1XDudBkYY9NFzOtNflbuNk5zwqO8jfGBnKhiNHaaiB4KxlG87pvON5mRtUIkwv6mt2nVvhor5WVTmRytmJDl2jpLMRmnbW1DdVhoKOjhU48r9ry2Jk5G0BQYanJ66jtkTo6v6VgkUIAbcqhzlteWVYE7z+PGzWIIFFhWtB7qh8gjKItks+5l69dGsi/0rrQbqh8iX6sQDhykba3bNH0ehTIijftzTnMYaxsU9bYzqY2SbxJlVORsg2kdbiRYDr/fWGU/6b0SMtKx9PfzT8eaKwMQRhKjriT7aDjiQHqqmRE3/AFV48xer192N4Jlz/bR20pZ3SO4DclUGKF8WS5ubZrec7a0k01erlV3YkCLz0VD5JAfK4h8tw6Xb6aO2bWfoqNTS0dH8JzlVpukz1ySnta9dBxOj9VRMf6FU58nImIX2kwwNyVDM9tSQCJ5t9FXcMqaOI+FTj8owyDNyAT+R7mCA376Iips3zCamQIjbd/qoNCEUkL2nr3Y31jliTFVU0qfD3fiqHISIbNmivxgTlDN6I10VUkRFNlYhxs5Fe+I249aNc6wtM1NRwVDlnjI958YdqMtX30RlexV4kRrHsE3Hkcg2xIsDLKTKfR/60HGDSp31fL4VHIm1T6fascqEiwnyPb1+s/fUkwYKqQD2n2fyqHyQDzAhnbOPLoo9tEAiAX1fknGwgwT5uvNHjzKInOxcx2iJ4r0zoI7rlWCBXVumqp5wlszMkkVjx6E4m+9a0AyqB3VD5JcpBVhTEM2a55YEK5Jrr4qhymPdbnjylNmTaHx0RFhRIyiCLP6+7pikei8mCW5PLyiB9dTBNQ+nwr7jqJVnkXU+IjH5ReOijjU1BBNkyb8W5THyCrRWRLgklGeMRn++tOwo3umDImI81TjzMwNqTExsU0eM50XgGX5KgYFzHFuiPFUHciGZTJyHlO2kxa+/1ouhIrOvFVPk3UZkisH034l1rmQIjZ+q1Ji54Jj5FQaqd8JmNpa/zo7YFLWb9l0BA1nyTnOwHteFzhNzfpo7Q7rYk40y/wAt/qfi8jdtAR67wgQRidaJrqr7x0TnNlnlQiVUGPuP9GpIpaX8va57tJKc5wSoUl0PagiP01vGFhlBpM8fZMfJx+vlM90ywsENOtHJVJx2gh6pzkRnivGMZGXMMVLoIN63VDIz2u/iwqeU2coGsDNzI3GNRSIVjKRGsuqbj8l3JYws/wCwn4h6/wDWsRSjdkgiabt2THLyctcphAZoUxsUxoH+Y1hWTNqwOoTnMDN49zZFmZYfSNNdlpMzW7eyc5J2BJlc8roIgi/vqf5+KMqxlWn46780xyTyCOW7ul9o6T/51iJKqQTJmHv9KnD5KUqxQ73bJZMbajL/ANeUv4VGgTfyVx2lxU/SeR0i9YYxMbN+6qdYh+6px5nWqopeWd4g4v8AVajtjHgsM9xR6JvPOUm91zCq7jrDGLvorGQAkEWT/wAkbURPizWAwtJqe2ai72TiSbmiPnIcZjpJEG/uKmf76mDMmyoE80/kbZkS5WWWYYZnQBts37qu7KY08k3Hl+2WgzPHpZ1s1jVJzrJiHtaifzRbP2r+0XoeMkRn7antkS3+qu7D/Mv60ROfQkqkmUr29WGatjQcaS/dVAkeyfjyFhcCRmKl67OjLAgKjlSRx2TjKrFWRSt/tmrNR2iaT4Jk0A+kfJ25DcpO1CXtetECtKqu7eJb9kxyY5RJUGWcevkyuggavm/tGQmLP8THOktS4k2I/Hk1BoIipfgqBkze7fFN5+I2THQnqgEQX11gKykGRURX1bsm4/JAUcpua/HGfbVGXb6akg90TRV6vp68E38nGHiZrEzdfttdYAzJiH0XQTN1Q5SQSuWRYZkHKzF/poJIMmyRQTZPN5rqHih6yvHOdAIMHWVQyAqfvVsIixmUN+tLalX/AMaJE135Pb1XTvEU3Cbj8jRSgchmktsmEOW3XWyAgmkJB1s3XVU48+PpyBsV6QKceLFTqYJ+1UmOBITcefFPbyyMy/TP5Gb1oy2Ke7KK1D6KnlJU8YyQTifbJE65iZbdlXfqf8lE+TlWVswQrMVPk467aoahv7VAiJHuqfyYn2qu1MCwwzt31MCsS302SaHSjbinkRlMlyPuYJ5Mvj/xoiaAVSDHKHoqDjJU+I9aKqWPpoOPKVYyEp+PLrx8stft7hu99tGQCoZdxv8AKfzOybSwkhW8rPe9HaRzSDBq+T47JuPNJZ5JE3cJMrIAdu2ppEC6e6L0L06uYVOPyxtOJeMx41skb7f86knWwb+1V96N8vGnHkOJkn8oCq/ELYqc6J3FIdUjuH8m6bi+IgvExAcXqo7JGk1tUqhlNKw/2iqfJJD9oLxuYnfUHCsrAieTvunOQMeSsDH3KjGf6NEGA29VfcRV7faocojaJZli3oRKf96xtVVSxvs7JjlJb5Y6zC0vGZp++txCRNjVU48uLUvkRAyxPamkXpoINxY7NhPfDjp81T+SGUWY429oAOudTjjT3DfkmRIOjuqHyTaFSyEtz3UdBBiBfj+LcKERVx8Jzk2CwBtlbl5MRA9fXW/kmLKxkD/VH6+KY5RjZmOw7S2WaY3oG/JMzlDfRVOQlwNQ2X0mBmnG2oIioqPNvVUMpygmVQ5MP+eQT1sHrqTIC3dJkTMN+qofIhhW7eqS4TjJ6XrEC0t9PRUONqap/KoEZiriVnbyAg9NY4g3st3EGcplu3gn48oiMflEMh7pIlsmZM6kj+U941/1D4Jz5JPddwvHjRfRHEfroqLbN+6azxApebKpyMLV5ggh7u2N9aaUFXyVHMCrfJP5X5YiMViTN8XkR0jWIFqN8VgQR6pjmYYi5XkCr9RnyiOxqTjT0VXEzVuyoJt5XB0JlYWpia0RlENu63fSnym/kZMg7yf2b90eusBJIOyuJEECJ/VU5mXMRDgksSPLE9dbtJHBUMqwH1fROcpZpcy209PHy4x/nUkQIJgPiptQ0e/2jx6dJrJF7IjJrTtqukxW7fNMcogawQlCLLmVldNDU1L8NFu4CaQH5K3HmeKLLDmZmcVd+n/QQI7hZYnU2b47ppYqd7PRY3X6m+g1tZIzgnRE5PFY5f8A0jihwAROpiYNlUggCkeCc5wzEYKktbjkSZnSZIkFvmmdiY+LJzmJAjEhLxGIwXDDy/XWgn+rEt8lgcrcU07ChmoY7sBX9ttFRxVAzU3f4n8+UWhlDYIcRdR+n3kjaywNZEExzTnMJeRy8mNpGYcABNl1o7SYA1d0mTpTR+qp5BFljn6KptLjQaU1D52W/qwb+kZhBRgmljMQmIp9dPdOl03FN9m9Vnk1xHChcL1gZJZt1qX0jp+LUJTnPiGRfGUHYi4zLHXW7STAtPyqnI2uW/lUEGLlybjltRMznQRSaQ9OiCaVHkmmQ6xdcaYEN/01OpTMf5p8vnst5Oe0MblTDQhJf108Hq4VA7zBROXIgK3jjiP/AJIFOl6mAamYWJxmS4THNiIfGGbV3WxGWo2vWOI6pEVAKxzIiGukjNcWQipTR266v7WM3Bpxb8FTyN1mGesOepH66kgmsSA9HuqOQBqIbdUWikCUdq2cBJ+po1/qXxusDzRk/wDWKitxOMXLU6QDAAu3+Ku/V7vkmOSPVRXETc5Qnl9s6nuOooia7cd1jlyLOkVH1lI4z98aTkDTVMAXYT8flQ8Wc+IkPjsT+NjsVrQCX+JuI1eqocx4xCcizZuCi2eLo1kGp9vB8FjPdFFpEjf20zGP9aTOtE11dVga/wBCvlCwlXFuySrlOv31iKt80jKaTVv6RIeOCIqSSusV6ddECaOqe7LS7+kfKuib8T/bHjvMVcVpOMmJp8bqu+oBmUePLE8iOguGECKXRDb9sSCZj+nqm8uRjkX6XELmPx7aIA0skQTMmXRZ5pck0DIZnLPNT6/30dugskQTpKb+QWXjyoeQ/wCrKtePGL1gCBSIb/VgKw37onMweXVpuSpjjd51JxNzeN1oilEy4hckjyYe0NLXfRB/1fogEm1A+D1W8p3FjkTEHeART66SC29VYJB4o+WynkWZS8MTx4jffRHg6brDI7Ve1U0lnri4Vm4Ug37aDYNuiRmOQWOSTd5pHqM4hvQcRFVppwbFE3kiXcTBDH05Tu9ta4p46Ku6bxBfwscuY3QVk9Id1XtmtB7LIigmCXyW8uXHYiPLO4w7OZ6Ot/J1q/fdJJNTca9E3nNJ3mohggEWttYCKYn5WgaLPPD5O3FQGEWJlYvtWg4HTwfBFjE+be6fyKipTdCCinaDpBoGJjfwTkWY3QkOpVFmxWXTXKKat+CucyImvR2TTZILADn/AOlyTfXbUx4t2UjIkSLBYY8hYpHrOy5ys1rUA5noFQzmsaozGKnNdImkIJe2mAaMP15rTibg+yDGPx5LFz0YjKR99aQtI0t5+W6y5ApibLmu8077a1W+C3cCYrG338fKY5PEype9EdFbn++pIq+nmk5DM0e+qyqxKgPpXaVZMaIrOhb9YSDSRESicoMzERjeGQgJntpONbaur91JOmr49NVvJ3fUd8mOj3nWGOM0u3RbKdG3dE5zhEG+PiYX6f3jR2+KqYFbc35IebMQCMyEcjGMk+JOy6e0Q3wWBMiL/C38kjx8SSmB4xKyzMRiMRrDHWwbddB3/p+aPk2EBEIdqJ8mIvbrrdoF7rCIkz4refK+m8vJmJnpG+NTGOl2/dFZnV+63nyjGNssO3kyQrekATMmFoAMI/yS2fjcyTMst4mStT2kWivutSaT3LHLMA8QSKi/KWID/HXT2gXuiSL3QeUxJFkuOJmYkMB00x21uG+C0kDq31W82t5iWIpAQhRFb76xAPjRMwbrPyRmCbtvtXuCdbti1UGZ3/Ep8mfdAxVrIWztZHpqzjpAhY7yWeCDyVEUzjdonFouoAihqg9sUiW/VaViFmAkWazJExf000riJhP8gQRRKPLBOBCCGpu1PWtVGpuiljazfwmmV4yOMvRljosw9NT/AOWOz8POVpAFAsM5jORpvI35E49dYjR8rpBAqEvlPd4zFKkkwk50yAeKO4xTWOCPkAXiiY2l447nR1MitH1YUTlN+H2l5cpnojBL68vGOP8AzMaQZAoKemiSQDQmQssQpnaIGQHaSNEmeHBTIFplK8oiXvFci+uWNsY1o8W6LAwePNDyGrTAkCzx3nrOdIBGwTBBOWV27pPMnr+ThUUJ3Kvpqo9HosYj+rP24pfLIsTU+1jiQlmM/e9Pabi4bogHECz63QktZnPlVS1ul1jWiLNsQt3C+Aq2wt5MXmfSepHUrOkAS3up7jjYw91vJqGR/v2YvGjtkGlVsiIvVBKBcSNrOz9I9P8AOmlnV+u8I74tdsJeSf6lCMUQW3cjtp1uiSbGpb91Pl8nG2xiWPGenW1mrxpEWFRKxxIA7jD9Evn0okoplurFvJoEyAURiBWpb1sg8muQhyTBDMLcMHiemkVJGVQFjnXZ/HJafdM+N4o5P3Ip3+mpAyj30f7Cxm9IBb2SNQyyxAzmIYrxVGNUQMlIyFijKsSgtrNkVE8Yd99AtMURPdTRB5SiculxS3AHkDmo9dYCKN/dFv6SPOTpCb8tjo7z99MYiosUSOnolWY3Jm15VMVvWe2mQL3WqNFNm8lGHGTlTl1pOu7+dEdwtkTVabqIarx2kiHaemtWJq39qe6ghL53mKBKIXyyeP8Atf8ARpA6j1WrPVv9SvOPxLmxhSajaUW9V2nKCf8AKmle7Uc/N0SvLujcEqeidjR2xyDume2yQbmOw+4oxLEF9tVem3F8EHKhk1+f1wlk4lvqM7wZ8vFn9fpVf6PBBpaxb2QeTHd3ehNBlzlvWEbFvRSe8UF+HFvWbyUsIagolCZ6fbTABoRKT22mvsg8pTiQcd7AIs3s0TAJ15P8UnJ86IPIfb5HKJNq6CFyRBetUmNEQYhTed+0QKtwNpHjvG641XbM7wt/Mxr4N7JXkt0ArgYh/KNgt0gaPkiZNKJAVXylAwCyNqzJ6Oq0iOi3djiZNks+5VIWmJgj1DjH6aRjOMKZy/zrY6sFT8irktnj+15P+uQQ0wNaZIJMVqW9EpDbt7Qhs7LbW+tkQKaJORNrtuUPMvl5LZ7TymPKYc5xjWJkgWxhuqnuJxqlflB2xu9t5/H+310EZRQ0b5LVNIpu/uiTl8nSpAbsmxjvOkCtawdVJ/8Aib+vg+iTyHASekkkPi9wn++kY728EggU0QrJPlZumVLZJL7mtFK8G/JQc61m7fmprx4tGW9wfxRijpnXUYnKrb2UnIiSKj8S+VNsAkq9Wv8A8XGtAB0q/PVHdSDUJPJRVFM4YUI5AOGNUAAeLpK3cJgf5b1SPLN+UM9hHcam/vqhHInq+ig5TALceCzyniWRMQOzXWxjtogg0nmpJ6Ub6KfLnipCRhJIXFDT6TquqNZivGnqs/IzInSN6PyMyI3/AJ1v5IjRsKQIqb+bdLqTzVKmcyEwxbxc2X66akEBY9uOspVibi8zG0n+sybf401PNScgaF+tkhygeJaeRKI3eCEjR2mZWJJPFDyeqIE8uMv1i0qs6oYi2hQchvLblTeUJERMPWpwUxNnTVRSDdtwpORiA+j91J5gXMYkK2DaA1cGhF9kG0XP74rPJWZiOUSWkzBO1awAiCBZEiIAopPJhrbJYzhjHFj6arj7uUZZaG3p9JOXMMeldd3yIkwf91pFRVSe4itDCn58seJvufXr11R7QKmFpxnhx/flJOSyIY4sXnMsKfrorbdv0RkQCDul5cjhBNQkRLmM1vMP9tI7svFvhqpmBJopvLYsHaoHefT/AJ1cRBJq9EGIbdknLlFPIQIpD+7ExrCtYoomt68krzRVriAyz9Yat21XaNN1Iznm36JH5ILsx5LHj+1kIkU7aeyQ5WknhXxf4kefJd8BvBRPTVYjGK2U5GaXCny5bSTvCtNs107nXWmKhQcqUoFPlzQMflckxGE2Zf1203qKOqmZf49VPl8kkDAszJ/6iXxpZ1YB4vyUiZi5hK8vIzNdHurmDy63rADbV80d3aYq6JOTGV47ERgrrt16ab2AM7qTlP8AIblK87X8YT8vrZHkM7f9aRiQOJd1AO9JcKLyTNZUlJgLwDLqpE30WnTEUdf1I8/QCGJZhYogY4n6a0Gg1lQcu7iVLnymnqhDbE9XMn66e2k6+SmTEJHlLfUQYmfGDbb7Tq4EaS3yQcgBNPduiV+SbUgJMyRuwwk9HQMQKarnJLbspPyC1NwTyAImf7cszquJNVMeIb1SLy5STMzLFSRxkPKGDi7aqY5vh4I/m+rfup8nKs1GAvpZLbPfWxnakqe6oi4fok5c7qVJ7E8hD8U5GNUAdaBthBA112UuXMZsk91wby4hJ5fUdV2xU3XLvFrgpOXIC0DGRvrChs9tVXS6gZiSaz5qL8ksD4zO7M+4sesdK+uk9oroif8A5KfrQZm3lRFnb9P0q4opOfaa6hvzU+XIDNGxcxEzSFn99bskVu3yUnIzWmL6qTzUlnj0qCV9U27Z1QxItUl/K5mBo6KfkG5c+WalCJLiXrqziTUXQdv+VPl8kkNA1+I55G2InTT/AJlTW5upcvkxM3iUOkBZ01UHKmwXP/R4TopPKVPE2y7IrfKt9MQEEzTZ+ij5LPLkg46kiufIUQ6aqIoG/JRkf+TDdlLnzHDGaRQzjff/ABqp2uucnVS5YnksEjvyi2ZWJg+2NYDQRMN9FHd//lzUuXKJC2iOpxCJqbidVG/+XupJ0L9PnkpPLykibkkkanv0P8aqYstkYEDRwk5fIRJKg8gqCwqMTN73jW7d6BQcqQVHzZ5ZWcbf5x9ydMWMhSSIoypPOD9JmQipt6m23pqpgaSoms63gJOXIUD6+sYYEm9YA1JUn/yjk/NT5OxRuCmZzWJ7aoClXwlR3xQ3bZUuXOKzG18spDjriPrq/R7qCDciB8KPL5GUevKhCiXydyCnfQAY4N8UTjYN7KbyDMeP0iV4xMoo1pxvYviuffSApcvkmhjeYzN9fdPF310AhYmk5aQ6JHl5ZWoGSvHpKgvJ/tejuiQBM+D+VzmLqXLmkxDFVWbcPV21UEkDTioJBFaC+/mpvJiYIBYJuusUu+kAWQcqVJfgpKRaLE1yXFz5BRH2nVdsmRaVByOgIEqb8kcXxnioWx5AQ/r+ta6dtT3EGA3zR3Ghy/zw1U3lUrxDyzELeJpby60SYAb4rnkf6gCrdlJ54xMRPi2qw3HTp/fTBN7KbEwPlT8p5W7A/dphhjbWAhBNKU9fN06Kbz8amDoRjIwOHvqyCaakKL0vz8vBTeawWjDCfTIcYJZ76oCn/k/hE43ESUi8eJGyZiZYOI7DLpue40IUZZCC/lT5fIGJXErm4CI3c6oSRWFO9NFJ5TEb8sDAZyf+prVvlZaabF24pJ43QpDlCsQpvGqgkjQFT3f9SS6/KR5mDNqrmTleX+nW7KSsJnVuNFI5Q3/bxGif9RF/rpRAAkfPyo7qpf5DHlHug41PjhAFCNN9LIMk1mr580n8nJ9v4xiC2Px5Cn7j+2k7yYWiefFTeS0qxB4x2zW39dtaAbRKnKCJD2SrBVTL63yJiH3V660eMeq3cfN1ScufFgAZSSEIYIK8ZJ+2kYkXfhVST4P4+1vK5KiukNe4swcdMg41q3utMUSfyRPa4XZJwNgHfSL8C/NRNZJbCEsNsxBKykHK7ZRf6xrd2gtOics9a9s+oXjzlAllVJJUU8hm99euQTvVfDxOJGx8PVM82AkQZwTmLf8AqtA7YmP6SP8AxqX7IHNCWUXuZKmAP+Z9NbtBpq26NRwL3TPyHtuf3QeiLVP66O2ZGrfNI7RfxTeYgCcUjum8/uoU+jpAIqC2JR3Enm9UTmpJETDF1+6yGnUg/wDycPzV62E9dlXyTlE7sy+3Y42lPXOqABGxWkZGZgp/KWE2cIrFESQEOpjZvkjEVr/pMcyhU68eWJndcszvo7TfR+ysEyd/JvdOJlN5xieVICSTWnuIqQIb3CCSacG+Sp/JKcfysS0cFzCMaI1MvgrFOXl4onInd8cDLjGCCSrK1iCa7t/Kqco/qYbpdUObA1N3KHJw7DY1qagxo+aqoHFtwqHyJaq5NujcEMHXWIxOlNWfZIM3qOCpx5TPuu6rM5nCQfQ0crKu4w9B8qvFXeHO3I7ozR131MCZEwnuEbh+x3T8OaMtjc+3LLG3Q/8AGgzHaY2YV9wNLQ7KvH5BSZLiWQy94YEz+ut2ntpdVWZT8eUb/VGEFEJkiOuNBrQCo+nZaQR8PxVv5RqEzMlzkiSOupAMK42qUxFvFEQfSzDUTF6ak60Ke441NKKhzgt7VBkCJBmuv/ep7YNG3KQZqJTnIT8vKJ3WpSakhW+2qqKEU5Por7iBIF1Y5coXa27iMbuOmb9dTONA3+p7pIb905zmJugKk2mpHB/51JxAE6vb7SMiDA3+dX818pREy1RUmbJj7XrSRyCe6NY6UfmnOaw8hEZnjfV7xOXOtGNjaPjRV3ATF1U5Eqne2iKpXA/fUZA2Cr/Nqsp+PKvaZIhUqyzGTUm/9Xb8FQ2mfhMc2iiaugItzFdtY4lak/zQ85Vjkfj5+NitjC7XS7+uidSKq5rMUfXlyVD5FWU5Re4zPQwVvescJtMLAxUN+ic5DvHidy1n/aL7wTqcseUqwSbVEVVPJ69yQ920APFQnH31MV4hUDAOOzex5FP5zEvJ4vZMREzAji6dQQeEqwZGxHD42VT5IuW55XIYSJ4gEeuitisDFk/HmhAWO8AVaH4zEY1j/RrLfl42YO0yrfyMf7OZHp+MkGdYYiQFRIOUXKfy8rmVWNp7d/8AGpAgcA3wT3Se0ggnyTnN49mYDMXMAIf21JxkQA/VWMgRBflwcKh8mKCVfMKatDMxffU9oEqhSpf0m48+Mx5StFt4DYhy1qThtR/aZIH9WHFP5Mw9VlgMKkzKTnR2xYfLYVd2uJ/k6JvJMLNwKq991a0RSeTldAdbFP52UuCZkKiiJkfS9TBuN3wWE6UCr5iwKm+BBmWd/wDrUSYD5K+4gUqJTDMVC9IGSQ6hn/nTOlSH6qhlFt3o6JvO95iogFQBSZUa366D26MeXNV3QYb4KnHmHlBxcNeRMtQcd6zpIsbP3VACQTdOcrvq3DltUkn+2p7ZEaPVUM4mLonI2QJFP/yqQI8o1OQPN+iwJHN/KY5MG0zbWPdMvJbmoJ0RU3b+V0GQmTXHzTnybeXKCIlHsSufx+2iDeKvZUDUxMpuHy8mcwMEoXbKpGWOl60UmkP2eqqm5Bb1VDmJsLDFBOKIm/8AMDomD6N7kJBioq/BUOYJbnDU7FIRA41jjJ47uqZzF4fF+qacjN1XJu5wxU/XbQYyKoGBayc5vZcRKJ0JEmReh/mTgJrRYEG3P3TPMUd0XammYlmtHbAq9F0GRtjadXQc03kbIepBAGxxmNBoJMqhnpXxomOUSnOQmyBhxFkET99Eb3ScqRDblU8+QeM5IsuL34i/ltWo1lX3Vmv4n4fI9FeVzKdEsnPr/wAaDjlaRConE2s/tE5ljv1GLmSOIYv/AIjQQRaXCruJ1EpzlUj3rk+71tCj67aDiZjdvzRjnFOXqqcebgVmQCdsXiP+dSR4B/RVyNarcefL12uwiJmNsP8AS6DjpUdX+KiRSr4Kn8jNF2nujswJ/TqCKEEzo30WFX+puPPJd8oXlBJJh448Zx9tY7/9MKya1P8AOifylit4+7UnGYO+NSbTjMNutSRcS3qmFjcntHSiIEY30Gv9Gr6qprVGUyn2H1pzT9jR/q23l+p7gaY2bKc+T2sw9WHiMJFSkE+mis1u36JxI2gFN59Q/KG1plxFMONIk11VDIxS3x1R4/JOz0VWYTkgIPZnJNa1Q25ViZpUvinOY4T9oMs7caJMain/AFTgscjMfTYTvJ7m8zKXJM9H9NacbC66Y5SBEv5e6byZD/8AVhjkDCg4j+s6xw8UjKm8Pon/AJEcz09vGJk4hN1t/UamAKcX6qp/mAUxzxPLkbNxmE3ib+mpg3AgroMgRI0TefH2sxISqkF55CQs/fWIyB4IBMQbgqoxMvtiqYu3DDW3pqe6DMK+/GU3kEzVtQ/oZftN6ZNgnuixp9vmmOb+kyQIsxZEC/TR/N9eKsZdxrR81U+QYxFIUOBm4+2jt0NtVQJ0vKbjy9vi3NGMMsBsMVoOPNV3mYtD/E/nyxMR5Z8YEv8AFxTUak4i5u25VTFd22U58sWl8enGAaku5gu40ZA20e3wVu6tDXzVDmKGbiwqgHHpoqLqzkdfHr5pzntNkO4XBQqROj+YgPqqEHmnOc3JvfGcb4Yl/TU9o2o6Kpg2oH5J/ISki4jOGBGMeX3++sRvUrdwBqQ/vRPw5JMqYg4w9CwcwXtqYrwdlQIypuHVV4/LJLNsTPEN8TYbX21oy8E6yOnsn48xBZ2lRF4iLZj1/toFLp78ojS9/eU/lETTs8oR2Zy7G+t2k2qFWO+j5PxVePOfGYt2ZMzHcYvfUdtKXVAxQB/PknkUDlisS7zbQsa3dkJKxyNZsW6pzlyJ5TJxxIlBOIWCOk6B2kEC5SCLCRZN/IWclY3AlmIzB/h+2tBIkNuyr+hDeioc4Sy6zlxHueM6kjSKPZMm2VfV7JzmSDLxR3NwViRhe0d9TFOKuQKTXyeqtw5nEh7QT0f9WVhaMztpMnk3y4rCYmZq/m1E/kgXTgWTOOtaCMSbS7qscjXfi3Kpx5/iMkyjDvDDMzZ1/toyFe6kOFgaGLp+KROZgMrYRfEcTqTem79E9xJtarYVOPycgjlcOx9dqhbvRl2mo1C042H03unObyjGOjFd/pTNa1NbqyTeLvVynGi2LKnEeIS+KtaDuf8AT5rDODG4T8PkamJmtoh/UP7+mgjUTCaViQqHLi5jyHiqIZwm7PfTW+iZNuDlOcoazUmzHibkCqaIprCqYrOuuyd5AhLNkkxheSd71PaamBDumaRZ/H6qHIbtuQuqoy8qW9TBxFNlu/TSEfNCZhYmmLCJnEhpBk1tw5v8VY5D/qg4uuquc0AWSR+gUEzh49PXrogEUTOovst5SQLsKxmsScv9tY49Vu7whuE4l/eR92CSFGK/rGpE8lfdabP3THN5LBgsm2sbtwdNIi2XsnuPN8/keCp53Dxoy2t3mJnE5v00gA2NWH9ppHTlxT8eRfLoSfpcSpjLqe2qAaxIkJ6wkMGMRU1UXy7aI40VAzczDdUePOmE3rM7Fuwn00QRaX9Kqa/5Vf5JMRcLbTHtKyTvrCQYK1bXCc5zMMw1ZCtBmesj01oFIbhYZRQ7a7eC2YmnJYRNZCfKd3WMidlXcTUVxb4Iy8TaJ3xmUJIOP6aDVI4SE3HlxYGygl3AJfsYX+2oyxMSGGzC39aVVJ4kBDN2gxUMp3014pJMVlPKoTC5xPp9A6akZUnQJ7qOibzTEDJeD2pdy9NVQGtm/VPcSZu93K3nBHuP20sSzMtzHXvo7Z5Nur3Y8j4LeZflAIpdSfjY/uY1o2SDrcaeL+VTynrI9zivK0uZgjfRBHAw/NaTqNnom2JHjcBggj/H31NJMQ37IE718W+rdSZrMQg7yXB00QAW/rZWCYkbN7JpT9xJDyYtxNBND309oNKo7hMkUb+EfNMcciyoMs8oIiBinUdsUTOOh1ojy+ViYiah2YnlEpBxNPZFPd6ppoW6p/NE9pAyyntSSZvU9s014Ku7IU4aLLNTLBUceUYYMRB6/wCdMG+nh8okGp/fB81lP28oZmKP25uDOpAMQ/lII1NKfCJDuRLxgI4jU9NiumsRApKoZa6t7pjkuGHaJZI8TcCRn66BkB48EzIqKPgm8rSbJRKWPQqK6zpGVOD4opBApCc+SqYtFzis40UBEpsKIvILR9znCTbCGZMsawIHMOvBVJI0jwWeedrkmHcVyPKWv10WFVgYqXzR8yY4MVfdur6xnQSRUrTqb9UVuBroDnxWvdGdY5E3/fFVOpLfVYbkZaJapkgGmOsakgkx/wAt+63dWtvF+KbyGcYemCBiogDOiprpKwM0d1jmAoon0tKQev21iJNbFv0WpMlvmmOdF17RNp/FzKp6zoI8U8ZpoicuR0ek95gQ/wCgnRGPEN8dFUkWiG3RvJx4rJ4qp6EVIVrcJiuiDO7+Up8o8lRBJ8vKXEUe2Cs6O3Ty0TBbfgm8+OXkRBbBajR6ddbtMwtiTiKXfuj5kw8g4rRlkbHdnQcaRqtJmdeK0DAteOFGKUuCY+16IgzrLbNDOlLfKbyv3TNCDlLURIgJOugCkCq3cdqfaPHm8mWSFMoPjlcv009oFrrGtn5Ixx5dmMTYJhJSP1nRJF7lY5m9w24Qk7QowkeO120HeNP9G9090GJpbzTeUA1bE5ZehTK6mZRMCpkoeXK/cQVZkuXrAb6o5DS5rRUCNLdPX8TefLxS3e+KpENiOQjUgV4twtImfJniLfKJzcXCj7pquPJiGhnWMjkwkRr5dU38jGPbv6OXbPKc6Rjtd/qMqGDI+Xug/LOLXJITcpNSnpoAPC6R263RPkDlF9T6kt+TNj6axBy2UzSJbcofyW7zAh1K2YBjfOter+VV6HTm/BM8xs7vR9bzjbbQJtCJ0lbzmfJJiuWdiTxqZ+pp14St3GQRcjVZ5E3zeJsoyhxj/V2dacos5SCZ1oj5jxt2pFlQlZhg+8abVguzosJBiSea3mP7omcROYw/1Wil4okAxV9XdGePWVrxH0SRZRi9YEjSjsiZGsN+qXzKXl/r2Da/cQ1P01uV1pM9HCxytihMLMk4vlTE62ogav22UyDf3W8hVkmSIjMOJcdazrEk2t9pJimrpsh5cRkmUjrUYElJjbWrkIgN6oGU1DfJH+Qietcsu4fZjQTkMuK16DT0dUr8oWfqO6zZxkn10gGeb6pArMfjus/IhHicrOIidIAqCvpDpjTUrCImxS+bVJ5Izn8os6GkT1Df4l3u6InyN1ViVymCdk2fpGg1qfJYikn4e63ms4OuJ2IUQiTroMblA6/T5+yBzeUHtUnjMyzTiUmDW7ddCtEAwdW/RDy5cglQ38ZSuiSFOtGMv3d0EjFKJja8WNh0IWWI08Yp5vdae1290VXfDBLOw3JZWNbkpOVajmleXrBgsmLi/bcVUaQByKQT1fl1Qmj38pzhauGOt3F/50I7t7uhZ2WUiaO2yt/e60gEFt9DEzlFZ8EJSsG9xje7ca0A1NckE1l8i/BDy8qzF3BhZKF6ba0JBykfCHmTIjEJtxy1L7nc1qawFJmYpCXyFwZzK3Urc4CL0yBybhMgGDtwYeySXMRvFAEUMBdd9JyMTFPOXwWGUUFmH5LTyeymZHtXTizWiaSmCBT/ACH5JZBZ5YGePWLTK1Ny6QIrq2wp7tZrzf16L5RcuzPVkid0V0RppVHdjEFvzQ8ggURXAcVImIue2yOqA6ZI7jlJtV7rPKCVuEgxhJ/Hd6fTRBIojKTe3H4SfyVXAvJMBKzvSkaTjF7v78FpBEmz8kHk7En6HS5Enr00gCYN2+aDuLoeUy5gzhgZbqum1aTGlKt3R/UVtZ/nykEIbkZinPGlmIAeu+pk6XWn+aoSj7l8epPj9DM/16vaSKGqJ2u/pK+1vkvlDcp0CAxMXGkUpFG7oGRnqg89gHJccuMuXMkr01u3Uk1fkjKNVPybsOoHYiOV1qu0A8W9kE2EU5IOWjIyGW+WMxesGFjkO4Vqg8oICKp2iYE2rWAsTaVMxY+b80PPHW5IPyGp5YJVxq4oYRGQtZJ/JdCquHETAqrNv/g1jjGNaLEdpkmvqkUZc4u/QqFL090QNdE92go+gQWVHkRm1FCmpFjj66JJHFb+uvBuFLz4nWYtZuWsRLHrtpIN9T+eSmQb6cUnmyYBWSYwn7RlxpFtSVUnVCWjLBFby2M+SMa0AHVc8s7j50SeTMREQ+7MQy7+UuNWINKQiZEhb+SHim+SN7Ai4TfGt20hBAAPdV22UnlyZ6RCV41P+swS6ScRXV+yxy3Hu/dJNsRlcRFwozAsdNaTMajqgxSTd+Xqs8uI3FVsEWZ/Jy6IMf8AkpsJiiny5lws+UEUPJkJgMhMbbaRjESFpnV/SV5iPuqFmIrENVFwHppggyKF+ikmLR3Pw2STZPJawcepkmsOOuqIMUHVY5Ac1lGVvJxHy6Ru9dMGY0fmgnQN/qTlyQ2QnqFx1d5u41QqKqZJ5t7pPK9qonkZ/wCXT2yI9G/BY5QI04qXmeQy45PSQGqOpWriARJQSQIKDyMbVIkt3UClv6baKTJPgoOR0MOHTylK/IYlXajozg41DpE3ihU+hHul5fJCYPbQZXrIbnbQASOr2RcSfhK8ohfLq3PiFzcsQumNdXyqixgRG6Vk6FmN4VSNg/rGmlxspJJspvIhgmm5cjuY5J/W2qFw2+KASY7bcXwSeXLGwbMqtT09EZNY0P8A5IpNZfqhI3FRAcl2KKUiO96o0EGz8+aCa7N+in5Bh6scYUH1pnOcauCLoJyIGJSPyXgthrCE7GJP11oBHRTJ7dm/RT84avKQEzs0BLddtVaBo36pJFtfJK8wEmIK4i2eL0SP760EiVsiTFgFN5RUKQRCllhWM9YrTHGI9/BTNK3b3CRVieXXP+3SBuT9NIA0Cg5R/qZO23kleUZkYlihwHKBeWWt9IBIo/F80WBiPcPVT5c+XiATLmUCoejHX/rVACeC040Buk83AlDOC6CuNx7dUQDQhv1UkjE8ZSeUyF2y1lXcGGNIpz+H6qO4z3RS7fgkfkOnm9UDjHSY4hA4NtaKfEqQZMZTL94SvNliAA91LbEQbxBq5BW7gBNG/UqczmP/AG8glyXHtCJ1pr6Qp79n88UjzHN703YxUQT076wwMfSkklTflXqzU4cx3M99UcQEZEirKV5UyhDmM9oetaYBkgKCRPdiA+Oim84JXiFyvKJ2cRTtq+0EcflByvF+Lv7Ka1LMYtbK2ic3poK6ypJ11fGEjylsSXFxlz+Tx69NVQBQSBQkQ54JFgczPljySZBysrxztOtM00CmQKE1b36qby4nEd4KpndekQ60ZZGvxwRJ7q+L1d0nnykTLGe8xGCHoavtEVb3KnKJjZI84Xs9YmDE+kOP+daKSbqcsq3lJy+SuV+pFFu/Uj/nTAAo3w+1EmQLeRU3krQFzUKOzRHl/fSP5be6CYrHjwUVr9q3CksDbtHl001u+SxyOl2zsleYd2T3cbHeFICOukY62lczBM1jikeZtMTakuLjCEPr01XbIvWLKTkB/JjXopPIW1mEMqRIRS2+mrsOEyoGQI3Hqk5c4lWeLVpRuVmViJxpoRuQ3RRJjSqR+TkEw7trWcLBG3po7TrTRST4eyjy5cvS38kImt/GY/X9dIxk8W3CnupIoNEj8hXispWYg5HjM0yb6sYmawY8UEm8h/Cly59X2/UhSD0a1faCe2P6XMHUmvq3Km8wFUNiBmNoJKvVDZtlTJHNvgoec75XlI+6CZahIN529dUQAKKTQxqkeZxy8QAl9JworMvf/IO7J+0qTlNa+rfNS5c5iK2kvcAX6zhk1YxpB1UGt7ebZU1TiKu+e/Xq/wBGq/kmAG6rnllt9u5mVLlz6SQ+RLKs0wEk7Ln7aYMUs3ug5DW6jy5pmSDK2gjs4AnWFYgqTlJpAJUuXyEE9qIBbi5ONrtq4AqIfn0XMypPMlKugakJKZlX+t9aT20n3YUkzXV+zhT8/FYrDU7zE2xM5dVFZLtZEkiLKPLkoSoOxUKRLxK9ptqgBiHC5zB3ySPKN6XIcmyEzRb9I1tAAKtusk00e/RS5czblFX+JBZFd2s6RjfukN9FJNa20F1LkhMu4XlPFZzxP+u+qAmgfuoGcDgpcuRxk45aOMxuyci6N+uqki6iTFT/AD1+lPlzVRHxteMwdUyyuxjQBs9lsiMano7w9lLlyeN7BiZZJ2ZjVATQtvdT3AX3SPNSfxhpjaCW5/d3/wC7ir3USLFTecCzJ6NYOmmJIo39LmZtb35u6jy5kMsib1Fx45Ol1frqomqJMRHl+qXLkgKostTDNwCjNsd9YYzSFPcawPmnpKnyQ44ZiQlWFW9+LfW4zq4Nqt/S5ydI+1PnzmI3ysKQ9ZHbVCAa3UGQR/8AJ861U3kE4JIViZcxfKEnfWGRbF+SJ8FLly8SgplX3bj6zWtFZNX4QoGRuTVu1lN5Kkt1kmSd+MMdvS9WMRjUQg5CJs9FPz3EWH6wvImFpnH9tntkEGygmT3QVLlzWTi1DgkTfdMu8avtGIByb4Ke4Y3u3RK8qtMh2KNohlO+kf8AxEqcsp08FDnzE9qj/aUj9ub0gEkzZAtGVuHJ+CR5TTOwL+VW9o5TGkgCkfFbI7iBoPdS58+NhDAqzLudmInt6arEZRfybupEzQN8UvJWiJ3MWWqFkGPXWFKlFAJNQwpPKL9sbkeXKXMlIu+dVPg38KT3GA3f9SPyRg6RyiJBVUwFekOntms9G/VAgU06P3okeTDmsBPKeoEe0U21UahAyExNJ9EvnBbsYyUBITDoOIJkKSb8PvZSeYqQr3okmJvuHbVTSW+OqJIEE/yp8m20iUAg2Hyx5DP10gyKCjcIJA1h+yXyIRADd8TjmYgP0vWgm/upJOjfNK8+NXPoiTMRtCSaezKZHR1lExBdvhK/JkCJl6EeLJUpOdPbFSVobYS+b1gS4s4sznjVJ999agionz6omJmJb4IfyVI4glmayRCZ7aKT9eb6rDIWK8gcn/nCnln3MeMLvr19o1uviSLEU0c6o+alyTgShxMxx5RJtNaDjbtf2mhFbrHOuWQytpFNPipn6mt2mkmqaGje3JO/IQi7zmmYQ6Bd/wBQAHHWjfqkHKliX9InMSx40Tjieqpd476f7xI1C06Cvm5VPLf2k5li5TD30Em2uyRllxj8dEfJGGzjETlkScqC41UTXFYGDJfhROc+s72MsGIu59Ij76jWTsk2pR/XwnOW1tSkHH8hI/8AH/jTUFvVaszumOaMyhMWEeobsM4uNacSK/6+E0Iuy/pUPk+sx+UmSMeKpHXQcKHIFt6KuNIVDlebmLlUxS45dNtAHcFiajUNuExycEDGJegZ8cbRrE63bcKxlvaXKoc+0CKp+MdMoXD30f6vVPdveE58humdozEjAxQdsaTiTUXb6qga8Jfmn4NszN0ISFhlFnedTUXh+isZmK0LfVXObMsN5YhoiCM/XR/JFX5rAiIF+SYeOcT+6P2j6JCfQeut2kE7KxkcRW7uq/ycglW6EtwltcnBjpopNW/dM1i7d/hU4/IZkWqN+rcTrRjECyb0GhVTniyIBViZPxDPSdSREnWVU3FZ4/XhRPx5plN8yb8cUxL+n10XG4K1LChfWbKnHn5VKLUEUETuE61AN9VfdQUv581Q5Uoxcz1xMJG/H9NBFa2VSKcU5zmJuiYVZcjb21InEUbZVGDfR/KqMzcgLDIymIOzmNY/+V1fdoE5zitp/wBZbuSOvKDR2yJqDzWEkV22fFUOYNu6pyYf0uCbP8axxIDfVUMp3uqnyeIzZcJi2CiRV7aiATZtynI9wm72T/yV+1WEJM0lRF9v+9YC3BvkrnW4b9FXjyW5h2yUz3cpiv8AGpyAFqhaQDNjxVD5E2XHlZO2GXPfbU9tiKKhuTR+pe1D5N8TlhKgFmyp7a0RE1VCf9Ah9VQ5pCIzEF4iIE8hNYjE3oXVYZVk1PmnOfJkviz06X/+qGMxqewdtbP4V4kYkAEPZN5+vHkTM8mMGXkdV+2g4kcn9V8U9xj+rePlZUmxHlMA8T3YxVEjoAAvCsZjX61Krx5ymH9yjMV4pxmo9NQcYt4faoVvoqceXlioQBzFcq4qP/GgnIXsnuyAg8G542TnN9YAu6mCOMwa1J5OFcgjUXVOPy1K/WE3EYNoyfTU5YiQNVpAm8dKKhyWpJSSAk6kVcerGj+RVv8AFfd/Ovbq/DVPx5e0NqIhCLZhuc6DiMSbyqkGK0fNOfLLRE725vov9ttR/wDn2iTV+CqdjP19pvPi5qD/ADcIbRX00dtok1b1VA5Dm+ibjyOT5cbzDEwkYWG+moOJiqoZQYoqeTAnK4zOznPKSLDWIg19NlQykQRPmmOfKeKRCxskx18pKM6O0k/1dWCAZN3VOc8LYnFmWuWWrbb1JAFNnd+Kqkyn8zGLiUhW4pLj7RqKxrPkFWByHFOc/wB1748im5QFeukkxHVUDF7y6W4onLDu0NcQA+tBys0kyDSqZymlRRvgn8uSUkR7Rmk7+KrXbOpBxnjq31SMgDSh1THPxkZuMoEQxG8yRFm+tGJroqNYqRkqHLj+PEnrNxIXLdvfpqBjO3i/xUM44v0R8zDyP/UYqJG8EJlcartJsPl8lQy1MtuExzylBizMR1JM1/RMRwlb/mob8Oar5Um1eV3Yd5grU1B3XTHMGDCb+RcE92ehAJMT00SdLSrF4L5pv5JFtyEbfUafGpcaKzWz99uCwv5+ic58czxc+5yb4YllrQSTQTCqciQMvhP5JvGZfJzHTkNfRCdEyIhV3DzGiPmvisMRCdMmI6f1WpgVAmqbGLH8T+YvSTDHLpierqbeKsZ8XCd5i5rPGPbiSpYiCeutW+r2cJBGPAv3TnJBfJhqIgOmeUZI0CCYh+CsZzlBiXsmOccsDvFozcwE3GNBA6Oj3QMgRQmX8/ibz5IMYfxF2cYxFT/50HtB4PVUCLTJn2eib+UDcZCxSKmIIPsaIg8EmlaRt6cVQ5cTihDs3Pp3g76m5rYqhkZqI+Xfij5Y9y0XFE7iHlxNEgcn+K5g7iXqqHNi3lJaz5NF+68YxqTF9XonXQBE5ysxJMKE1DEzE/4NSYileXgkyRcvZ7p+PMN3pEzcTnfOsRWkR4KpjWm78WFvIkFl4mTLD6sB+ujSkVVzA7jSjfRV8uK3iWXZ62qRepggTq9OCo5kbg8VhZfGShYeLLc5eV1Wn/7bqhkCI/ITnyE54pxMpWJkU8m9R2iLFJynmW7Kh8j7UoNxmTFMPtI3NYA1PsqGQNjWUf5R4jKQDubFTDoGGXdGhVjSPrqzCpw5H+0iPKcdFT1jRlJERVYZEaVq3sjt+SWu7ykILzI/1jQDjrqrxypDKpx5PGHkSi9zkNd2A/t9yMTjSI6KgTfRP5hkMS8uJbDUyrP1yaIOl+P4qnavknPkiMTmLCF/bMl8u8sae3Z0fBWCSm8uUlJNSQgG4Ml+uNRJiQQX4oGUcBz/ABVfksJfSrppHJMenpokgVf55qu4Q6N3hPx+SZhSJk+5JUjI1oMTHBXTE0ghv7THM8SEzMQUMAm5TPXbTBOUmYh/CQYuFU52e7tPkxTDSTJt21Bx0NG9lUiZN94T+c5j255WqnWz/itERagb91QqYFy36yqceW2TEzDIXdUR9J1MHoqBIv8A56Px+0TmhIxfl+LU1SU50ntn+g29EgyYqNm+qofLROaCJZfc9Vk/voGOyrIyYEvg+af+SVqMltQ5eSzuOp7Yb4OiQYvNVQ5vEJllVlOgt2s7bddEN7Ku7Ga0MO1PLRVPkGb+pDctyJnGNFcYBHi/xaZEm/A/L9n48li3P7kZEQxkO7rQBwT31b6puPJzI7IwjD4mZjtW2giG+V1YIy1MPgqHPjapSRPips8iGD++p7chYt/SZM9IVOLFjDHEvo3hekaCYoan6WknLQ8H5qnH5JixZljOZy4d/ppjQ0VAgWkCG/ZUE5O8Snt8q7kjxpNo1JECA31VdxxbfJOc2F91USsyiehG0b6O2eSRkJApx0Y+lTjzgJUCosCFi7/GO2pJgw+ejomYtZUOUMjLTHFnj1JuD/jWPaaAeKQaQQnPl5XDxg3WI7TCP0P86DiMoOpfNIypVU85J4uYxFzvmcvTbWiKmywJInJ7/X4mOfIwS9wzviUxffRQ0JkNjoVROMCTqqceZ5HoZloVRtsHOgAEUTJAmslUElnLDm8khE3IdPvog30bcJ7tyKN/Cby8ZtLgeUtsYbyawBA9VXeCG34VPkmSGZO2OJImAn++dTFeHqjka8E4zG5AtNpNoyU7fXSKAwYJKrvEVMx9Jzm78mpgS7GcPui9HaZraW2E5A11b8E3mwzRnyIAhkw5+up7YMi79kih4vRV4sM1ye7xjAeKkP6aO4xGTf2nuZqm4c3i0FsL1IYWCLYh0xjld6qjArY619k58lEu8r7lYYxBu/rrduzf6tluPPh9J/ISpuCIWnJgd+2ojtu+KZANaA+z4+qfyi/yYBNxH/Zwco9dMTR/qRlWuvCGfVOfJB+O3Yk5bGcPbW/0YF0ydbO+ibjzk7TLKdC4E6Ttn7YiNxkkEzF6pvIJxxZm0Aqe8x5amaWomZMV7X5J5cz+0lorrcxO2iCOfVVjnP8AAtLt1THNxyfbZaRdXQ7XoroKpv8A1UJjlFVNRhCfKIWHMbba0Ty8HqkEgBPI9dr4qqJJb0dbShevRYk6wmkzMmVUn2zYvG5gxpqLqhkJgHTpVE3DriY7bzj/ABqSd31fxXdlFbcE3H5IplQpwZ7R6ffQQDXRBi2L/FThzrYMCiec4KV/S3bUnGDqDwScsryE0v3zmeW0jJWJ3/xgdDZ+ynuNi2ytO1H0jAkXPFn6GtJBlV3A6mg1TnNyM4wYdw4gSBy3MaAd9G/dXJJgxBR8nx+i54jXbjIO+NMCb1QY/wBGz39E38nE33afdIhLJHiXPprdkyNW/NUaVG3JN51NTESsUvtZ/aT/AI0RePpYmT7IyEz1ClzLMMiQPT7a0aC/gnvxIrRP5YRUUTjZd4f8Y0cIWpYm7t9oTMEO85inDc12ZrRx0bZVgkVJq3qmeSZFA3FCZmvprCCXwRO9TZE+QCa2GobiMuI66ntlv1W5irdk3mVj3IJPEZ3ZJZF/XR26N/SoAjKZtVE5mMNciGk6Zal6HXW7K0iPNsLSQat3RnjhYYzK5maMpNb6INxPgnHLg9kxzhnEpCrjEHEm5dBA0t8+y2pgoy1J7mNlnJLUBpsJVDMm3+X7fHMitpJ1KGROEG7DqT7+l+SQSeBWlJrLEkDjsmdt50TqSt3DK9k3Hly60yxxAmkuZJn1NJ/mAb82UyG/RMc1LtH8oALhi/KBxU6g4wZbdlpgRK3n3JEmiGG4rlNvrpONJ08nZJMWTeZ0CxptqAuG3roGMsqTxu9POyPlx/26ETbESciOW/L76xGUUD4W91U6xV8VvMXMWtsQwUcWa36aCIFqpEgbFE5XcMdLI2i21Wv+NBnSi3dkeX4t5OUCIqcf6gzG0j10gCKJJN6Q3wTclehv/tMnpIEakDnf3T3aD/S03vE9IJxcLJ986REdoWyyBibv5WvByZ8WQa8sgu18tbWchT8WkcfPb8THKH8srMQ4lwDFZdYiRxCe6awExzWYRrDCUcWmsTqDhvf7WBnn63W82WDjUQzcCRQjCKx29NPbGOvD9W7tQK/K3lFQtcrVy1HTBvogETkeCSYIiqzzIl8ldpyEYP71rDEjkkUygUK3lk8YtEYYmIyx11u2L7KLiRw96JvMCJUirSrSojMYxqYOlbKiTNDZvdY5T7vMoiNqT6EmtB/zBhJjERdv4ROTysRlSCIiSYdhy/bWIGuyCaQE83tBhSj3VVSnU0AGrsE95mP+S+i0mNrBBveI6j/bTjubwsctZq/FB5KKxklehDjNDoiDH2nHMkxAhvZB5e3/AFSB8eLtthhDSBQbLEzlJ6LS8ScYbuOO8BFGtE3W7ycqT2oS1Styycm65MBcJrRtdtlbu7YP/L+kRhIC5mHoQXu8n7a0a6JGWRFaN80JTbMQTGYg9c9NBi22qma1FITiS4UK9bNvprRS9Zb90ilBZCSc1uZmcyGYOuJ0kwKP9Qc+T4LPKIByymAmcbQfrOtEiTonHIG7P2lnkwQQFiihQYgv9NIjS6JINKCeiA8ogJKfLaXboRP1jWIFzdByBN4E+tkRYZQ42M35HeXynbs6mJr/ANI7iQh5GNiSSyadj66ojlPm/hM0AmtOn4mGOVbe45IlxH2j+2sRA2KDlAvVv0hCeKZkUBKpSesHiToM4m1Q/VIyMXq6oTwD8iElCBlYCJYU5dNVB2qtNJqcg/X7W5cqJ5ft8Une5neSNA/1UUfysDwrfksc+LhFhgtISx3JeXXWAysZjdSQJg2QeVCKtpS2wkSMDrEcIdTxTOXdBASvIxgn2hvO0FJfS9Jx11QTWCYS+coTMzSysKRd8qyf41icRyU0mbofyriDlON4mKbg+mtTg2yn+e6DXH6Q/khpmK9t5MSITGtBNLStJ0beiWW8DDESCO9kJJ9f01jJobN8PNBIvkleTASzJMQE0TttrVml4WkTNwm/FV35RgiFraok7zrXMKO8gRwb9kJek7ywwTmY4lbx10kAu/RFNChVcoH6hPEGY35E9tJ8DKrvk0u24WWF90zGzMzDZy8mv7aCKSBRQcjqa+vRT5fIi+MZleUn7XPadV2DWQCmaTNm3GeXKUIhIgJQMWtSZ0ACJ1YWJMcUjy6d3LjMkS2n+NWBArbZBM7PXRby2LZjHK5JCIsrUzu+oQTjsW/ZJ5flHGGrzKIu2GM7utKCaA6IKxaL3fH2ruxDrAcwg5DIVv6JXkR42+W1LW+T3JHTfSBNTEqsSL6JVEojusZuo5EL/jSNjNlNNbG3Jyg8pm1noE4dyOv2bdJApRAsSbc0nLkQwznHlxllWfT9dYYyRlT96Ld08n6oPKYeJ5FUDkZxF8lL01Cnu0pKDzix2YZlxiA/2P62ezo/hAnIpX5JZ44WJrBN3lrENae3tpqHD+1gXzU1eVz9a4s9p++NYkC10TFIg/rPNYahz4naWw38cHbQcppjaf1+CxOz6uqXyIKusRFBMzVa0RaW9lNSeO6l5b+0/wBfo56SGI66vtB3L+U35hBMGS/W8nlkk+tawhTMWiEnKDKB1RL+6R2jV4ne6e4TIizf4leZLBycEDO+GZmZuTGtBtIUkyJP+kj8qTdbQ+72jK/b0dPZIi5+Vp/6116pHntMwJNZMNMznWk7QG/BMwJt+eiDE1QTscUEzis6mut3toufeQQW+Ppqj8lxEkS9aZAUseWI107T2ybvz5rf9Xn7SeVpxYSIc8oJ70Q/1Gntit0E0/pvxSyZmVM777CF/rpBMVop7j/nSdX+ISpg22mGhiOR20QAaHVuyO8xzD8VPyEl2mbWoAakVScxGqg2FA3X4RNUrzuoKlv3QTNUXnfWiBBNfxTIsW3ZJ5LL9K5LUSrFw0RqyRjSwUziBYyllgyFId6LmkZ30A1rZvVBy1pOrfNI/JxLLv8A+h9rZSbeuqHdN4WkmK11b4JOfyRiqaeO03sEu8U/rpGNSVI4JHkO75I3yZuSJlc/TT2xf/AR3GCQKoHIrAWZgIuJ3N9JG10EnU2b5pHkHKC57RnixTyISMGntpBf0iosKfHkp+TfEpsNpFhIK/SK1cc0GQKlL5TTiIhXs4WTO9x6ak47RKnLIx3AWU/MmZamYaE9YNma1ZtCO4mvFD+S2NncnMVH5EJ1DQZtZSa48Er8kl11F9RoI4sd7016v12QTj1b+VPlzq4v2w3NhAwF50wMjRBJ0sHzSeYXdDMsMS8sSiX66e2aURNJ1eqRW7+naGQ7uritFu4XEd345Sd+RmrVbjlJ7p/WtXYxjcI7qUqVP+TKCzxloC5Bel5N3Wxx0Uml6AfX0k/kmMCP7SRiOsSrFbfTWjEc0TBMW+eUeaTzE92SUmqHpvR+mmgP8tvgHIEuErzH91yScckMh5HG7dPAW6bbKZ01b4pf5GCPbibqIt5V4wy7aYJN5bZU0GXbip8uSRcsf6zfXMVrAXGk0UmCYEz0fh9qfJgthqJOm5Dh74NtWRsKLToLKb8ighsyMYia5LAhm9UMBY2+2VJkVNG9/NB5eTGNobICN2W/rqhiQJ05qa4glT5MYpf2wP6QsnrpAP2pJmukaJXnBgH1hnYXkM29K1gLCVPdlMGgIUuXPmnlRA8lTMPUOiaoRMATLfTipkATSUkzdDywQXt3pm9vrpkidApyzE/zPc3CV5S8pUUMLM9K39t6AABanFQcqxPRTeZNyI3Ek5HyiMxqhhAs30WJgVtVsKZyVRlpI93iEREULHfV0Akfak5AVs9PZL5dHi7yLB1jdz/W+oaF+3nwUEifrzfopvNsJVkCjj+1NuLg+2mh4AP4Um/Av6upvJg6sTB1ZJ3yeuN9N54IJH/8qfk2zVhMbQ5dmOrOqGJiBQqSbk15pOXL8glJUHOHEkvWD01QFipuJ0o39qbynOxtxIlRGYRf620gHHm91GRmKfkF9UnLkLmW6IiPoThveHTQCD4/qnu7rKb8gDiJaXJN4Xdc6ImvmgmRGU2Unm8r40cowLZagYSPvqwABWSQoyIsPB/SV5xK94TMffd4z66RiY4qSSQ5UX5OVI+U1IEYzAipGNUMNBdQMt0jy3mb+gxk9s999UBFSomLXUuXJ4+2+mY6YQio+2qEXp8KRkbv3ScubdEdowBCON+3+dYUbfGimRrM7rneXE5dsimfHAMxgzroATd8UTPPduqXlynFApMbMbdU6F6wAb/FzOQAJCjy5Ao0sArRdPueRZ010EAyoyImmgflzSPyXurAkbYwO49dEyIFApmMpmm/x+KP8lytMzLymmFLqD01XaTTVGRiqhy+U6q09TE13I7aqKVED728FB7gNjCRaRCScRILtth761v8zZScoMzVSXNE+02XaLCpiS9IHdvDeyg5ZbF/fupebCgEitxd7lmO1ao4jGAd1Ei5DbhSeYbxMmLHusATG+mTkJu+AQctNfYeHsk5cyftdjGEeUGK1oJEG65GYg2l+ii81htx1TMyPJPJIrvq+0EoJgRaqXlyA47Rck1e8jY6ZBmL83opmeEuijy5PIMAiRML9vvj1092ou91JyrOs6+ijy5Ik3LEq2Znf8V0iojZv0UHMDE6JfOMFEjgKiC7aPpqo0iqjI42P2K1UXn4zkqfNNpBpnf7asXW7zFf2j/FN5jZbiUnrxX6v9tFQYMKKjWr8FF5JLPX6stxW/8AfV44gUMqDnNBQunzVK8uPDejafchtabv1+unHEnm3+LnU8lF57iFkrLyIdjav631ZEGS6KQRZ81F5Dx3PLkTP+dmZ+usDXp9KTkbAN8EnLmgByiMMckZrAi/qn20gAnhs9VBNa3qpclabiN1/wD2Ypk9NtWAB/VqqTkBQWb+0nnRB3V/En/2ACEzpAMzrKmZEqTzeXlMw1iqc9xk02qETiA29VLzMLJIx6yRRxqp1QJImG+Ck5EibvwU3lEVcZmXcUatyVtrRrNFJMj9fip8nibxTM9AEoQvx7TqxiW+PuiSZjhb9U+XPjx9vHdjqHlMDnbSMayftR3GuVikfkmXkyXV/tCSK/8AGnjiFNjOr/RVRfk+tJQtNXDiTppg30b/ABTINQ3wCTlz5ObyiMThkiLnSMcdJBYTMf1dTmoQCADZnMR5EZ7ukxFYlT3VkWb9FPlzFqIGDyTt4scpJc6q3NvyRUidFM5zMt3xSojfoVvZqj0gN3QSdErz4x+SGZka9wYCGTfU9pmG9kTqI22S8uZC8ZP0uDbtpxxNjZTM5QDVlT8+X5CfRR7rSkR/W1UAjVB7REae7lJ5s+RxGKl24YpKdav+bN/QUmI7fVvxSHNCBNmCVmzak1jXLm+ikm78krz5RF8i4uLmMPpidIAFSaomIBvyb8Erzawda+82reMZ1gBByP0tIFQty5MkqpuAVTQdR0gDtWxNCW+a8eMIPKKgtOrGen0rXqJMSLt2lfFobHy90XnDDzmpxKD39XumjGo1hI4eHk6ovPlvGY45YQqc251p7aX4WdfpNTVP/KECcpmZMRmpmjpnRccEjhQI+ax4sWO3j7YioIK0/wAzBBl+bsqkxU0bcKhz5OCpGeMJyuA36+v9tHbjMmzf5KkEWPVuqPkxJySBLYjJHLvy+5oOP9VFWaKjkIqQCqeUm9w78f8AM1P1dbXgVu4U7uTdk0wybLV8Vm4LZubxrVPKE9w4zRPK78WT+1XFwR1mXWETRIyFyKHX3TebhplmEEmybcwb5NEQJBo3ayZrSzlW8hfvbUYn9o1qZyjtfwmcoqKfu/wn80nj61aPJshYYJ1h2mpb/Ugk1FU3nOYuJKTrUGSdHYdLJ602VDnRKDL7oE3jdIRvQZtorxJJkVMJzlywct5Z49i42gNIONyK/qRkDBMENsJzmSz3iM4AqR6VjWONKWVAjKgNtC35qhyhYjixccom6mumNTFBFSkZEVIbvTdUPk6W+2YWiEvO7/nSPNPcLmnuq+ZKNB/rmHAkJZepg3xbKvGYihJ9k/H5JVFYPdNRvM5yFa0QBLfNaSKavb9VTnEmUkqAhvOQ/to8ud9l0kkQOdX9KvHmPFiePizHL8WN5JnF76IrehGl0juGQFyn48k8v+JKcz1fOtTEVlVQ32TnObaRhZJbiYJj01r03firF+0Ft1VuLNnuimWrbglKPr+upIAodEgx/pU84lgrtEYxUVG2iIIijL/Ug1vQKnHmN1M0cuhiOp5f41iQDB12VEiSBZ+abyTKkQBPHowtMsddMTQWfgsImW+iocyC4RUioYjDPjD/AG1BBBsrBNY/y+H70VTlDPFUeh7ulNMnrrSaSkEwOapx+RnLKM/k4MHon699EevqqFpFDHDk4TnLiVfHi5vNtQGLrUnExP8A09UjPXiq+S/uNq8rep3if01Mf1xVSdbt8E/HnyxEz+Ms+1AIwpytvprH+d/l2WOIsJT/AMk+3sM8nlI53omO2ikSb8F0Bit1USgmBeIBTV0+yKzet/JtEwmaVoX7pjn5JJJP+vEzipDB/VaOyOCZAted2+qqchd5i4GN1IUn8dRkKbiW/NX3Ga/fj9JzmmXrUjBE8YEdjt/xBFIhM49W9uac5okzmCJt7hEhmZnbQMSRSIjwVTFZu34p+LP7iYl5C7pbAPl/jQQeKqRoLclQ5xL5j3nFPtNzjH0dSATpRaZx7aeDfm58m2CoCQzAxLOdBBBOy6A0j8sq8fk8gjZhOQg94WJj11ExlW5VVFrQ3sm8hPI2z+MYOUNTB/U6wk8ocJGWnnV1R8+fthZx7jjyR5RKYkDPQ1icSLV8FQyHi/tU8oYfMi4In2zFYjkmCp1Aih1VAnSgTPyT1I+0crxMHfWGOMwVQJBbl2VDkMpy+rM1mlAvj6aKitGyuk1hNx5VkKzfaZnJ/Z0ESaVyeie4YmTd9U3nH7iJipjiRFE8T8jrqe2knZ+qvHIX1IfFN/I15E7OJn/8WTlU99EdG/1IOPg+aY+XB44ss8dxD0/xoOAYVClJ834Jzlx8j24ZG5iHCKpoIyju1WkkVu3ZP5zh9JBP/b6cjW/rHiqBqAZB6jp0+00vkOIl8jGAifbDLqQT2wKtsK+7u5t0RObNcuLDHuyvl/7RKxLv9dOlR4FvZV3CK/bdiqcfkjPIG1hmQ9Yl9CNTANYf4q4bN+afj8o+pDFzKvY6aIGj4a7pGVP6LpdOc+LEp5WRjItMEfpogA69qsEweOrco8eUGXy7e2fQQOsdDRlxqPRbuOtg3ZU/kblYLsQ8ZG4Z5Vqe0RR0dFQjSA/JhN59kWZohSE2f+tHaOCoaQ2Uf5OITBJQG8ArPH+nQMD0VTkaaqnlH7hlZ4uWFoP69dBxyNAKPVOORvs3on8+RQ1vvDflfJ458tHaNU45SKPZE+RQKhGvFrpcwox66OwExVsqhkKzdvWOSY58aYfyYC/RJiMvX66O3TRM0kHRvnRP5+USG1fjJ3kiR5frqCIkVhWMuRPmmOdpcQzePH0Uw/8AfQIELdwmDedayExy5CuxdN+1Tswfro7dID8VQgjV/Kc5VLFssJ+5Lp5Uh9zU9sUL5Poqkfqfjy8RW5YrEDZgGFdBxrAsmYIh+vqnOYwHIWsiZcTlSJvWILbsrBIuP5b8kTnEEymaGCGhYrr/AH1BG8vq9FQzOhL86I+aszLPGhZ43R6xWtB6eSsHEiB6Khz2OKnunZNuQn0xoFLmiwIubvV+CY58YaYMTLuuZqJvQZpqGwrBi/ls3qqHMjNyC4pgiEGF1hEzFEgmeHj5eCfiu6YtufUbIvQYmZonvpQhvr5qnF5Ew+P6s+XVeVqOiAW3RPfvZbj8kKlwU8TMeUVcMz9tScNZ1fNdJI5cwqfyHpGCJicD7Zhl9J1hib+6ruIrNdre6Y5AHupqIqRuV4gY+ugyKaB0Vd5BmHz9lT+TEMdCke9Rk/XWqaFUM5u35J/5ImbqFG83RDNx076mml+KoEH4blUORlhHG3fPRXedSY00VTSLPomFjNP4+LdyMUT1r6aRFiKp7gaWVTksmYVq/wAlukhc6iYHBPdiZAu3HunOdM5lLvEBLRtoM6+SoE2FH1TnImfI2ZrObbnxLrWb0VDM208fxOc3ircQzuPJhy3DHprdoIfogExHon8wibTcCIBH63Oo7Sai0rpJtSU5zmsXMzJAclIGR/r1YOI4JOUdeSd5FT25DkzA10+o6ABPFUDro/RVOa3AbAlPlJu4iNTA4vp+JECnvZUPki1j/aaYgxmcd/8AGp7SeaZo6clQ5o3NzhxY1tAHQ6ddaAZgvmmRFJFFXzJj2wkRMceqSTMI970Yk8VZMmvFHyh7DNBlhbmZimNYQTpKQZpq+Cfjy4xeSJRyPq4Vj61ogiuiYHbApT5f2qceZaoN4YOm1rD01Jx/qAq7iINy3dU483CqYJ4yoKQR9d60RrTxKxM1ESwqeVcSy4V63Yxg+2mAahMxzDfyqefLynJMYWMv4xCvE+2oOJAf4kZT/wDZVPkJZYrDAEwYwTjJoAO8h+Ke4m1S/NymOR1hpGbbXDGfprTXhb05pkg1mOf6HwVP5Iiyd7nlA8bz5Sl/1OsB3VEw3v6Kge6gsic5gas4tMeRPWaj76O2st6eiaioNgqHKElUgSuTEVDZ3+++5JE7y/ZaZOnRvoqcead4GGz8iMuQTrrRNqJkchLfsqHKYh5bRnoRDhf+dYiP6iiwMcq295T+UDGUhjxpGc/jxVnOpgq+4DKTZU8+V1BTDHKSexHtNG2vJ0dk9wvMKvlXHEyMYZJl2Gv620TNRPPySDBnREcXUJEvomZgca1Jjkt3yO4R1/E5yiaBgiOSQvW8/S/vogSrmR16J56conPlEkRMEf166m1Lw+axMWCeTjyPF5cWZxGSd4sj1vVdwIgpGRmE/HnynMlEYyDMB40fTQcBFn6rSMqS34pz5BzPEqNuMzJtQJoOGlJ+U4nI0uX+p/JUImMtR9mf8MakCAdtH9Ku68wQQ31THyIVUbLm6oW5c63E6PkkHCY6Kh8rAIZj6QgoR4zX/WsAJkVCRNLS/RMcxY4xWYfxGDYNg1PYSP6mVu4YmSXwTj1id+vlEzE4g7a1TWoCruk0H9LSO/45kV4j6sV/bQQfEN+KruNjQvmmPkEuwJeKWxMMl4221RmeK0mjdU5z4kPIalE5PrycDJok6Qt/qofV1VFHcPWR6BD1CtHCtYdEgkRs+X0tLZy/FVJTHWOQMX6+mgAA3qrOU/SJycTyIJieOXk2y1jExWsQbCFu4abpz5OQ3cyHF8YzN43zqe0AT5vyWkT/ADdP/JauWOnpj1vR2iKpBHrPF16JjkNnLBMCX1lWDOggHRu1FpyGqbyIbgT1cZmUWIrf00RXiE9xI/8AKUROkXm2aT1p/wC+4JAgN1VdwmdLOFp69+s9xL/7dUZcfTCe4kxMpvLl2Wy/J2Rwq+3H6axOteXz+qhvFH73ROYx5eMgS+TnA3edYwK1BUUuLbPqm/kibyBKkS9qjd1oBMDQqwReW/FMczrdnIQ2iSG3jP31MR4bpJMTcS+qY5fjPUUojL2sE+300xoLdarHLtMnbyRkN+URESvWZsK9dTBisd32nuFzFC7vdFjN7By9yZyxRrVJT3Fv9WKZIndGe3it+PFf10ASIIpomYqRDc10TeUS2MQi946pM8daDNY5h8lpmKeVn+o+SMnKLczdSR69jQMSbh8bLUJIxb5o+fKbJraDxBYCo3+2scFUE1xh7o8fkRKGZ91ANPKxKgznW7a6v9WkxBu31R8z8VIaWHBUP9fpoAIPGixMW0fBN5EO0pabUs74P00dsHinHL+u2X6JpOUk3ZBEgyHe/wCxqYgLAnGzKHlUErWRjA0E9L1iAW34qwfJAwVxgFm2bRIionMaTAqdX7Ld0GDQIy9JMTyvJYlXRjrM62pH/SDmDv4PU7eaI97qS0Nt4zoiBCwOoFg7P2byaliYjiE8puZEQa31Jx8PDkqkCmJWOacpUXaHiviuWORieumJEDZM149XzT/yJB4zL1ohCiWjUjCKokXmA7zdE50UxDN4/SfIHW7YobvyW7qybBbyAGgzYhmLEmpztrAF3UzXVMciEGCQroRxahryKjQcYMmDL4Jm4rJQmXZFc8pCxkJKE9daCaQgZaEv2TPLxYYmIpCC7zlnpoAmwVCty3zQmV9VwdYtk5GO2nk2ykZGJe6G0EbXZc8azyIT1jWJfNWMp35eKeYbOmHaEYx/tqaZGAW7qQaVb3WFBIFiI4s7rmAhn01oitfRlUc5Mt+KJhbtmSevlfKLCI0kWHRhT3d0CG/FAUJSJqIk+vGYSXWgVhYkZHXqmOVs8jbFn4uKI0QKHRvwScgRS34h5RUu7Ug2bPZvWA/6pEv4WJBNJ9UPKK8vqkoIbi3TOdHbNQHMvikZC4rVbzlrlyIglCaxCjTGM6RjSIqpOWNzs6I+UMeViC9EGblFN9YY0mA2wqpu/JH+SaFfGXLh6CW9OmsBqRRvipEQzs9Fnkp9CL5Q+Mb7zp7YNUggVE/vv6ovLknWepJDMsVfpnUiLVWBBM8HwS+UTLxPxIg7dbc1209qIBAMOUvnM4LuA28pn/bN/wBRu0RSxftv94RNBq+qxzgpoOoHSbXcrvoiKECfuz6pkC79kfLKyBEe5ZC5gUG9WBFFGOUGAK8FhvytzvsMTLYQ9tSRAjVIIDc80qzKE4t9zsSJPGn7asCsG7ZVDIimofnvqsvJVJlimYxy4/63iu1aDEAUMLdx6eBTTvMvJxHjvunR/tqSQb068EZZTR9Fh2k+xxkIzUMx66TkIpPw/wBWJyfh0SysGEDObtRmJD++NSDqLLE+Af4g8p6G7V1M2kU8v86m8gT7eCBkBVCaHrBUcZljtc4xqo8VBOujcVW8uU+MxRdZ9b3M6AMY7uNX1WOQnggxUm0L6zsV/i9MGKao7iTXJBeMZGZLBVCvE92J08YTNYrEPgl8uG3koYDko5JgyxdH10wdEU6T6IPLHtWMy9pKtiCOmtB1NeDcLTy6eSHm8vb7Ybq9soLGe2t2jEavwWqD/wCQbot58vG+V3iiVcScrNMR/wDVAI6u3VJ5SRLJPkTf+zP3676QALi9nRSM9Qs8oSbyqcraWGUsb0AInzo/RK8u6GfbCREzXKYmbm/pqj261cdEzkb0L4LeWSbmImXc2b/z+upmusN3U5GTJsHRIt0qkXnj5RnFV951ogQbN/qZEJfO93MqNFLt+n/jT2Tazd0ZE8AX7+CDyb+zWKaJliOUTFmtECCtOP8ArZL5+SYW27Y2TBn7ffTMDg36Ip20SnJlKozPpM5MdtY8Hdbu1jol8pl5NCz4pYMRFD31QEAAXUEmL0WWCJZmI4vkneZqvrrCtrMIkz3fSR57A2YGVcxM3lr/ABrQNbrHd+/qh5f7Mu37RpnaZk61pnaZ8X6rZGkGzfkkoVw48ooFxtWsaxjogZaoeSTLPJCnjcMx1mU9IjW7aomQIh80hzsTjyn3O7ERcOZZrOqIPCqmRMTVTebRdEGxDx5QRLd/rqoF1XeMbBvj4IS5IAZdu3K55coeukHxWOUGpuG4S+USTNXELCVNAx9tNxU0Uye6dG/kJJ5XiWZhOu8yVAf+NaK0beixoYOyXlz45vkw9aqdysY1hPBaw/mgLCXzozG5CuJArL+mnIAgt+6gnWREt9YSeXD8UllxxkCbUHjB99HbkbQ+KxJAkmiV5v7u8O0QVV47asY7Q3xWmnz9qa8kmfJ33MsvjMB+laQO2lh4ed1IONLTd+jrnkB9XES27M9HbRFDoQgGTpCR5Q7TJ3YjdUZjVASIEQuYM1SPyXUVEyYYkuM3pAgBabyY3Unlyz4kbRMX3PbZHeb0ziS+q1LVPFBZyQnQgTG5vx9fporbSj8VOWY1NG6lB5RIMqAsqsF2Z/50wSQf+W+SASRUfDehScuZKC0EvJ5Yj/8AUzODVwAOCk8SpvKy0DuABcQD/t10kTcUdVgQMaRCTi1kmWGlwCBtyY+usRjYA2cqTkZiQ/BL58cmIL8ielMYF+5quxFeQ4/vHikecq8QDjmAuovrTqgIiakt/iJkTL9HzQ8nLEwHQi8UVOKdBgGOPjLqgkxFgk5cuou8ma2gU8q6RrAkmRQondvqkfkGpCXe5S2JsRehpg6zKDMS/RT5c8zyXjD3IXqbEaoYkGdUCI9PtI8uOVghiJqb4gu721UE0QTSaS31SvNkZieUyr6O0npjT2yI0XMG5ict/fkkeSzdXMriTLF0u5qorCTxvPikOTM7B+VXNysRMf21jEEcUEzRL5gpxuJKMYqaJZnWxINStkcn8JP5OSTBLZ4jxYq5bx6VppjTRthBNaeam8plhmd1I6X5WH202F9G6oOQI1OPBTWM+UzEcZjxZqG2NnVG88G/VBNJgAFv2SPNzPuilZTN4QWI2nWAEQBRuFJ7YipDYS8uWL5ZOl4KI8Y3zqxB8HVScqV2o3sg8uIlh0RyTBQMzJs41QBNIkKZvNny8FLlzpmMflghiY6r10441E2fp18kVJ4JfNAOj+2DJbBmn6a0AEjR+agkA8Xq77KfkRVTYI43NsWxpBk6lHcR/wDUc0n8oYJAIYqYzNh3jv8ARjI5TYqZMjYvmpvycmgrol1Bdj9dYgEVKCR/1XLySPN3SYxK2d3k5mnXQ4iwtqjv2opvMwPlG1KpZPLyg6/TSMTqG4UySZO6X+R240pAr+P4zVV6xBWk4iZmseaggCsmFN5JeZ2lktgCME6rWNVMiTiPrxSMb1H7ph8rLkFbq3WGUWn6UZZHXWXTgkfkAiIIFQignojH1zpqY328lM67/PNT5cphGJmGxCUwflnNaYAvVByiY8GXVLyZZ93JxFZ+pRx/qdYDtFLLnlmJiapOXLjdvGCzDMZ2l26asAjSfRbukVb+lN5sBLHT+whKQGkYgXiFMkCcqHy+7eqm8pXPIfGGfKASf3Y+mmRakIJApeG/ZT5cg2ZuiVwMTxe2t/RqIh7oJNtNEnL5FQCPqcm5LXPuxn01hjTk/RSCAD3f5UuXLEsi5A9Xkwbp6a64jh4rn3AU0fgkeXi5hmQgf2v4gDhN8+mtcUsVPHR8wpvIh2IOo2iAHE405jV9sCNVBte74qTyMzM5Adgz4xNOqsNjzUnKlI7W+any5kzMzXu5UBnCf1vrYkkIJPTVubJHnyd/IceO7EJlkudsa3bNdfivquZyGkSFLlyJWs1jo2M35J+kavtMVfBHccqCYfT9UXnSQHH8eKEkfSZ61eugFdZbqoOQ6Sp+YHuAsj9+ISWcwfZ0TV/CgmnFT5fJSRyHNzG7WY9NVjJMkiHd8VOs6fbdpvKmcfpFLsYPpjSBB4qSZHFS5c4GORERx2KnMELH99UKGI1b4KAZMt/Sl5cu9zc/4bao3g21jExjDfJSSMRIPypPOCbFilKwAEn+K1RxBUHLWxb1Un5OTtFxyOOb8bPR09ooCVBy7RRtxrLlzR8vI2ym0ysJvtqhWgFlPfSsx48v09VLnzjCT3z0CnkVn10gdEWFZU18omo9fI9KrPXSBFG3yjuGP2keRKThgQ6g8Y9rxpdMkia2+VBk0FuPC5UuXOuoGVdodp45MRpqN5lTJZf2pLIps+gbFKswaY00PBQc44BTea8aQoJeOLx4tRJu6vEHmCorNTqG/ZR5cmlsnK7BcF8SF/xp/k80dwFlJ54o2MkbDD+UEbOqg2Um813KnyZhSmwnDtBO5RpFo8VHfY6v3UnmDLNbMZtZ8oiJNWAwoJOR9+iR52xQLeVnvUUbyOntx7a3Uk9pg38lF5gMoEVGKlZTi8p/W9JM0/VJMWqpvyEe2c8WcHSWiZoz/bT2f/K34ok63L4vmovPlA8vLDbc7E7OOmqpbRST/UC7PFS5c2onuyYIxHukb6arcF1R3Emtqt7wlefksmRZaz6MonVuNP8AzRcu4CsVnzU/InA3GfbHYf8A2jtrQYgufBEgiQ25UVKnBF46xF+Uo16auAam6kmJGqR5RuuGNmYhmJOIXpjRE9yny5uyXgxWOOBZftWqi8zRSYNv8xZ0uovNP3RMU9cQkG/6aoEnR+qDkYiApvM9yQsZ9wIzsASka3blrQPVE1gnVS5clyzigX6DJNcc9odNjtupmkCUnLnxrjZDRLEG11eqBrIr+qQSbmC3xSPycn/1ClykX1qcm3XTG9tH5IkXs3upzFlFMu+ImN5xjSYNFM92509esJOXyBPtqo9IjJLX/esRQGalBrUmjcqbzlSUGiJYqsm0521UjQPdBIiRTwfRTeZvWaZoIg/an662kzQoytAtu36pH5O8hOabVnZU+mdPaevkjumoufBL/JKJGcYZizFt60fzGTb4R3VrA834KRzmWcxE7xvbZOk06fCnLKkcG7oeXGMgw5vDCPjJxk73rSSbLd2V5uUvLm1hjInRI3WO+mKVfk7qRQVBhuqXyZK4ySSzJAszuL9dYQdSsSG/RD+REZvEVk2Cq4zj+1a3aCILfVIJiTsvI+Tdz2HyM1ukcZ16ptIq/VfHoKABbyUnx5MzyBiLmP6vWmtaH4VEgCCm81iHcGsgSBMXemBButIs58kx8leUVEm2NiY2wb6O0cJfgxy0nx5WTfyVPTlDhSFqC6Y0QBRUCRCJzl/Lj4sJyGhJim4g0RAnWFp04t+Spx5QovnL7WIwBG7h+2tW5/y/dBJjYN05Jz5PUL90yAWbzUZ76aDmmYOlE40sy5U/IJZCLhWDfRQiVpIpkG7Jjky8TD1wF5GHb7GggUPokHAnY+CfzMPG2IotK5T9Xo6wB0JhvoqnUXDon48ikLMxdDUhISvdrQTNCnumspjlyCI5IWsADBRkya3aDfw3WxyBqbvlv5Kp8k0olGE9tTGKs2D7akgi0q8dgZL3TPKQJicWtuxUzGgGbrAwdZd1XjySIiA3MRJ+V9CdYgXnVtmgZ3n1T+S3FDvFeJv+5mOi/poqBBu3sgEm3vOic5LF/eGlz1mummeDZVzH+r9flV483yKY/VbfKnHro7cT6KgRGzfmqceXGIcQwmzKwxPuh0ak3VVmYHc+Sp5wuIkSFIgkoDY641rgBIyB5eac5oM8vLHGY9SZc6CAaJJmCHr6+CofJxE93a2147E1lq7jRB60bC6d+UVoG/1UOTN5XLUeWR2VNBq24WGQIkaFUOWJeJONzM8ab+mg40MVhdLWFOjfVVGGSKA/KxDvYx6Qakikt6rSI1h1VePNOXuVCMDLTEwuFProNKfCunbIfiq8fk4skJMzIjQ1UxXTOmD1b9VVYjRvb2fj8kES8R68V6iQktVqSPFv3TO8PwT+dRHjkXi3DQJEsDf+dacgJpD1VAnQwePy9uCpxZncgj/asyOZjRrS5b+09xA1TnLkiPIS/wD8S9kOR/Tois6vjH0qBF9Xq/SKnPfyuEmC2SllMn61qCCK1Do2GZ1/nZMc2ovHKt5OMiHGv7aTGsCqs2kuHqqnyJyirUmEgzKxGXtqf5OM161fisCG/hP5duMR2qNpop663bFH5qu4gNy+CqKBFH47huYI4xG3bRFauqQQDD8U3mhCeQ1FCWcW5tD6fTRWZ1b+yr7hEWVTnxal2IxAm0yQp99tEnHaW6qgSBpZ7Khyo4nK6+n15RNmDOppfIapGVZsE58pvOKyzIzM7zxxoywNgAnEmNq9G905zHPIRNu19a49empOBmiRnts7pzll8jaCMEVA460f86DeRQP89lfdFNDd+LonPlQ25QpIOyRlucf9ansHVv8AUiHCo8yZvaOq1M1Uh21PabHxbCqoB28X8pxlqYmZFFJna5ZdECu6e8XIqj/J6QS2cZgKiIYn+2jtEEaroS/d6eCp/IBsLEYgneoCSPtoOJ6BNSKkw/dwn87h3gieMKStk2TqDibaqwY/qk9RyT+fGQli94LIyzMjb9dHbl2mEjLKTWcaIzBMocXFeKeuP6vREm00eyrvM8U/kkb9I8qYSWiJnZNSRSdAr7gTIu26v/I+7yB4xcC2KcukXO+proVQMnc6Jz5C5GmLJ3Yk6AfXWNNm+iSZr477/XJE5k7zgptJCYxe/TRYVD++qr+ob9U5yMBTbL1iZZkY/wAd9YxrdM5RJoicoek8UgTIME95n+nWHaROiZBE17t/FU/kesN1yaipy1D9NH8gVqHsqkWGgd1j5EI5dYMzcqyV4vE9NYgGoougyIGs+75p3mzCi1HKLnE4nf10ASKJAESWNHtKfy4pE2Fni8eN+g073jUwbBIJd0TlRQ0tpURMkm8t9dTEnV9OXpsukgCelE7z5RuyF1MsYuI7XOgYgF+a0giPVU80hijMO12wrqe0TdPdEbPh4pj5Z+rE1td2pNxnQBoZfl6JJ004uHVE5nLdSCWKfHNiJD00VxoFZJgDWftuH48+TDgHlmCVEPHHtOugikB9UjMGpglOc+XbaJFs93jBZjb/AJ1IBnWOei3cOj6Pwb+TKhiCOVExGTBP00gGbl+a6AghuvmqHyHF5MuY6xEzmQiNR25GFpOmoTeZAzH7nubxIBM+mgDIE81WJIFZgvT4THLlACRyOQmIztLEM61alvgnuA5Tu/JOfJymTkK9eKXTyxYfTP11MCKiioUuDHij5gw4oIzZIHlmzM6CTFxKoHI46Qn48+M2yzI+I8izDxsHUknZV/QM6Ph8pznPKl3pZ8YcSSbtaJAFmyq7oEGHd/aY523akL2Z2D0mM6CdYb0SMsf+YJbdKHybI0T3FZWQkNTGzboqkQSL8n6puPPihA4GSyTEsxg1oINTRv8AFfcRZy9eCocxlI3PKfHE0zC+7po7crFPcIk+CIkKOIJrpiooOWiKv90SMq8ePzun483eY42SO3U3NTljBnUqhliKihT8fkYrecJHauTyCtYiL0srnjMMpuHycXMG0JF3C5Lf6qzIEWTicuLd4THLe6/baEUmOWI9daQb3fLddBlJq9frZU486IWdwhDEWGLvpoMTFAZ4rCLECYT8ec/tyMkIM8ZE2I0ZAWb6q5A11fzZVEYZlaJWm6MTt/xqYI3Vd0UO4b+k/mh5K/d+kXci7vrqazBvC3cNbXROeeT7kUWpOXF6Siz/AG1p/wCT9K5ngVbj8vGF8ialTxGZi3yqOjqdY0WJp1+E3liJXE7l/tIMHTTEAzQeXVV3dOXVU485ibHKkSJHRS9/+dR2nlRIJ/8A6fVMc7o9ZiK3ibW7nfTBI4KpIEcFQSd5tMNRyjcjrW+gR0b2VnONXs/dUOaRx3hB8uSrPEQ6B07awxBEhbuACqcxkKSaghydHOoGOOIEmiruyAm/ROc2uszE7d5iIdAEGRZUMhzMN+afzYAUEiSHyxW1O16xjW4dlrCkAaP1Vjk717jlAtwTBu50U0VAkCG9ljny4kSEQ4bqOk7u/XG4QDdV3jWH1KqfJ62xu4JNuUWnXR/QpSEm5m8KhznJ1gJrD2jfvooTE1h81Xd23s+boqHycS2F6EVBEDiLn66SCS/1aaN/ifzKZAm4unkJK9+sTqO0GplV3GY1VDm7O/4yAWe2sPENTEaU31KTkIfuqceYhJuHCFKhhyI6daSnWnmn48+SLjl0ELBqQWf01JGMRo+DKZitQ3+Wqc+WXusVy6uY43/bUmlMf9O8JMGgROZF8gYBHxjtfRd951UwLPZJnHJ+yocyhW5C6muOGphnfWiROqe4g2VD5BpTqdURuMN9/XU9ugW7jJtKo8uM1TcxTM+LA17h9NYAxJsqGRiocWT+WynGRCpm8TsTcHXRM1q/VIPCr0HqqnImYbwIPW5bldBGtG91scjL5o+TklK/GzlLPEil9dETQK8cjiZPkqHPkEC5uWSOzKzB2nUkAisNsLd3cSNH+dE5zUuZxLZsLkYj1xomsF/fyqHMjxTjx2txj9sBCME+Wkzez+Fu7sLbrRNx5EwVcq7qowwLDoIpJtyVd3hD5qp8hCPiQYImVr1GMzrQSR27oF61o3f0THMvZL8SRgqKhWXGtJvkKKjmRyirdE0o0vlBcmTK0zbvOteunosCSBOid5qUuZxiniXBD231JxEzRt2Tpd/ad5zLtIM8o3fGaliYzep7K8G2FUmP6b8U/lf7sxc4hFJX8U+mkUtZ0eq3flc3b+UfPniZJ2WuiQpa+vXQO2qvuBFD8t8FT+SoYqxmWoSp5NfbWjG+qwpU0THIfvPj6s8UKXMbaDiRQ2evmkSB19k3nxFZZlxLyo73Tb660GEAzGj6121TPJh5Tkqibah8t+TojwSMwbaMvzW84Jo5bRLytsoTG91ojQrpIu+Coc+RAwlTtEpeIXNbawmJELEiPx/Kc5yjRU9yL4kpDTv/AOZriCDYrSR/QFE0zjrkxEsLElBNOkEN+qoZECuu+1E3kR7T1BGCMkTkt9NaJfiqJJoa/Kz4lXi3cEwNUEaCCRI0uG/VbuJHdoU5zQl5RPjMp1lPJlYX66Dj3aJ7v+dU38isJGIyMWflLc6k4xayf/8Ap6Q4RPkuTARR9QiTlc62Qk8JWoKTCxz45myYnjuzHKpyX31jgRSFVaAQ3qm48pjEoWl5r9f76nLEdUZHR+qI9gl4ontnBguI33nSaVNqqhn0c+aeUmGqAp5IQQESOad/q60a6tsK5pSrboj5WPfAy1dgPTroJIkn093wRaiHlyb8uTUxEg5OTKB6aQSDpWyScTWG/JN/Iw2XXi+SBAcscpDD/fRzo34JgTGN03nEbxMHZmDjdZ31NDMzBbogGtIbdU38ouU5X9UIXITb21hFrj2bsmDMkCaInMdvy/2ukQfGuUVtrEwIOj4rEaVfwnOeSIxueX7esbd0dRINkg3k0WGn6+IR1a9vQLvfTI1f6mTq9PVGdzMe2FywFpmNFqRRPcbGID+/JZSYh3ZD/W4oTZjWJpSHqkZiO2EJDdu6cbkniVBPY09xOixOMQD93R8+VM8jlK8RthOqxPbGpkGgGmiZEcPdHy5BVnrKSsKyFf13KkyZlv2SSDyhY5pMJ1mYcYOkh9vvpIoLl+ywiK0fjzTvMzB6NTP2ZdQAQ+nkmZ5Pqjx+Q2IC4KCQVKv++iCIk6bvgt2iZ1fsscplmoLizMzUV9pPXQRO8u2rqmYtUJnkN3U2EvSfU21MHp5ckAkVpKFZIa8d5RayiRvljV26p7iD3CoTz4zybeVwvKcRFJ/R6agxYWf37IByIjVAYgoklfKWe89idMQCkZTylAckmwZSEoRKmI9NYgnnPVbvrwfs6onJLrynljlAo4jlMZvWiaG3JytOMAkJvLY5O2LmYyG0VoilRVaRFKvzWOS3KeVr7RjMlflj/wA6xFYhMdwhHy5qRyzGSgjGFRc6wjHlXVaQeNFn5EqZsrkETy6p0Ce+kCtZnn6KhIHdo7U8NVv5B2ILavyy1VG+sQQJB/FImtG3VMfJx3hEfdnfkZWiK1OU8Zlhb+iKQ3us866DVdJmZZJ69daJtfkq7ppclY5zMTEzYJXubMSubjSe7qfJTWOC3Hm/lK9zxm07zA9vXQZtYvg9EmpO7f2mOc5bTpPL/wBV8ZLDRtD4KScgeDKU5WO+wjcelTJ/WNJSJuYBLo/WUTnFOHbpQTPGk6Gsd9GVv6iQKvzW8zc+wmIiicT10VAkWPJb+v8AQvxQeXGIIGX/AGIiN2GDrrQSTen6tUv95rHM8SUwx7Xeou55Pe9Ygi0nrs9lv6HBvqg/IRMFG9XxN6uNUMcjSqA2/k+dW3CMY6Iqy2epogzSYW/qJ9+qHkxTLViev+129NJvWzfmtI3WeeyuamWEwCZJc/bWE2KQTPdwSfyETCxOOPjEIYN3crPTT2mYsidZo36InPiR7VYCUtoeOyxBqSDaRK2QAqSi8+PHB+ucj1h7untnlCKG1uSDzM0LFL/tE+PEhf8AnWGMmrhIgUlhY5cvyS13GW5C2e22iJETRBOiV582YQale0Mxy5M29dPaNbwVNLT5oSye7KYmU22GY/rOqiqRlcapFBoiG3BKCzx5XEX/AI0xSrhburWoLv8AVUxEMSBWfGIHZuR0V69VIyAMayNnCWz8WZDGeOzvNz9tMSZOi3cZrIDZ4reSUIKuPEzJikIMznWpct+iCZIdG4Q8qeUrEh6NrJ9NakxSvqorEkvyWeeJuG4gvq37qD10UNRfZMjWCaQ9EvngIaVvkuLKfIWe+t23uFgSahLy5jEKHV5QCMJjfWxx4UWkgXqW3CPLkszA+VovaSgi6Z21XaAOPmiQLRKXkx7WYYJfHdziIDWA8W+S00pZaWYN78omUDxiY20jrTRaSDM0bcIeUSYOrZOCMFVHbWieajuxGpdX5IHI4xLtVYvMDD5XG+kyTD+UTOhbqh/JkEam7GJm1HOdYYVkt8FVeVUr8lLUZbjlyXyguI6fTT2m81UU4w78uaXyEnaYyu8kAG7+usdhXySDsErykFEuISNjMt7Rrf8AiDVT3ESNG+STl0njggjygkhsFuv+dAxyup767oc/kqDGfdPGTLm8b7awxGsPkqu/ZSfk5NqcRMwz7gC42TXQdoG5CxGNZdX6oeW2FY9eJMRmYca0VpZz5IkEzc3f0scj6G7mGt47fTSQbWlacr6voleRW+8zFjUceibVGqsZ0UnWtXsp+S0+6VhxcAyR0q310kAGSiYBAu3KSamZvZUiH8ybevTWOVdW3dByBqTBjr9IPMluPGZin6kUQ1o/qk1b5o7jA348/dS5c5TkCepM5YQ4rGkYiIeyO43yMBB5NVTy7nFKd3pWkCldOpScvFJ5NpAVTE4naf8AxtpivEc1zJ0N5WeQLs2ihMUCTknVATXRYGbfT8PVTeZMQgP41HWTZa3uNYADXT5QCb5abS+Sm81ryiHYiWhbmaTrnOkxeNPt8kAiKN1SzMMymCXLkSY5R961r/60eyk5R/J12fkg85DHEhj3EWpFMZxpAMzdScqW39i/BJ/IZhq44vsICDb9TatPbkRFI80XqbdG7qfLly/+ZZSJ3kZsuN69NUAYmpb6LSLkdWEF5Rl3/a4J/byv6f8AjWAGig5AiDeqly+SGfK8BE3QlizM+hqgI5a/L9kybxAhxZLy+QL4wxKMkRPeC310gDWUUiv+X4/CR5GZJQZWpmi5mr9NY7aeqO6L0FUPMw5ht6qzXqf1nTB0Ukkica/D4KZ8kz9/JXtF4JTtTrdnLuSRFZqkeUgkpTOI9sbERBveqgzAhTSackqkMlGwq7P4t/u0iopEoGUGlDwj7hK8yZBsnLZneUkdPbArCkkz2i7f4pvJmko6OyMUW1XppnECSTCAaV+WylWVUdnHQ/tJ1f8AOtMWb6LHKBOym8uOVBYk4RZMzkrpM6oAk0lSSLaJOXNyQK73LxIMtTx1gBqf5hYGL7FvmkXdtYKa5EB0Bl7aqCYpRT3Fuj4pXmdYkz1mgm+P10jElsoqMd2Lv1U/PkiRfqxhlFZy9b09oBkPgiREz/STy5Lcm5xnojFCYPT01XaLCLomkg0SPMDyEj0lY3c2pu6QDPFTNfd+0pP5EYuMRCx9gi25nSSCZ1hSeJfmlfkxLXIap6Dm4Zk01GjbKMuADda+ynIIPK1onEF+MMTJjSSCVBykkgU9UnPkZh5csxgbKJzAemfTSJngpJIeqn5ZwXG6xPI7259Ouq7TImTTfwT3gHt4JfJqiZQ92HyP3Yz20gCzb4rmcgS3upvOGJmYvjssYVMph2NX2zUav304JJJOtEv8i4Lg9Us/bCHrpgEmTAe6591ZNj6+cqfn9HI197mTL3jWtpVYmaWCTlz9LZGamKWLZ4+unGTVRJg0Mt+KR+TrfKcJBGK43/jW7ciRNm/RQJIkWc/CR+VCO0RD+r4wEt41XaZEqLgzNeqTyiL9Ix2ryd0vBGqIkwH6I7hOymtZrkk1vD7lmcvXVC54KSaybw3CHL5I7osFp2J6Yxl0AQpMZU9WfBS8+TJySpKbDjFyz1vSSMbCiCQ3opzHaCVkptf24kPvqhMw3dTkTFIh/aR5ky9RUsYxLDE7ZNYiaGkqCYpoHukeaj1avFUxG0mkY17tFssqgaPRTeXeWaRCKozfLV4jbzUHIzrCly+SCOKSZkSjjE5Wo2TVQZrupmVPlz8q2mHjx5btH7nkS6qMYkVevJEjH/NG/lI8/XooMm04n1udPg25UcpjipPMZpj/AGwly7kx/jVCYqa+WyDAvd6qfPk2t0H2lnFXRV62IAs3zUd3RTUGna0hkuLBwdR1Yx3lt6cye68cH4pOXNlXdLCcTHHDPTZ0wAAEd0VkKPLlxsFZpSNvIKgmfHGqkk7YvwXPuyNTeXdSfkZ/SbhsJbqQ+ukgnGdD4vqgmKG0O6TlzgtOk8sPXYh1hiBpEKDlWa0fyovyiMZ2ZpMkcVtk6artgxo2VEwR3N7KXLlWW2UqdqxNMXn66ZjgZUk1pQv1UfLeeRMjCQ5vJmf/ADqwATWG3VGWUmfVI836bCyLmszJpiKarmTJd25UxcdHbYhTMW+PWNBIOKJBks/Hgpc+YzEyAPtWcmUFR+urAIvdQSdNS/HzUufIi4nqGKV6Kx9J01PJwpGYqMS2wp8ufikftm05R6T5RNGkbavguczMa778lPlz9T3NjtBM2OD/AJ0gTUVbCnuIMZXh05/Sk8jqThcYLCEdvtpjmpyz1is1fgpvMJ5UMPKVlhgxJM8vQ1Qw0F4b+lJM8lKWJWe0BBHUKr+r1c4gwVGWQ0sdW/JS/kNpVhbgyWX2zjUkULu+ak7/APPmpcucvInBEn44nGxH1vXQAC2pUnKec8nfx3Un5OLMVd8vqET0h61qxiTUCimSapFcDETNpdQyvb01QgwTXzXPIkVNVLlyxe6MzYVIFv00yCCBf0e6knXSJUufOD28SHr32LMS7taBh3Xuoy/0e40jgpclVeWJy0gu0zU7b66AUp/qFHfYYzJU/O58RdiOP0jj5duu3TSQYklv1U906w3opeS97uoCknxiJI/X74kAUUnIV3U+XyAyWyZanESW51QxJEm6kkzwfN1Unm52I3ZIZ5MgpOqAbuschFf9KTzJzP0lNuLMmTMxq4AqIFFBJNCX6aqfLlcccEzm4QVvDPX10Tp5oqKE109VJ5brDv8A7MlzDXW8aa5F7qTTGBbyfJTeUmMoe5vrcYx+ur7d7hQSBUN7pFlRe8viRvIO5esCAKP9QctR9Ue6n5xUeWRWA6REQkP9Z0xLb8FJnXwUvN5F8lexEZtjJ2302uIfFAyA/wAiv4pPM4k+WMXKyGbCK9dWBJl6oB6FTeb41hMioheIionuukRet1PcCa+bOqm8wuOvJbiYlhcSa0E0F/NG+rf6keZP0k5A/izd/wBX01u3I/8A2UzTkpvNnpNUZcWUbaqMRs3CBkJjVB5VKdJ2oZYxPGHRrOJoonImleKnz+TCTRdcTfbydYzbiEEmJmqTl8mJhNhtjrXXHrqhhFRJbK3LQPR1SPJcqjLXHAkb8e+2kRpfiftBzE08SpvMFFh2qGbWPbf9ddJimwb9FJzMcdXVD+S1Cc3ZCRibyOmdJo9lPdFKw/xJ/IRB44K5LFxPSv8AnbWr1Wkg7B8UP5GYHi2n0iCFQ/v+umszZB/mr9F5F5RILK5ZNp9q7L9I16tKxZ0Xyu4RJvEt/THPk0VkvO0TQvHHfWjGZWOWJNz2rfyLdDHYlm1uJnjP00dtIjXmwrMbUTHO84r3Rc5BEEI1u2I2SYOIkEH9VPPJbNp0qZiKr6amtp0WFAIKYTsnpvysI4hNHWdYZHUdQqNBBFfhOcn1hDyqIiFigqdBGJ8FgRStYd0x8iFlVMciZohJhmepo7Qaj0SZJqw+aZ5HoTMUP1ZilJ1oM0mW+KAYtcvV0VT5OR7q5VWT193Sump1ii3PbqnPl45sYG1lmD0YjGkbUiYSBsU/FHLKfkYT7QU8X19NBEVFqrAkGTDdk3HlscvUZRg/aMwCmtS4GiaTUqhy/wBq39pVcfbTQk3GgGLCQflXInju3dNxbcK+MS4qJxSOxDpJoDDfNIORrtV8PFP5PH9wFxOwwKVcnpNd9BE1SCBz2VPPZCqnjHJln7eOpxBmZ11TjEgmJ8PVVPk4xIyOXsQ3v/51tINEjIyIrRv0VOPPkA58oUZqXBHISC/TQcQTRvX6VSP9OFT+Sjqhm4nFzEk60GCT/lvWgSDrj5J+N4gzgKK8sAz2qdaltVhkb3b8E5zwRxmY3mkYczCaO2ZuF1ERMl/fuqHMzYOeL7eUjDipuPrrAR/JusKXv4gUVRBY5MWZkvlmQY/xoJm4orGRAALrpOyfjzVOXpZG8VKy9/TQcIHBv8STFN2/pV4855FytyxGZFG6StQaVNW/dXOQFX4fcqx8kJcmN2i0nGLxrUIqIs+iQZmagp+POfpVz1nrB/jUnHtqFUm2no/NUObFcqxvukT5Tk9a21orxVj/ANgtqnPkd3PjSSWMwrXGTWIxMRv4eHkkEH/Lh9VTjy437k3t+zRPKjpGg4k2VSca2b6KvHk1TUmTyvjyWSrfTRYEiyaW4t+Cbj8mc3WWJ4wTMMbZ30aSG6pAMUPs3oq8ec0LKzlMPL1L6H3NBAj+rfjZVDIAybFv3Tcebcqx/tcSDCvFWYj+jScRYQrBgjSfNU48jep40wd9puHbUiRbd/FEz2mQqnI/ISd0Ju7dv3akmP5yBb5pBpA13+E/8hxNi9nxCGpJc+mkCa0TSQLCvFU8t64mZKqIHs9t11JxJoU4563THN4vkIeRcuOU9Ugf7f3CJoRUN81QM0Ngdvh+Koc+Uw1Y5JZEyrHQvtqCJE+ye6sBUPkG2TtMyEx+IjPrqYIH4qkkVdX9qhydmXuwjPSh0Uh168VQy1gl9be/FP8AyMQMZvmdpJ6Snq9NBjbwSDrWzqnPkMOX06eQ/kVf/nQBroG/1UAQJCc5ZiMsAJSsZbn9NEgt+X7WJIqbEt2TnMIuWD2xtP4ws799BodIlWMxFW+CY594I7eJC8rbJZ3zOpMEGNVgYEgy9nxTHycXL4k34pIw9t/TWIOlYXQTeZlOfJPKDlIoRvEdXxadQQBfZ/KqTreeSY5Gb47HIlqMCXmE0HtOtAW/FVNS7p+PJh/1cKw1v7tnrvrZAESUnKwA1fj7p/5Hxu5wxDlzLbnUnED9fBViazjSExzGCKeu5SwQX6n11uze6qRo3psmOZH5eJQcWu4RZRy1Bx7Qd1UmYIky30VPKiWygI2azPTtGi97dUA3BtxROazFdAbIhZDqRJumgwukg8Xo/hNx51fLrDHljGQRz6upOP8ATCccr+ngmOSh2Yik6m6f300mswqkVNZhM/JcvF/ZNz3XMAFnfU9pF2+ioHQnROcyU4yYgcQUXMw1qSCRCoSa5PWHC3H5OI5hB67HukOiqf8AjWOJ1ldDmY/lOc6Hyu8jBNDUD06akgi3z6rHIKnH5E34zySU9BYN5nb11iBa0J7hFJ8XCPH5ZMZ6vEYhK41K6CCNLKpA1+nPsqnycc2XPjW1Yty/21JkmDybotJNAG9gic59xXrvN5Li/roJA/nVdO4CmVnvuicuVRyf3QNjJkZ5TJttrfyDVbuEyW+SfjzZf8eQhaCf2YuLzqciNfkJBpSJbcpjme6SbiIU32ST02f10aB/qf6FJ6tlOczHlFJWAzyiahDUzI4BXiRJhuaspzkNzU9+NGzJ44DbR6pGRsU/m17oMftoiWmIvb6RGoiTI2dkjLQ3T/y9Dj0CQRy9s63YN6NuVUiL1fJ1Tfym+IM3PFImrjyrQMIMDwcq8co1pDfNOfIchFy+O0zM0Qde5o7YM3Vd9YF3zRObEy1smyzFAnbR2gGn7osMq0rV+qoc+XVcnbC7lUnQ1BxArYN+asRaYPRMc7nl3hfvyQ/LH1NY40fx+pFdJTcfk437grrsqSzmv6vQcTcBVJnc7JzkCg2RRjsMsEB+misbB/d/JPfNbB1+/NP/ACNQdfx8cyFuNRB1VDMa25qh8k9GnyBRV3uuVzHTvpNoIhdJ/o5C46dFQ5ywO8pWXJGd3pOg7eH2sMzFqFN5dMQQXHWKJkCdT/NsolXjnBrff9om8kO+z0UUm5N+2ggN9VXcJn6ftbgqHP2wlxDN9WbHlv37amKkgz4qgTN6t1VPKusQRSPV/axOPtomBArdavGX9pzn4wmRGMS2GbjtVxjWpKZr26bp+PMa2yv1JKcofprEAHyb8FcgVvRMc5GHYlIq3Bnxv00AaRRX3HuD81XzYykHqxNkjFx6joIMxogGnF8E58ldY9ve/wAq92/6aDIoVRyMwDQPcaJzmSeUr1RbjraA40E2H/KvukWjzTziOp7eMTe8CDxZ3zrHEHk2PdbHKb3b16p+PPxtjkTWRN4SIqZyak46N/WyvupTXl4KvnxlZzJuzMMsKId9A7wAbt7pnKLVfwqHNPGGGPxdulRE3c61DNKvVVIy/wDqqHyRLyuIKmrf27RWpONf4ud1sT/NKt9U3HlhEd7N1jZHfRFair+L6roMood+qfj8jU+58YllmPUnO28a3GKbLUE2jw5cIVT5KuTl1DyJwRjr0r7aAATTbqqGWo8J9lQ5SHUIZqIwxNBPTPprECs3WGVR8qh8jl7z+NEvRtvetQARTHdVMgOt7qhzkYxAwojMQz66ayO6Jei2OXbwyVPLxKlphnk4npEJ066KH8VSDrVnq9E/nxQsn0crRQuHc9dTuKt+yoTCfzJM3NnuCKm8cUJ1IxIPL1SMjAiCU3H5LUOkleVwHEZEXfVUj3umARAVjnLMLFQxX2mfF/XUkEN+QWkhMcuU+QnReIbZkqDWgeb3cq+4G7fgqHNi6g2p6EDU50a8G7IJr/POv49VQ5Z8VIuM19mfo6O0XKwzqJs3+KvHk42sy3OBMkY73ogEzqrOYI7kxz4trHJLheReyz5DSfTUkETFn9JmsaN/qc5dGE5DUnodhI7axkgd1W9U91a0KfzQh5HaXkkS4alv100OlPRYwf6HgqHycagDoUjJ0ntqew2Pomsy3Vym8rFRxRDUiyt5rGgyCrGVv/l4PgnOfKCja47haGSNttIIrJmj9VpigJD8E5zI6iyA73FTdbY9daJpqmZKpx9znlMf7S3MLQjC5xqTAr5vRbvNm3zc5JDLII0sJL6FnS9ETZUSDMt+Sb+Qnya3R9yEIwjEx+mgCkA9VpJHaLO6c5T0m9njwuc9W986JNljkRxCbzTeFywWbzZHKM9M6SBlUQYVAgjtlP8Ayyh48Zhm449/JRWOgansgT4P3TPKU5z4sCwfl6TPus6kaDhH+RVaSBQlMKhKyKlxhgrCVokY0VjOsACz2WkE8TaidmBUt922qBIu+VXzWGQJgzKp5wshjIYRGKNj10UjYynEmBq363TnMwjxhlZit1gJwn9UYibRCw4ejfVMcyny4txZ473NXk+32mCRBT3EUGzfgnn90V7U5HuUky7lddYREaz0SDXgm8nr7m42y+KK8ek76DiCJNg3ZIzFpo3RMc+cTM+1zFk3Eq1oOIJ4qjlItQrHyMX1AxOXB6mjt1xp8Jma1Deic+UgzeZXdc2kGtGWyuTO0IvKMvSZYqGuxyT66RESjEk1IgpjlazTDWLJn8XoRoJkVWGZBv40lY5WpZLEUQ+gTO/TSIsTd/ivupZN5eKlGTDkJYwwQHf9dEE1mvy/VbE73f3oiIyDe7jGISHWiP8A6q+6QCX4pzmpn03r7/3jR2AUMH5RImaOFvNkjxek0k/Wv7OggWqkHE/0CZfoj/IksFRLPJu0XtH1Out2zz2+0j/NT6P5TcebmH6ylTRSFRtcak4RZvZaoPFvhuj58fFcDCVB9JJv+2kAyAtczkDHBvmmE8YFBOQeL3iPr21BFSBEpGWgoSjLErgZGIL3/GJSa00nt3SCBXR/fWVhaZqM9FY5Ns0P2dGpB3boq7tCP5ROX7ZmUrf0vkC0VX9tFbi8PRMiaCKJjlX5TvmnJcqBfbbbW0oKwsTWJl+SJzWV95ERQB2jlHu/xqSKRrLcKhSY3TeXK54kZD8UFs8hTD/51oDYWiRWEHlEMM207FcnEKJOjtNQLLDLi/VM8xyQv4suTG3XtWt2iYmXV+Cxi2r2W8+MeQoXdYO50j/zpGJsYKazMnx80xy4kPkFvTqDtf8AnU9psK/i1TWPRsoyTIjR0an3co5UJ9tYyDWzhYSNPJvzzzRJKj1mcQybf30DG4/6e6xJdLP7ReUx0x+NATZCSH30ga0u34pGYvbrzQOVTKWudlmOUveTREHgiRbz425pvJn8om4ZBiP8PedbtkRrESrnEWoU/kyTTGMbDXROmjtAO4RI31fqg87yL0gLrjVA53zoxxpNQtHFv74Y5rk3zvEkUtDvU6e0aN6JtrKXzZxDs1xUnE0s9StaL/b5rCl4PmmPk93uIMTmDZK4xD9NEUvVbgAX9InMmbHEhMZY5PlTXTWgw/haaSat9EXnwkMLB7ZAtIJ9b/xoAN9B8eHwknWD+ppL8XJMSs0WDJM6O0yEaV0ej9ypfuiSA2oSYgmZxpuKCmqwyN3V3+1p45FVkQZkjG6ZCvroINiIG6Bkbm8+CByx7vF3rkFhUJJyr7Gtl/RtK3dOtEfIKl+uYzM+MSPL6aABduixy/qlkvkY47FjAjjEde2+ntoma3f4jMvusZJldxY6cR1oExqFhkbi8t8fHTDgN/Qve4iD+jSZJA3SMq3MIqGcZ6G5njZI6ACbwg5CKarXMi9nKM1tbme2sREkir4oGQNJ3bhCTkzPIlgeMYiZlQ3vedVBF7oOUXK0XvOU2Z2Fhw1ogxNPJ8094xx7SssbRbXrmSLk/voElHdTZAbkLd6lHpme2mhrst3Uj/l+6w+U0F+N3j0kX6T/AH0DSbrd2sLE3MLMlxDI0WS4NOPbpZ/CxzJsKP5+VuuImCc+OWZmuJT1Ps4R1WGdDSzfjy3lyJ9cksxkhn/BpgTKwJsYotPVicfqdZntv31iASYugZCKF+S1BCtU7gXmKbazDoEzIs3pzQcu4mTSX6JJ45CLm0IV6ExMfp01rVN3ZBOMa9FlBJ5VWUnD5T2nponGoAotJAoCG/FL5xMvthLtiRm5iPv00ySX4LdxtR+qH8h4n22HOBpH7dtAxM0JdG5RXVv3WObQ5GAmVISUgr/JrdtaW3fqoJEdUvLkyVLsMqXeIdPbo37LTib1lv5QObMSWsi4pou5n6aYFyFiReKlTVuY6ScYqTpuROkA6P8AVu6ky/miJyMY5dz1Zj3U6Yn+jZEnUytJDL3iYXys/wBhZdDdkSAe6s+iXykl5ZcD4lhOJ/Fb/XVAdB8LZd0wLNxql8zrXiyDv+QghsdPprQbkCGFNRXVuvyl8rYE8UblzG3jIF3/AN6e2nCG/wARJBngsqyJ19ttFmAmX131gIbcJkSDpo3SEvlIMZ69NqJi5+2g0EceXqpOQJql8yYN52lYIpbnivqa0zUmny/tAyAnUJOXKJ4jLF4yszBl9vXWga29kzwb+0p8hLC7dIImeNW1yk/p1XZSEcCh58nMtDImIloipK0wLCzf0j+Q/wBfRLMZZ2NtkjaBnVXoJCe4gTil5IPk3KNyglBVzeNYAnkFBONjPylnjf8ArPKJkIQHZPG/T76Y6cH5oBnm36pPMScCUQrTNDN3nrrECG9PRaQP5F38IKrh6X9JG5uHWBoSgZiIMTFnVhK8kC+I7qY9ZTRBMmpGjcLDLaBi7pHmP4zMiwwV9rc/96RjqW3RE0j/AJ5PZS8/9ZPyS/7ch7+hrpFY0butOQEUZQY/E8mjiXuSr/8Atf0a2s0m7eyDkej5JTlUYIueriLG31/zqtTCnugzq+fn+L5gZkmI7MylUO2nLE67eaCZJJMJPNsriowM8l3B5If+NtSSLj2dFjEdxtKR5Zb5MQEe3MkzDLN6xBpvzUnLWf5dvZA5Y6TG25LTMgvTScaTpH4pOWJ6N+ql/JblbImOi+VVb6ae03MRyfHr4orkbtuEvL5I/WhP7vuri/bVATEe7usYAjSfr84pXlPWvdMkIrvvR9NVEAzbzXMmaAJfMm3iNiD7m4iJ8j/L+usBE80gkiNOLfkkebBB5XxmZpqSBhk7GsCIrQPqgnU2SPO263qIFlK6E7b6SCQLlvVTMCjfyk5QXAwLDM4U/GT79dJ4yKvj4JGUicfNI/JxjxLqgn8ZdjJHfSAYk0XM1/oNuyly5TjZJFTiETYZIPpq8RBr/pPdSjfP2Q5cyoZDyKiCLTFkwbnTSBkaxX5T3SZ0f2lfktqyHoWnJMFn+frrACAZD8VzBMTZTfk5v1wYmQ9UiMaQMa4j8TI7X9JZf3WKmQoXlN8rme0aJJrryUHIapeXMJmSPGHxICWDCWmqwxMw3C0kiQ290j8kxFMMU90Xjhv1k30jAAS+T9VIg3iEjy8rtiEk5eWQZjiuzrAdt9VPcDQvnqpvPx3zTgvlcxbS66dsmyxIIpQl6vqp+X5Jxk/9uUQcbiC7Tr9NI5wseLYSeUmO4FPjKf7Za0kgZbv0Qcriat/SDyzG5LPq30kl9NTQ048VIJmt939pX5OlN0s8ZtampJvo6qthaj+kaamXeykcl4g8oCKiZs6ZdURNSg5AeN5Srce0T3ExRNzHQ7b50iu8F7qcsj/oW3U+XM6zOaqlkrOfXSAdbt+CjI5S6JHm1DVSRO8Ue5Memq7QB/V1pFzD9lN5cS1AuxZIILRntWqGMwW99VJMiNUjyCUnlxtpzEeS1vFaY3U93deJSPPMMCBVNIiq1TfrpiP5ht7B/wDlVJy5rctszMUbhKQvePTSJP8AKiB0ft4pPLFyCgOXaGY8hekTpraard5L9kjzuaXIciiqvNTraf8Ai3xUTIr5VbvonLnAjAQn49ZFgwOqGMWb5Kaf61b2SckInNq4jaSI2zFv66qhEABByitm9kjyOK8pPTrDtlM6wgjioOYyEavyUv5AwUsO14/LxX9N9XJI4t7qSSQ+fshy5swT5FY2hcDMTqQDcoJEPw6+aRVmnP7s10Ban+saoQKPxXM5EUFUjzMLOKyvIcwy9/ptqhiYnVSTNHHRI/ItYIhJPrDYX6UY1WIArfZTIFDTkpvK4YkiCcDbFy/13NIAikkFFATH2p8ucY5XNWzfXMy/ppEGmiJBMxXdI/IJIma7h1Luc5bvTIG8FSRGVbKLznPJ4sEwkskr2I1QmaWlBMUb+UnnFR9hEmowwbvfWg62b5IyM8FPlz5dxtDj5TWZVEor9OmkYeDZUdwufNTOUZ3ONgzBKX7mfI10jQ08Fz//AEpAFHdTfk/bA7CIYjBlvadVGpNFN6m/l8cVN+RY35EZQIakul/xrHtH0/1BIFJo/jgp8ufH9vK+0IMcoG3GZ1Q7iudT96fXDyUn5P8AUjcYRiZph2KnSMQTUv2fBTAAgnr6qTy4zdYmRjYIgFtufrqwNAonK7oo/wAjxGJIYsONxFZ90n1XTQv2UEgGdS9XCRWJ6XLg4kqYhBf11Uk0R3R/k0Le3govPEdFCaUqTxjjD21u03qpyyHnHHwU3lysisR3iM27f86ZxArs3+KO4TM1n5ScuSZ5Q5laJby5PLpg+2gmooPV6qe6ATp0b3Scvkn8Rnq4hGnicnWxxM1s91BMVOqio3In36DGaA210EDgX4qCTYJH5PGr5dCQZLiQWev9tTeogO/3op4Gyhy5qbKRWA2IUlGa1cb6PyUmD8+3speSMz3VY6THXB07asY8Khc+6ldPJ+nlPlymouEuCZtQqIGuvTOqjtF378flE7/58uCks3e0yR9or+vppJMRqpORNCaaclPz7+TL3Ns3ZBjTGpsuc91dXL/FN+Tl1U2ihmMSkR+ukCkEInECYq3opcuQRvhYsmLt2f01QBym8WXM5CJkPZS5fJK58YZajZuHjMuugxAE6t6onUwat8lPyDdFoGQQOPp7TSZNAJbPuoyyNYflRR5c+WCTMKMspkYSpk1u2VByuSZLpR+am8yVUmCmvdZHjcyMb6sY7fXsjLL+YFg6JHnVXyIvljOY41P9tVBPJ+igwb2pso8uTKsSzfkWTEm0RpHaP8260flyUHKnbcR8qXLmFT5ZzNMQ3EBOtBJlY917lTeZbnZiYGWCEkY2jVHEk1suZpjRQ5c+IQ5UIekxsET+jWqis2DdUEm6V5P4zy8YI8Qs3rLwdzGsJ0UyJmG/FT5JcrEYMtBAZ3r0vTjJM1neW5RJAvRS8uW0PGyywqQIIj01cQZNFMiaUhvmp+YZePkQX1Qetv8AnWkGz8lMyaWb+rS5fIwFei2mUtrJ31h0jREyYNvAeXypcuUsKUkzyXOSGvyxUaoA/wCvZTMillN5fXMXQGA6xyfU+2qoNYOr9PhSZitlPlzQiWfbc1eaeNY1sQJpRt1UyOEKfLkFs0UsM1vD7fXVRI4qcjroXu/NJ5veHeG5n0xedPaBWkoJxJl+D1UeXLik7VCheMeLaBhjVDuAgf6fujuFikeTMAb0dwiGlX/xrXupOX/yNXp9/SPPlNwEq8ZZZZhkStnWxAItR+KJ4xxSHJhVHffdb8e/11UwIbcKDke2NCNXukeZHLjTcEO5FZjQSJBb+UAkRJru9FN53RBFbssgwFNuqrpX0QaV1S8uRMW9nCGfKTxIn76ACLbPxU901rIbCC4JDOYY2BuKJ/40wdHKDkBpV+VVN5hvKxYJewTyK09tawH6oBnfjs3xS+dMDm6CYYVjlJ5O+kASJiITetuj9Vv5NgJrPW4mLiJ9NaLE2cqYMyS3ovJSy9fswQjYlOvVBi/rxdF8wZjUt+aPFvaiusxsHZx/50GfBbvqdRC3neeTlEqcJ0Euoo02xsJCcchrf580fNXfrE8UkyXNn9tMSIinr7qppCb+RtiYSWqIbqWI1gBEaF8kjnSEx8g/u5DYnKdoDE+JLM99SMDp5ImIpoqeVm2GYhYfJseVR/fU9oArJfLdUINqhsJuPJjoRFr4rNwTMQa1B+JoLXTnPhFgzUreG+mdE5AwHaiR3UJqqHKNzigpDA53YKX6a1DeplY5CIM9z3VPJCFJIZI48a3r126aAJtZIIkCRJ935pvPix7oPxjGYM/i41MZdfdViawFTy5SEzit+knFsy6ZBuOqAY5ymOVjdbRcdsQLmmNYiaCywkGhk+sJ/PjyamcnFg90UYY8Q0dpArZVJB2LfgqceaZXkWXLhZvIpDfXQRFrUWBBqbV5p+PyFF8eVzmUYhq5eJrHHE10dFQJBgP2VTkFHihDmMy4u1a0ETBM+SoRNZfsE/Hmzk8WEhCykmOkTnWIAj0Tzvu+qc+TryJdmH9tJt4k79LzoMxwVB+MvVPLs85glsYGehHbW/1UwAkE2y4vVU85k5cVYmQjldPazv640V0+lhE0s/1V4cjkZuK4oxlTc4sRtJqTIvQKgRHBUOYQCL3OkSEREH9b6xAI7qKpmzfFU4/JfixMS2xUx9Veu22p7YrKZJFVQ+QaEbhT1cwqhGzjWMi8zD6roDvQN81U58grCSkz0sZon9Nb+YiagqpEVtw8VTzJxAxhbGRMcYjp01IBH8glUMsomieVuQCs24g7tRueusDcH/Rbr4KhlEAKpzY9xUTttmgTDtrXNL/KQdjWXVwnOeAXe3/+lUomu+ggi75hXia1NVU5OCeLLstj67bddQSbmCGykZYm90xzMyMr0kF6NYfTTBtby9OXBVcWLfRU4tBItbDLbJZTKaMlXce2tub5qpy5XCNS9Iaj8jpXTUi9EzNqHkqHyH/sJmBisSEI131rCtm/dVas1fPqicyJHpJxeUe6Xk8uMbGtFdwmTSaBv4VTnggybV7awiMxMvTPQ7RVbuNz+Kh8halPRkwdDqaiMgaGz1fFUNjQcXPwqHMAxGK2c4JmOmjyLCZJyrUed/rVOc4jdqmJj+8T+usRiQYgJBGnxwVP5ONxly1NeXb3MdsamJoNPdXrNqtym4t9MWNAyIRyFX07zrQBvHJbuEVrCp/JyqxxMtFB2v8ASNT29oZflVdKZQA/zqm84gaMvJTIixcyFa3aI4u6qYETBhN5cWpmAyrFSb0em+pgxSy06l1e3RUOYb4tJwjeCFpzdagiTwl/qZkgUlwwm48qCCOxMybUk+0NT2jXfddJ/wDjQuU5zgRmaPI9IqGmP10dlaWDf4tiaUg4+yochaYiYwOwbOfrqSCKCtFQJBgaJvOJRBjYv7FSnrrDEGKaq8TA1vwR8nOLvE2TlU4121JEGQ/lUMtAGwq/ydPdlSpGZkWGWJ1PbWt1Xd0n4otx+T/1QoYZI3VkJnScDMgqz/8AInk3KY5jBiVYV47qQ4nbOoM8SEzkb6e6efdEhDxZGahH6PTRFK28lQyEVmrfsn4osSxZSkbCriTWymI1lw/VbuxjQmJ6Jj5OR9CcVhtlklIu9RE8lU4mqY+RqOsQlPjl/tF6YO6oQTM04eiY+SRHpXKie3Eyxqe0imP4qxMVFtnRbztnymRKkeKwBLZeMawOVhD3VjImifzBHks72490rEXD66mugoqB7j/MXd0/lvlIcmYmIljRNKonIHbnz5pv5Pb+Rvb5ZMsM3XQ1iRUQrBB8W/DZMfJMkDJF8ftZUcm1r76P5VSCIkiH9eqf+Qkpq1/cgRgI9rGiMbjV6pnIZUiU3HnxyRWRpmGl8eLg6akDq+aruy6bqhz5bIFNcqGcVa7vXQQEDLeObY2TebZO3Jj0ZlmeujtOio5Dtnff5TeaZsRKZFlbn9WdHaCfrkrmsWfuifIQpJO3jLAsESOP7aMsYvdbuMcfmH6JjnxiVOIsp+TDkiImbnGiNhaioE6k1+38KhyYEiDjNHtqb/8Ax7aDiOMfKoZgl/Kfj8iWo1u0YSyLZ3Hvo7RoITM72fBMfIRjM2MRICk54wfrqThs/DVdAa0s/tOcxm7wLAl9Q4m/XR2kbPxcoBgxd8fhNLiZPy/dZjMkcg+2pgRI6qu6k1T8efMJ8oq5CZZi5OXZnUkVjXm/JV3ACgpVOfI1LAmJByhiZn0++tBNLkO6YEfzHm/tP53WNq2gm+79u2pknmrBFJ2b3THKEJ9q4XMTtxxE4dBNKj+m5Vdwv/0FXj8jf1bzM1MJhNSSDG8p7q8U38pWwxKcjBiA7p660UpXoVQM3mTRMfJxhiJuLmcPtmTpm10dpmJgKicheaN32VOPKLHEF8oePV/FFXvqSJNbK+8HIYxVOcmBtmZwJG2wx3x+ujt1BbeiqQTwG/zb8TnOIlU6oJI9SSGdtEEU9092hCc5AVCLAG5H425O/TRNf6qmectshMcz919uQhuEv4jX99MCz/FUgWe6t/IYZOPKmpKhmlQjARqQDwlaYoKN+1E/mMcQ3liHpVyWXnOgSKtsqxkRc0lOfIve4R7VByGZHq760xeyQRYXbsq8fkPsVa9Yuqp1Bi/4kTNTdOcl+s792NhLdtMC+yrvI5MpvJgJmbG6jdXYD6akgTNV0mTwkN/afh8hPvHymQacICKjIak94FP8l/srd0C6ocxMpCDDWBluyD0rWBApCsZHW0Kv8kQlj2bXlby5TDCb6AJqX0TJmdeCoc55EIUdhl9x2TQcdb5I7qGoTnKTPHl+TD+gRIFbv+dFdX6Ku4EbBMc+QcU5F4GC5JeL0m9MCCYEtutEgzcFV87JG0LD6ftjkV2zqYOl1QypIoQneRxbrc+6s0CXuM/fROUUkqxl4Kp8sRxRXjeI64egx/3rQCJxugGcSDQOqfjzwzEvImpcTEsERdemgiTAv9KhmRzfonObxbXpm0JS5oSNpNESIF0z3dfWzcOc/wApYgETPu6o8m1/p1rclXcYG0v32VuPIARDZhIEvdj+vTUxJgrdxONH5J+PPCP5JSJjNBe+g41M2rt6p7pEKk7H+wko1nLEpoishMxel+LYT+biJeIh+NKTg/2O/wBr1gP5k2LeiRlN4lvin/lKUhgWYM8qb5UzogGuKdL02b6WqcwwuYhd47kVFdY0RWioZGaiAXum/kZydfFZkvOaS+2sI0lv0TUinkqHMRFS0hdwgsEkCtaaxrCScieA++Xqm4xVxULxrdozR+ugjzWGQrrRUOVygnL1K2sECeJ6Gp7aRWfdJII4BU48wKwfaVjafKZ0V1AV92s1lPx5y54t23XLokBtqopNR6oOVIpPgqeaJlI6H2ECo31IxBmLqu4XNMkfI5flOAtRy3DHqprDGs42BVHLQVL2/U5y7rC4bnjDBfinljWJpp1SMtZpD+0/HnG98fbvPQymdnRO+q0jK9vJ+6px5lvJRcxRvW7T66xkCBWEkmP/ABl7vxT5iYqIirzZnp9NRSYH6/VUMpkcH4p+PNgmJlLBnoxP99vprZYi2P8Ak9H+okaEvx+Ux8h4m2LjthmVBPrvqYIoG9PpIr/mCqec4zuTcR3BuDRa/uysCADstNSO0ysDAsQ3T11Ujq/X9VD/ANgyNKpznyHd3ZNvy/b7hx9taAb2VSD/AEG+Sf8AkIMTaMS3kcJM6nsMcH4rd00uG/JN5keMwxFsXJCu2pib34KpOl/h/aPkMEnLDyBFIzMsOa1hMUpwW794jj7WT+STK10es5hnr9HGtJiIEN809x7ph/X4ifKx2IWIE9cn9emt2iKULbKaHKRs3yVDkSMRVoy1GRMRqYkRrxe60mJNn78UxyBUW5VjeolMAnXWOIPh15qhlpWXNk4rN1NraxPoSr00U0lvdAyJMnZA57dofb7SYqC48ut6YkRSVYNdm/pN5Lc7pMcsSXaZ/SPpoyAH8lv3VjKJkjTZ8E3lnkyeJRNKXgqOvXW4P7WOQI7d2/NY5KVypWOMkr13a2vMddBA6pkCpL2TecZ7Mz4szJJbcu2pg6TKQKQTJtuifIUs9GAuMy7WffSRkBIb9FQoIExweqf+SQmOkMu6MQMzWjpTo3zWmKcXf64JjkRULtVkQ0Wwb6wiz1fmmcgIrEOqIlQTygZZ3szXfWkcqrdxNxAsd1vLJM7Q7RWalHl6awIuI+uSruArS+zp6+SYZYE8cnLcmpN9vu61InyfukZHq+iby6LJM8uKT0u+msSNYRNe4gQfB2W/kZmcyNt5iqh+uggRGqqk0R8/FxfLERZlJENr0dsgTYfi06kt3TfydvbOP3d6jK0bzoOII4+XymAj5mfFZygzbcsS/wBY1MEiFhrWw8UfIcwRLy77Z2WLxpIP/Lb40DAodnrzW8vTbP49TiERF/U1u2kJJPxv63THInyOXBm7CU33IhM3qdO3Z8Vu4wETmTAr1uPRhQsQudsaxg3bvRbupHwtI3LEMhc5M1gN9T3QYB1e6QZmR/S0zuhNw8jBxD2xLOtfnDusMhHbNUxyuJ3XJSzED9jtoJBfJ8EnIxfRY5qxLUssUm1vJGExGp/mJh/CQdyJiHHumebPIIZCM0Tuneelaodt9EEkRu26nzTJml+nQF7TppB4O6kW4gdPVH+QYybv41AqEwQeqakYxdIBNIQORMcrufek2OCb8p9f01o8OvqtIMni9Ef5OKLORYZhctlARvrRG07pBrBu5Q/kImd6ZhdoIBb/ALOte9HzVDYbJh49u6vrOYkRjWJqYstOpoJe7smkjJspPVz0mtBmJMlvqtJBOzeqwvjXGztiEIUZT/j11PbieTbq9xuY7StP4h7n6TuJO899VETs312R3RUt+yxyeyJLWc4GBlmfTW7QTBmUSZtQl8keXNSTr1nO5kIlrprDGSq7qwW+H2hNy3xjLJPczyaemscYuiTMazq31W8oW0DPiM/px8gb9NEalthIyoJDst5cpteuSZsmS/0qdJAAEQ+a3cDpREYtmuks5l+7rRMbqSRHDm3sj5RVx4+I0EKqVuOe2gD/AK8kyNhDfNDyhs6dAKxHQNnWgRAT/JsCT6reXKUIh2fGRxxaI93LTFJFUHQgCJd1v5OZtLliMwT1a/voOOJFLN8UEyKWR8+WPK+uMm0cSYiv+dbtAk8VqkSH4pYankYicCM19HWAnmYb9VjkQePF/iCk3yiYrkyTt2GNsXpNoFUdx7eLcrC0q5Um+k7+V8nYnWpsZWMG91vJKZn/APJKGobivtpvb2TIrBoW/FbyVfyiSuTUx3niSvT/AK0AHRacQJNxL5IvOQtLZvC1FzHj6ROj+ayKP1Uk4gmNG6oPLldsISRfejdeUu+pppC0iIb6pXk7svJqLYlCoJhfropZv2WmsgPb2W8kiy7Khmm2Al+mt2gmBUPwW7yBPPk+qBypfLeXaJmpJEvLrEVUnKTLcoRxjLMET4ym2a6aR3dFu4TXRbDPi0/ikKgDiQHppMmmu/Dqg51O3NCYkUvq5dpGCV5PrrERUWR3GZ1b8UPPNxEyTMTLJEDO+kCB23C0mKxXQJX5IAd7CBOmJGnP01uyeSnW7dvVB5n+seLOYF6+LcbRO96QCBD8U3PFuqV+SRnGGSbzB4zfr30xQbvqprEmLX8lnlQKYd2RWAAme+sMQKgfCNbk8YSUM3cbKxP5VMQRidUYmKfaZmt6rS8QgtTk1MrFXUddQCDyA3UzWf8Al8vtL5UhBcZlrNgYmjbWMgawt3SZuapf5SPcPlIQJnYl5YUx/fWgkRo39oiRSyV5tDBs9qZxNJyuDOqpE3b/AFM7eqR5y3ylqRtIPazP5TqgDHB+qmZA24fkoGIpz44hGkm5zesK0WOQJmKpVBhgizpvdzuf50gWUST/AJsX4PZDlzgmVMrZGKv9qPTW7RyWGR7Yys4U3k8pvkZCDN8mKLo6mqoG/T0Wmn83LfigcymYVyLD2hI/XQZFIdFu4ARMeHt05pGSEkatrbpklfTW31CDmCe03S8uUZ+xkMYYQ93d0gE1CBTgGd7pXm7RCMBfooQMhrRBWk3mr+nCXy2IVUuWGDAzHpM6s+SO6dK80q3dC3BK+WzmI6/96wA8EZZPRyyk8gmW4avkZluZI0moG4bopJJoAY9Ev8jCECSBtUzuyf51qcYuj+ZqaPqpvKv3M4lm2ceQMrrGSYmj2R3bVCCiOd5tnaMsBjvrWsjvIsVN53JLykmHi4suv9e+r7SB/wCPVHdJ6Pqk8+RNnlhZf3ELfTMaRiDyHytIvo3zSPNfxhRZ5R5RnLsk9X66e3dHeAYb0QeQTPK4gtpUGIUWHWEgI7iTIqeDfgk/lbQjvyDJT7RAa/631o8VNB/qJSeZDy5MPuqoZU4hDU1dmnt0mZWkEVfylkBT2y+LstMHlBLBOsAZqJL/ABSSQGy9kr8kO9s/o5q2dVpShUgd1zWfb06eqny5txAPFIiYO8MshpAi95WpB3fRI8pZm3Mz0H042GqjRu7hT3Sk5c3jiH2wAOFd6O/ppBl/MoORN7Px2U+XNhF8TyezWNn3VL00ySZD9Fu7GdSUkwXWZVZ8pzywEaeAupBNQW3wV5CxfLlEKQExt5QOZ9dPbrbFIy/mA35pf5BPFcDNlzlJW41uzX5b1U9xJrSW7KXlOCY5ELQEi/bFdNVHbFKN+9Vu4aF81nmU1MbM7jxYSc6BAFVJJLcJOXySocQY3xI7e3YjbVCAJ09lN66qbzYny/GaBiR6gh00ihiLt/Cwyipc8Evl4k/jOGGXJDyq4NFdypJpxU35L/cP/wCz0J5MUf51XbFTYoJ1sXo/RLN12w3vWSSjrOmDH9WWJFy/VTWIJa7m+Yu1T6TXXXS40qomK6PnqpvIu2auS5jojgvScTqgGk6cEr8gzGE5MwEBJIvX7waQIE6t+K3cBXVT8y8UblQ2BkiF/wC9NNbv3UnIm93+dEj8gg8cyX4wyciZYJfppAJpox+rTrNEnlyK8ovEsyleTY5Nq0ggioMR7v3UZGIJb6pOUqx5MwZcfVjMTX30g1jVHdjctl6Kb8gTPLI4ZxxiW32wdtPbIppvxXPLrGyR+Q4zyxQRPHC4p3iYrVdkmNFpp0S+duDlymLIcQbEgXvp7QDBNvHmufcJr5vwSSXMXd+IdXoW/prSRaUHOf8ANYS8vkgVjjtc9SJSZYPtpA0Du7KSZoZh+nqkebsY3a62UvLkfrorMigd0TpSPHZSeXJAyetSSLCxOrFCaVb81JInVt1Q8pbt6Cx5MMO41+mmJEcXwUkkDuGnBJ5gIwf3jKp+TZfrpGFVByJP82Jeim/JKwmd2dyJ631d/tQxESVFbpH5OVpPlOAYLicMcifvpjGINuKdjKny51XK15T7arbyXxB76qRMhQciaHZT5coonIsoU1Eg+7bTjtpD+1FQK3f07z5c+XLt1owjMMzE9dMRfo7PkjvxkRfcpVru8ovJM8bjpNbRpANqw3dHfNfxSeY4ls36z2iji6oYkVoApNaEt/SXyZZgDjH5IZrpamcx11QxtkFJyxFLPx1+1Hn8gNFPVYRuL9LLvVY49t6Qi42d3p4pH5MXlIDpSQ5I8Y21URTXyfUqARN6jd8Ujz4g394lMYty9NEGavVTlMqDzmXpELxiWhxkRnbVADU1b8lJOQvEWcqa/iiqgTMVbFX7uudUMdCBKk5QZo38KTycivL92d8btAVV6sRE+75X0XLuBvZtyp+fK4kjLfkO8UrZ206vopMTNbN21U3kG5+NSqb46QO+daDkPVvqjuBJhv7ScuZxZAzM8meI74r3H9tVE839qO6bzEqPLngxLdTxoiGwiG9NxOJfREgUuQFJ5ks8iU6cc92D8QJjpvWmJqy3uuZyJNbeClz+RmZkiSiyQzB4y1qscRFLvRSMgKi3hxfJK8wyzeIn6ERvrACIUHLKwIOSjy5kNLFR4nEHJvYmmDO3u/JTJiX4PkFJ58uVs9IhS4HrH1caSAKiFJIiqXkhncwqQDMe6dsszqhOlpXMSbASPJ8lLlz44PGEm0TMzmmf09NXB9ES38U6qTzJmZalWEbklm/00kkcnso7gff58NlJ+WZhHYY5UzGRhI/XW7azV+C590VpRS5cpZI8qCBQzfSR+511XAzCCT3GW/JJ5kpPrxhpYIEpjV9pNBZvyUzIb9VLlzvckqyG+pljE41faY5KO4msSR7cEnLmGVnfqRNhAQ/1jQaxSFEkin0FzvySCGJhY3ifT/rVjGsZGhb5wif6qf6bdZvIuVmZ9z0GB3mdIEmCpyyFhZvgp8uaEcenI90MNRbcVnVDGvH2XMZCamsqSwos9iDeYwTX/WroBGpUnIczVS/k8aA5HuYKLxBUkONBxltlaKXspPLyG/ICcxAxjOE/W9XHbyLrRc5AMKbz+pOeOzhyySNdtMRT/oIJBIGjfPdSefl7XEQxWYhcXWdYk6XUf1iJFg3+qbziov3LxZVZa3MfXVRSOSmTlQ2nevt06qL8gqSxFD0cjg8bMVWq7ZFFpNtUryztyKQ2hvpXLO+daQBu35qDJqf8vmovJuGEXr26zbHTTQ8vRY5HxfkpzU82UuZ9qbcsLBqok0soNW+ak879ozD0JsovYNOVBNxLdFz7tzVt0R5OUl3hIiM3ATyCXWgzQ0QcgRxUP5P2kKMK3imVPLP9z63xP+UU1pVv9S8uaeWP1HxhiyGJzda2MRIU5ZDExoVJ5+PF/aM4Xle3RCOuqMktl8EEzW6m/IJnIkRuvepJ++sMDPFQTGt3o78VPyAhq5fSAklSj0o1RgGSavZY5DSrfyp8udTxVxMO1jclf06kZVj1UmQaw4U/N9BWA71chEdNtX2nI1vDfyiRXQJIZilgpazIjyGzGNadW9VBzk8W+iDyZtCFkgXH6z66YGl2+iCTN/ain/IExxjp61M9RjGmZKmZKHm+NshEeCm3a4+upgZHiUEydVN5GzBMnK206NkbRnVD+t23dbujIiJLqp+RBxeajW9QVETKnf8A509v/UN+6CTwQPk4kvuueYUilO1ty5dOWGlESSN30QOfHxhhsISsEYo09o7oFoRMmNXwXkvKULkhgV6dczr0zTg35L5ozxB4NlE5OIiahmeUclUOrjWkRQeH2kZVrosc+VsrRO9zlvrG+k9h2W7gQQGx4qnHnzN6zdoxCeRuzV60Ymhu/RPeDQeK38kZnFhckBmeRo7eSsGaUnT2dk/mU9X+8AH/AL1o7YBWB/5EF/Cc5D1abmIu5cxHfRJEWumTM6+L6Knm7QwRZRTF+2Xx1pp/VFgaSX0hE57t2JlXJHaYnWiT/L/EmRO0KnFd368Lqom/vqYrNA9B5J7gbxKoc2MkwjUHWGZM7aMRWRICKggV5Pgn8yQaiIhgAhm1uMddapEBMmJftuqceUCzWDYX3ZLM/S40EYzVV3TTZ6+yx8gI8jc34rLTnpL9dY4E0l81ZtVj7VePICblnjLEhksh8v76CDPbFkTT+TL8lXzjLCyflKjEQ4caAJE6qtbQqHMpah6o4doIWMZ663aY4t+iQABOsN0TTh4zJPtZIHaMQD/jUycb2hvqsDdPx+RqrJuISBt4sS/ddNzsr0N1XzpwTUCShn2tKf20AdSiSIGic5RiFc/3Z+v9jUkU7qgJGR1s/wAVDmyHIa/d9trr++mdrJEYzBIq38KhzOXlcRMHtcWMOKdSQBGoh6vdPdBm6cYl/b+0qP3cYqbl1qX1VDLSVQ+SY8k+5DcIyGx3z6aDicf8yX+uVYk0ArCocxKdr3gIbm71gI5+CRQwaZP0TeTxrZizy5caWeWeLR3dBEgQ3oqBmo8m7aqx8m7xTkH5KjvFgCrjOiMo4KhoBX8VP5Ism91937ZtYg1Bi2rfirBJoNOHFUOULMNTT7sI7CTP99MSABKqaUr6qp8hIL4t1FLDx62yY0EECdJVCOb91Q5S+UgkdLiSiJnfGtOMQQ7pGWvqqHNIzg9xC0KGwREd9EA1pEvT8VCAQX8+Z9k/H5Sk5e37MM4ZJjQRlbXyV8cRfxTnKN3rCM7Yk2DveiZFbpkWKqcwmZu6rfEPtue2pGJIo/DyT3CBBE6PwTnMSZgxnwSxCQ2HadEVM2bqqr48k5z5DlUL4syzKwFv2zrV2o3+p7pVDmyCMyz0YElmYkemtGNg/RJIp2nkG91Tz4vLxKbRORtPRWYNFYqsBFMqBP5Mr5YIkJpiSxl9dBA0Vd0wNG/HaE58hMYzJyvO4NkxXbUwRXTdVUyCTMInOvyOK3RdzBf+N/XW1g15v3VAwZI+GOic5H0ax5VxzEzNu2gzqqJF1Q+WKnAAVe7ACQhc1eggELAAXoW/BN5bByibm2KKHi9O39tYkTJ0VjIgRorSSHFYhklPbMx+RFemNQJiUjOlb8XonObTWyZ/7MmpyGINWUgxz8kT5LnOYPKWuMMHk1Li9EYkUgD7bveJmxpPJM/KKg9gSbmTI0/bUxrNVUkXKbz4tHLv7SYiWI7txJpAITOVoIVPPktLHSsL+QxGO+ucY8KUVTjqKN+aY5w3bJKzGIgbT7TrHEE9LKgZv/lu6p5hTJM2Kiy0tQs6ntGmiZi7+fxY5AXxoJFduJIsTMfrrVsNdvBX3SIBTnKAviq1iwzEO8dNQd+Ce4nUpx5TF2s+kzEZmOo6Jx6N3WGZJ0lMfJyMsQdd1tZY9dFBQWVkyL6eKbzU41vfEQjpi8frqZxF6tj4VkwVj5cQTU3xI7xdJf11jCrgDXiqfySoGYLsUlg9swzldTSJk2b5KrVqmOfFQn62FyBDPStaBFUkmJpLfD1PmMQhhcmKI5W5776O2L7qu6DJBj96JjkiB+5llJaLrrHTUziRUJGQiTVvVUPkth7YEglijbi9NScR5J7ovKY+Rn1ErxNzZirvOscQKTqFRINjX6R480pMsLyhCrkA5Y5dF1JxrOng6rDIjEA7PknORJDusryEozxS0/v9YIMVrjDsqnSJrZMcuUzYsEq8u7UEjF9dHaNIIfmnuJ/kzHo+SbzjNytXJk75439NaNrqhlJm6bj8sfYJ2jMz2m+uscSTueb6RZVNI0fPonOfFI6RNJnBU9Jwf8hmZGst/lgmeEp+PNguq/GIhJT2pMxjDPTUzpqtQvxfDdN5sBkdqQIBuP8AvRUVMdwVY5CIMvq5VPNYwHERuHZryUdTPiVQgmm7cJj5bUmn8U4zu2FmZ+mgjSG/VIOpuE3nMMsuQaJQrtOpmBBs/pIyNv8Al7uqfz5buczDHaGTLooZMMLd0ilRHAP34aNx+UAeVwVsW028rJ6mjeLLoMqkcVQ+WOuFlGDEEVt69dEY6Q3wWk8IA05p/InIo5sSpIkru30dEb/r2V94j+t3qm48+RIKzDKVblaevr/cIxJkRGrfwyKz8KhzKYJuMQgSVvADto7dKv8AV0BJoJh2eiY5Fd4hqZ7Htdsbm+pyBvq3NFXcbGpDZTeXjNuGbMzJmSY/S9SRSqoE8AfpU4/JyuZ8TlGXDl7d/XbRBA4/CoZY9Ysn4fIYPJJwnl9xhsRM6nKYrHuqMj+tVXjyKvjiTImYHeZXbWJmlqp7xPFvzVDnJEnLjOWfWFZkB76I11Yf0sSb2o37Wc5nIiYz1pqIlxDoyxi19gt3Gf6hv1VDn7qtkCPESKeUkdcannurGcjSS/VNx5oPlYqeR4hNTcSuNYwRYzDbFTURr7t60OUEWdOSkILMpsGsAIb8vJUMtos91XzQFSVd4g2Mq6iK0khu3kmhFLJjm1NkVD1HCBJH306wFQym1H++Sp/IfkpUZMtR+Uw/XU69obZWpHOFQbkWw6Xn64dFCIuVYIjl4JzmkY5ZjZIimLTl9dHaLiQEg91riz/FX+Tyi8ZNzE2ETDO+gdw5OFU0nj0fVP59H3C1MYx9WfppoTqq7pIvERw/E/niScn28QI5eUX+ug46Cj0VTJO/DxT8eQ4TeaW2pmYnjogizhY5VAI19PNPxSCcKyGIox7oYP01ibgiwfqr7q1o3oqcfkuGZaPGfGBpuHjXfW7cdIjdae3GvLyeiocq4s2yzxbKlAwbakgg2/lIypT44KnH5OQgS7S4w/k3rUiTCqQPFU8yRD9zM4vv4ls1o7TF39KhkY4e35Uq3nZHqtBf7syzE101Ea6+L9kjLUGZLdljnFTnvFCQxJT+ppisiobhJJmctGVY5D7RRmQlNpshBrea1Pcbn/LfknvMymOVkJVDyX0jtV9dJxFzZvZP+rmeXJVOZJNHWskF9/8AGpgwt3EUb4e6JzwyALeMsDSeUaJAoayqOQI5qxz5BaN4jcJ6Z8eprQDuPtIItBiHRPx+QK5eW3icuMzGCQFDP9WdsWjxVAkGMdE5yQaHFjDERDUQv01NRqQ/hPcDSsXTny8jJPLqxv1esPanT2gwH4KpxNiIL5qnlOafKqE6zlIi9aJvWnsjuymm2hdfHfdN5Q3HUtSZFHB69tFDTRIympvxb20T+VAgxBymTiR0no/rnQBW9VUi4s/BUOZISu7UE+2XJCcTpv8ATWM604t01SCTWQW4TPOWnFkuPbeJo1u0AW8nC3eb1E8HdOfI/wD4xCgTOxFs51PZveX+pkGzb3T+Y1cubpoiEJv6GgHtWqeQfp6KhzXD9JBiGugnlvjQDuqGWM1H7yfNM/Ipt3X3EzHLMQQf86IAOsrSJJtdUOS27zSobLOZ5aYE8UyY4aw3SU3HnDM2tyckKqDy7X66nIGxWxy7aGifygzTiVCGImyIz/RoMf5t8pGUv03RPklZmJvx7SvFq1je50doEEGt0gkHim/k4nuGod/aj2sGdEE3qVVwJiX9J+PPyYVWo4mEp3AmO7JqiYvZjh5LEnHSjCc5RY9YzHjJE44jojE9OXXi+iruBNYq+HBE5qxhov3EWStYnF63aKEWblXTHm/ZOc8kExOCbH/bExoOOomObeiBkaAHVPx54MOCa7Me6aX1rUdpNdH4e6oHU2fun4synJkmXqWbRGDo6Kj6/a/qe7jRE5JLEQQ5wFe7H00kk0yfhe63cMjM04bpjnb/AIjFSzyFr9dFcaEB8kzXtb2ROccTDiJYl6Vc61Dut3TRuPVE574JZgTrNAUR66DGt1WJMVCPkdEJMq4/+fKGD+r1jaTGu306c6GUCH5o+Yxjt+X7uikhE6eyA9OXFNaz+efsnOUs5m4DDbMLfE1JEGVjlAjg+aY5K/UNkm1OTMXH0xrAVLbqr7tDUnx8PHmjNs7z9vqwVeiNqlIygQ3yW8quc4VSYSJiCMfTWmsRBVd2syicwuYmokAywDtPTOjtqiR2xR6phZ5TEsE8hicgPE4zQaItRv4K04kdws+ZR84qg8pIkmekT5D/AG66OzSHxd9lYMGTKPm35M3E4RgqJxBn+2dHbqKFA4efFOc+tvYZCFojrG+j/rZNbpvI3tK2mIndcxrAZWtwfmqBImAW/JbzilOhKH43EqtcnWIlsJ7prYPksMXxtJcg58TjvgyRWtBmSaeSTkR/qzbKI3+LKxMvS5o6t7/TU1mhQcp/lbyLMRe7V3YnGA/qtaPFt0oZiamiYRzWBmYdqYJ/5NSJAWGQm5lZ5QycurAmIxst/wBY1Qx3DbunEyYyiflHz5O7+OSO0yCbHWNEC1Il+aoEf5gVTfyPI6slcsyoA+LcEvbaNAkUN2/ZaRNoCDz6gxOVoRvxw3FRjW7QRFisDMR7eyPmLXWFkWVkICYXtvrAHmHrZE1o+KfyJ69EtFzSUj+up7d7LSRaixzMiMTbGS1hAga21o3qk22fi+KI3TgB6N9AZl66O0Rx+A/ZYk829/BEZmDahICDvPt79tbLGQCYiVu43BDo7oi1GJZoImXqMqaBZYkRLn6QOU9x9ZlWGVY/HEa1Ylvr94GDWhTSdyE9ZiLTJGkA88UnMChm3vzSpx6xQZjytwsjf00knWHut3VkWjazCI0XM3mbBoNj9Yk0QeMrSJk8EDkye5mW8cg9uZC5frOsQNWVQIFPBw+KfzXL0sxKQyV5GMV/ko4fippY6CPFB5o5kcRvvggZvTHOW9k0iNGExzbCX/1ZTAnYx9dTUAkbIBihMlDziwcwk1B2i2TTW2ob8gq4Sys85JUnKZyykHJ/Em9HKzcsgOxnry+t0zyIyvrtGI5SBpBykoqcqGAt55vE2vTZwRDrVNb/AGprNDzQ48yL5B0ImQLkYfLro/qZWJ3vL+VvPjOe8RcLErG721Uk6VbZQKgl/CP8nE6ssRS+6B6R4mj+jzZ6rXMUn2ZS+eX3Z4u/liAWULTSZMUfJ+ywAyosczpyEDAwYmTeOnT66xpchaYGvF+aHmcXHII8XpESore01WkyRWE1M0lY+WexmNogvJv16fTR25RecvNFSTH+tEPPbvDETUoJK/t0ZA34N8FQkiX7IvOYhHvQzMZmYHRGhF2yoJgzQIeXGXNBZHJ36cUR6aYyFbS6uUmYvUI+YteSyTb53xiFiKj9NbtMWCk5E7NlK/ISJxZ3zxlCbEZrWOMC/opByAS+UrJHuEUjrfWTr/zp7YrzSTFEvlylseURMSXNgqjW2kY4gdFJ05fG3iivulW4lAGiMGFZdNsYsUnKK2D/ABL5BUrO97uAYCYel/fVQZqKvxQctXoj5GaZLzAGWYsrUidbhbuEQKFbzIvxhMb3iZcJ9tFAZr7N8FJyIvAqk88RzgxmbX/59qGq1gglYnaG79UskQZqqDiptIl9tY5G+jcI5iu+mi3my1yOio9YMbdnUkEn2ssRWciJUuXyLnlBGQtI/LrFffVACKaIGxmH6oPKuLMIkszBdFs4qtPbB4LT1DbqHlx9FW8WdAbf76wBNro7u0wW9EHkG7va8iC30qa1oOg9Ha6n/wDQ2FQH5vZB5hb94XOc5l2tjVDAk0f4sde2YKX+RHBc5nLHWs6xFJmjfsiZoImEjzUXMVvBBGIiZ30zjNPZvxZBMY29Uq8vdBD0WpUke040dwAqpOWmgSz/APiyh+5QsaOTMd9YzrZ+S0k2hTee9zlniu2y73/RqxiOSCdNEHmSh7PeTE39f11gBHdejfoppEm7fwleXeyWxF25OTcLZ0gUjRwwnvg6hLOYAmG2LfdLUTxiekaqCKmpWyNIFSg8wYrMJh7XHizDjrrRffxfVSTro2DRJ/ItRSRbip2Iz/bUiAUExUVL8knLly6xxHybMXDV0Z76oVFPJY5fz3Ghfv0hJ+MRPIxE1bTO/KHQJIpTIaqZ0Eys8uJMTFTDR0Yn/wBdIE11fy6IrqQFN57NzFPuzm1lB7Gq7VMwZ/OaR5zh9x0iYJlio+laYitFIMTRv6Src8m4eTPF3iCJma1dAYHq9+SruE8w3CTyHywNhUYYkOLeJ1jPgjuIsaRLfuEjzW52Q9Mjxokjrm9aKVe9kA4gxeEvLmdTbyQm2ojFV0nR2xZT3iVN5HFIsSegwDcwdXVAE3boi8lwl/kmjl4xvJNVTyu42jV9h1Duj/qfKOPwpz/f3I9Gsst/fWoBMydHoiT3ECzf4keXGepmIcLRknH660kKe7I10bdEeTVQ3fJtYxGBKiWjWIM14P1WFK6wpzCXuSQ8eX+sHuMul7oJkSFn5C4puS3OMFLM9XV9oPJAJNXv6Kb8jMEMxWZMjiN9PaAK3WMEw2PG2iR5vJhYJsSDdnFwTnLrZDEDipBAANPVT8gFVwEnIv1l6Y7Y1iTIAg1fVBJ3MpHkE09I8j3eo/8AsW6oX0DdES3zQ8mo/HNdph4krDtXfRUfydlJIgJZhbY7iZupYZf86qLACDKTloL/AAkfkLQVPI3MQNBGkYmg0Uk5a2p++qn/ACTL5E0AEJLIbQsT0+mq7UEjhD8knLkuYnHuRlPHjJ37941WIrwP6/NScgBFC3spvyNnFF6lKS2vcjVDtudN00mdC+r3Qfk5FUT0/wBZhl6kxBoABrqonHEmYDe6ny5OWHFzuxhCQSvrpM22+OKk5V4uw3SPMxYbjEUUExxtNURJWk93FvdJ5ueNE9ZVf/yJUxua3bWqmQN290jyj904AwMA2s3BWqjh4I7iTBlTeUOSJwTLLNETnb9dUMTAhthByJO6R+TlNARP5OGMUEk6TiIgqIB5B/Kn5qN7EM5l34ieTdXXbTQca6XtupyyruR7JXlNzXT/AIrZdMnRByA/1qwleYQYIBiCWjv031oJrqucxY1fgpcklAWM+UR9Zlg0xHJ2RNROtuqXzrxZTxZKSsSy8s+h00jGa2LstOIsykWZl4wQ4Yhv/wCl5L9NUZxMbqO4gQTVv3oleYWuHPi8pjatuN/XWrpaFMmBDD8lL+Qh8V3WiRiSYICV+7pAkVs30RX/AKqeiV5sQz5Uwcm468hkiTVAEWs9FJIIkvikVImwm0k6YX/m9aTlTUo7jzKR5BEQmJhrEXA5f11QBm65kzvLbrJ+R8qxu0xZsw50jERWpUyZrU8G5QXv+lROAlAOtfppAANgCpOVY1lvwU3nDiiXYjrdDTVOugFG/NScpOwSPyJiWZsSUOUENTTjTGNjA0RSZoovyQsoEk8aFkWeuTVQKR/o/SCZtL0U35D6WUikVZJ00xS1VIkVHkkeawKeNNz+UWSAJKbRrcrokCtgp8uZghytLFHlDvM6rHHRQCbmhd36KfnNUcrn2xnCPRH09NV20m4fJSY/W9VFWXFey0sFu2YOTjVDLxRllImwSPyEzx4yfobV+7lK1jWrELmRq3qpvNVLiSbEmfqwemNUON1JyIPdSXs/CVN5kW325ReI+pjLp7dB8rmT3VbdlHnz5ME1d15PXxmaq9o0wNT8dX1QMoE6/nopcnj1wmZ4rn22wkn31XcZo27KTmbhJy5MzHH8hWE2iXM566RjLD8lzJAoZf1+KTyq5DoVCZUHC9Z1XbEvkpJmwlT5cgsaYuEBTBRte2qqaES91GWWUwZ5t0U+Xy2vCFzPUGJx3zogn/XgpMamz6Kbz8t4c5EJ4wMIpE/rnSImYUnKBpLcqT8kxvKyi9X1ADZxqhipJJofx7pXnPL7LeF2FjGqEDGAK+fyuc8Z+uKly5Mvu658YnsVOnHYCCg5HT/Qf0o8uZczvnoYgdPbIkXXMVtf58FJ5cqmypiqX8oCc7bzp7eiO6ZGqm8uI17iGhbAI2aqddMRnHH3bpWSTe3o/NS81eXHa8TMSrNJjHd1fbAkqCaSb+Sny5gdMsk3MnW2/U1q5GBbmoJJBLfkpefJc7LytV2jinKN3SQAZ1Z1UZGLdH5/Sm8tpuU9yjLMY6P3jVwJqp7j05Ub4KL8jYR4pidrSOiJhnVjGK/9P50UmMhUmW/dS8uJGG+Su0bpL0308RdQTIgXpspPyDtXEyJLIoWzykXWAyuYgoMalI8iWWhyEC+2q43bHV09uwb/AFSSNFLnyuHERBJPesMOHVCQJNKPwU3E6zybspvLkwptMG3a/XWpbH5Ukgc4UOXycUtxKQuLFamw9NUMSJhvmpPcKlvRT5c6vkBsChDkrdK7xqoj7b8lJyIM9ebspcuYYzZMzZH475t3p0iSOijuIvY+6ly5uV+vuF/UbPpqsa73eie4AUqPRJy5AMuHoeO+V9rnrpxxnwUydLQp8+fJ2jb9uZDM9HWEYmQVAOMblz6KTyhmVhZEPGhH3QQjJ006RpHqpJmIq+un6p8uas4gBJZk5OIiJN9YACps+KiQOJUnkrd4gKNrUrq5+k6qcQAfV2+0E7CsaKTyJtmoQ8onZWozOK1v6MRRByINbaJH5NhI8lJkZDj6JXpp7ZPcdrt+i5zF4UuXMKelKNBljtqr2tKxJk0hthI84nxij9yGZw3LBOdMZGpp0b6KTX/VpU/KKb/GZgufriNPb3f5o37qCQLWb281M5BtEpyYbFmdyNUYEDRScpmp9N3+JP5YIsI5Q0QBXlRxC86AMTUVWyE4zUc1Llz5co//ABgCOO3eFnSIFrI7q6kx6JXl/wC1F2Nz9Og3pgWpKJNjFUvnbeYejJMVgxjOsRvopIivAvdK/JLE9fabDWMx1f8AvWECpWBpFA3okeSQpCNhEbFgzcB0jOm5gIOQBo/jz2SPPoM5yIwAwZ8r1QmYJWnEmm3VL5iA3MpMHthiG0PX9dbtudEDIgxr4reb5VHS4igmIa1u0xWZ4LDtiDPPnPBeQOQ3IeMw7MZvp/4216iYpej1Xy+6Du/RGZJiQhJGJgBmWZjT3Aimq085PF9UfLlXuPqTnoViV0CLx/K3eJmjjd8UfJGSbOTMxICOzESXv9tbtGvJUCLHb8VPPaOJcF1fkEe2GzR2xuaPdIgiZMpuPyGYgY32KyKzjp/wmSIAq2wmsxq903ln3JjPkt0TfFu+l6AaVT3Q+Kc5rCMkGfy2Sp474zJtoyAISSLWl/SY5y4Lm33cr9t3hi9Bw30HFVMW9IbOyocjG6xElBExMJVz/nQZERZuFgRFrhOc969uAJSguho9caDBO3FIFN/JUPkm5ZgGPGCJfKDjcfXT2gWiHT9smbWVDkTksFhTYoCeUsb/AK6kgxNZH2sDNNPhU4/InkSRO8gcZRO1Y1gK1lUTQEJzlxSjkSJOy+usJmS+iSciRoQ25d5BcyPdZnFkARGiLg3bZTiSRU0TnyVETc9CuksZ2xoEg3htlNiYNTqnOd3IB1fbDiWJHZ76xM0N1jkRU34PmqHyJYVHrc8S6zx+2g46GLtwqnutf6VOPMWMMxkfQHd+impIyJlVP9SdH5qhzUk5SV04qe3tgdNBd3dEC9dG9k5yEmaO6xmI49J+lakiaPzVCpjTwVJMnkwNry4osuN85/8AOgg716cVYyvNDw8E5y5DJOPLbZ9wXFcZ0m0XROORqaKnH5Lw8Rghm8uJ4qH+dTSxNQqsIHg30T8eYzzYCPbAx9UUTr01oFiqOWQtd8aKv8l21i4+sIXitTG1VQGMlv5Cpx+QVkJJTk8Y7cnql9DWjtjdx6cVckFV48mmekIglVOEO3fUmL3Hk+a3cbaqnHm9fLBMEtSDVd3R2x/Vn4K+7TyVD5KCWR2vIZrykX9dEXBCRlW8z8puL/rysiC5A/dZdb6Zm9lYOIMk0VTkhcKzUBGUcXIf96k4gbqhkE/kSzNWQlTEYGenTWrrdXJiTbg3yTjE8fIqAtmomSdt71qOi04kgQH5qnHlBbI7KduPGYSle+pia6qpBoCJVD5D2jCzTOziLxH6a39A3okHUSN9XX6VfPl4l+uZMxC/bvqZE1b+0nc2fmwmPkVriJS8v3ce8sqnTO+ntmkwFWkgv4VePPcZmZqiCCHD5RP/AJnU9hFH7qgdbNuiY5ykKgJ5V7QuiGo30AECurYVWJP/AE34daHPZhxbGKVf/qdFIj5firxOz6p/5ON44y+Up7WV8cQSDe+sBvJQe4/yNNHonInMm1dIuBuVdEdoINi4VdxNKJz5OUlkFVsTEMLPtNT2iHzWB4wPbq9kx8gnFZEiyWsv+y4+ujtONKVfBVYRqqHKSRI2LG2unKWszoNby/FbHIi+qY5o3xLhLldjkUmHUHERKRkBvDbhN5tMC3W8xCK9XW7cdF0BpqmOZYCKxNcuVeWWepPp99BxyAmlnorBg3o+qpx5luxZG08umIYnUHDxPwt3EftE3lULLHHC1YOH3QZ1iBIKsEkUCd52e5evlRDCUoJFY1PbSq3djAH2m/msCHp+3fkNNyD66k4zQXT2lNx5k+LJh41JjJE0/rGsQZltlXUkEXd3ROc5YwlzOGZJG3p01ERxb/U3Hc+l0Tk91d1dtijcZ1rUFlQ/9m/omOfIJ4qMAFMzcCjxInR2ixCRnjbRsJ/J2MZSZqZ5BuoPXUwC37Khl1hN5qFnFpu0zyJ3YNbtAMqxkBSsPmE3n1M11Yy1Dyl31Iw2ur7tRZsInMSRd8jC7THKQ5OjsymG3XRnrLeiP8pG3t8Ihrq9XHfWOFabvZV3QIAdn+J3ngN22dpCYiWV1JxglaRS/azunObKY9tnkyxgSIj/AA6IpOk81QI6JzlaMUxKeKzBif8AY3nHXUERUKhkIlE5q3xSiM4m88gtq10wa1fgq/yJFtY8k/8AIQXUSDJ1gUjCZ1MEmA7J7jdNx5UqEE4LPpL30GSaXf0k5ZUAHmn82BZw5joTM2Gi1ofVPdJONET5GXjFBcM5TqL5EvXWsJ1W2OI5Jv5Bx36JJMsev29NEHUQ+fr6qpscajwVPIfccvdNWntIbWVz+utJFNG/hV3kUg/b+kTnyzI8juvr7Z/vqYxiTZIjq3+Vp5ozAtlEOMlRKvfU/wAxQ+KqRlbVMfIYRGnInLZ3iDfRBqaQ9EmhBHgnOcr/ALDUwP5Ny5rB/wB6O2AJs9H6JGVZFk5ysZQfFBJxjqRDojhZWMjlIEJjnDIzxuoHNzBHi1oOMiDd8EjIapjnxWfGSIOR5IGNhxx1MSfNUDkbn7foqnyFMsu80wwi0sL9dBxMz/y/ZViSLl+ac58iAZYiRmXxVvqdP8aiBZUMgTP/ACifIm8A2+SVTBGImvXWOIJ3PxqrBEUghUOZFkJ5W7OCELWLnR2HSIVTEAp/KIxeHyIOJFzE0ue+or04jj9LT4deL+bJzlFG5tuy8ZWZIe+mZEm6sZAV0n74Pgq8fk4sTUAEZ9EGK9NQRtxKScom+MJ/L/2sZwcZyQEW/adaNTf8/FQy3ntfkm/keT+qTybEhiAZWdAEXVTPBseSofLJHUTMxZJ4x00QRq7rCBWbP9TnJk9wRh7TjIZLzqZoZBb4JGXKfeqt/I+Tli4Fwv8A+LL1nWjEiAqB115N7JzkcrIeLC5lntPtProIIFX8qjlAAu/FP5PF8hcsEnpHJGJvd2jUm3aA3qr7hkKwq8flAnYAMVKSSTxYLZ0ZCKard0C9VQ5yiN17aIq7QnU2/k2V90UNucgOXoRjoGPGIhxLQuk4y/tykZgmcVXj8kRliC/bSFu2H1/XUm04081RIHIt0VDnx3dpmWJDjJNUa00qsMsgZDfTZPx5sTJ3eM7yFCTLEddBx0b5qpGlnxfin80fKIGbUbaE+39Y0RFJf0qBsJVOPJcu7meS3bIqX/Va2Rm4ILfFV3xvL5qnHmhBFwx1pN6hjWIl/CDlJnwq+Koc9tpO3XjSHjS50Gdynukdxvzb4J/O5xEB3lUtKxHedbgbfi6d80PgfB7J+PKblxMRUPE6R/b01iAaUZSCIgN7Khz9oCyw7kCTxsmb+ug4b2WkVnyT8edk17j2q1BBN+6u2TRUnhDeyru/mt1U+TOKgMePUlmQB0QBUW+FVYpTh4hUmbEXoJjHjcJh1NQYNvDi+ie6QRomPl5DDvLKLyKSqFc1oAGllUjWLBUPkLkekXyBST9vkV9tatzZbuIbjkqeTE3ePHG1ygEwes61J4N0WGc3q+rCp5HiHK6mY6XDEsRoGMGVfcLigpdjmnOcn5QHlUZQgQPK++iDN5C3dkKvXoq+SOT0Vkjc9zVnTUjtNSKN+aRkSfeybj8jD5RJUTExWZVvsZ05YmZb+FQy1FlQ5zR4y0s7noJye11oqDNaMokTwDh7wm481j3YGJSyYCorv/fWNOMvxVyNbOyd5rdsSs+LaPp1+xGsADzTMDgXX0VDmXK2yzZZM7UP31JxpIu+qqf/APF+afjyR/dxIbCVCbkWH+sa0impRIFExzPImIsT90wyURj662mstulyYB18nKf+Ti8c+LWL49JmYp9NaJMaOiASBMGyc5cQOXHkSSEMTOIuHZCNTAmCKF6p/wD0P/UJz5EZdg6e7qb2fd1PbIgfCruBn9fNOfIZj2uRgLxHquWNAxrx+kCY7TB2fgnOa8cuzshKzuj7Z0RB6KhnFCqHJlGJXcuLqc3xdaYq3KAZFEx8s5z1LiYsICYfTWGIrs+KqlRXh9Jv5A7Ff/Le2a9e9Y0RPRv9VYmbV8ERpIlCX2wY7hcaRpNA3+LHMCNuCfz7zykc4wgbR/b10HH/APxVAiYpCP8AInlSR9KXoRMnSWtQMBSIlJJ6t9fBz5BUyRYRGE/UY/qR/oUFVhl2gSQqeU3MJNH5YYqdw6Y1IJBsVVbRJh/dUfNz5S8czExJCsqDP00xjSG9+Cru01TeUrdRf6dl3220DGOaJBv4hOc2+hviYzI59NEY2N2FWoqZh6InMJkrtDJNDjM7aO3Uf6Wmb3WOQ2x3Ga9Qr8nd1uDfwqmadPTl4p/ILy0paD7r3JOuTR2/8mi0kGB5v6qt5JknZo4gZWAcR9dYg3VSDURdOcn2w2+X6IBmIZ0Emom7bCRkJkk0o37I+aMCgEQpxTG8k11m+sa1TQispGRNTUt/SbzZTy6sTIyWXNiY1qjQRbzp6qxwGt0Tntu7plFJGK5WY1pHFBOs0DqmOXFZzNRGCSfbSd7w+uj1VAm5RPkFrijuuQ2gEmrmc9NaLhao8efqifIfWjBTQ7qxOgVobVWnKNvSpTDPfPg2sXFnKpn76IpRIzOtpROSt3B4sNMsOCq+mgjSavdV3Uk2b9Nk3k/7fqQKRB+6WemkACgWxy1kv6WmKeUlpdtspRgNTW4AlXjkI0u3RN5QzIYq25K8a6/41gOuXT1ScoFW3ut5YbMMQwGEwXPpWtEkiG+a3eNZRkGuTQ7JURvPFCe2te4oq7gbGqPmwpGZmIZ//KbTRAmADZBoY97onye4aqMWIVJCb8nQR/zL6pkTr14LHyE2E+rgiJh3k0RSAWwjma/OxT/ycRsZ2CmCKplxqYBE0TJOpjqgc7HaAZltrKTcdNPbSNXp4/iZJE6pjkfiJymcocbzicuscTciAsSSIEXTPISJHOeTBt1gjWAm72R3Z2Ib3Sz5DE8pQM7MscoiYNYinBUCO6t2/tMpSYuUy5iBgCca0UqiZEVYQEkh5bRygZbc2KC71rV1AoqGYNwt5dt6c5lIIAPV30G3H8Scqxp8Pysn8mOkzxhIqpmqm9AADb5rcouh5XvCDPuxxPrQd5vTAhv2TPcf6iHsm8mSwBluOKzcZmI1IB6w/P3TMzSmns42R8uU4m+qkEbyS166YxKk2qW/NZ+TlI9j90CxNEEe40HGLXnZ6LUg+LfFY5HLlEUSEcc/WaL3kdEDQrEmJBk/i3nwax3TjtIf+tbz+mntnj4vVaoCJ8nGToN+25t/LkDt9dHYRzSZiYf0icsSCby3FBTEMZxnRFKTOz9eakGBz9kTlNIJW829oTCa0EmQ9/dactjNfxE5MKggsQzl9KiPTTA1sscgbCClmCZrPIkzMp/+Ty9dETQQ7OUd21CsrI3edqEfdMx/3p7R4dVidrnzRncZmNw4kpcm5HpooRXRHeZA4IPKJuW2sOO9m2mPBY5E1MQ35rTtJJ+UxMxtjpogRwQciNRHBBfLfI7RygbzyqZNIgCgVd/9ViOaMu9tRNSIyMVBxf8AjTpStEHPWUFxa3x2lmjcDbUiRULd1Nx1haQhfaJMSojAZjOrjg39Ke7GoOzs91pPJDDTPujdLYGtSBqKLd4jerogcqmeMSfSEnsV002JY1U92uqEvWRATEzm2KJ9dYjHTdHdc6N8UHnxWZOuL2aCs1rVjg+vNYEkXr5VQeXAgUmDEXmr2Y760mZFQ/R6raP75yg8zYVpmtyOMzJWDTIH2sO40IbuEP5IvxC2xJvFMyA310TrogbY35vdL588EJNfTLS5f+9JqZs3dYGNW3dL58uU2wZtwLVYwzrHEAysMsYrd1ulmZ8rqeUjPGxh6+mntMyLWGzfBbupAoZRIpoOsWxRtaf1WivFSc9QYBCTGyHUC/KPKuUUaqNA43WOci+rt9+KV5GCidkRi4gxI9dEHW6kXpv7+yB8njHtjkRzSahYT3ckx/XSzjTcLHKQah/KHmgxXoSvtOsNnrrECav1RQxMt7JXmnbcuWHomZSbzrfxO9fN+CAZrqlecyymWLUZgaFcf063ABvqt3ixq/IreTmopZ7t1+QhqZkwRAU91YBk/T0S+X4+7uVNOLJSv79dIxpaj80HI6aOqR5mzsorLUD1vxP76oYa7LAwZJptwSvKo64GQJIvsP00gVpfpKxjSz6KazU2kwNiUMQLW7qgDMaP8WOcXjxfJZXiR24xD1TjKfjG3/nWgluFJyJri7lL5kQZtgdrTpEzpINzZBkH6eqR+Rd5nGzF3PV20doBlNtYP1wcpXkrlm5YmWDMSNOt3acXspBHQoeTNeMCNkRcr7vIhia1oBFbvqtzokefFklxipzmUf2mqiKCFJypFVPymoIjuh+7HZ09vbTJBgWmeP2/BDlyUZeUcXa5zswJBtqsccR1WOQuPBI8qHrU+R0lbZcaJAEKJE6PrSUnLmcd+TIGU9olx4zv9NNTpBWuK1M+qk853iyIrB4xDgSPXVQRfrs3osMiBQUWeQXMnHG81PUHPqRrDY3UnI1b/Ck5czEXKtTLZF+6Y/TTFYSJ4AFtlJ/JyXxr3LPtQczbeX9NX2hSYmTMiG/Debyh3uj8QJMVDK60iOKTkQJFtZb1ScuXH/byY5EvkizjO27WgzUin05Uyb8UvmXZxW5l72cXZH0NPbI4KTkRi37pZpMIXlglKIzWsRqIQe01qleUJ7fvkDeLYuuumuVQgZdK8lPzvCnK1ycslkQH0/6uIvTyfmg11oG+KX+VYME0DTgwLs2bN6P5rqpJNwRKnz5mKwVmIkgAb/q9M7NuFpJEaMpP5DZGIxEeUSvifV0jEzOjdljQVvwZ5dfBHmpdzaBMnrAvHppjEExdsqZitIZfskeVTJBHtiN8bXy31Xb/AFW63cY8X5JHl4koCtRstXM8hnTFdVPcZI39EF2kOMNwxBeXYq86Yi137qRkp+W1Q7TPke5pY3dPEn2R3xzsg82xudpa6kQ4f01pF9kHMHm9Pj7UuXyO9RVowM0gMeW91/d/rpXdH8g1SS8mVs6vkFDhJO++tAFNW7rExUXhTOXGImRuAIJgQRCDfVdpmYH4pJJs3zScucsRlxExMNJBX9OrGIAoWFp7KxPNvxU1kQVnKyQckqaUXtpPKg9lPdSdX6c0v8gEKJNAS+Ise5w1rEQSNFJOtA7JH5OVEByrraGanbVDti8h8lO50f6k823vkrJPU8mSvTTNOL8EE4gdEgyDMNbinb2/t92NMkCtofVR3A0FQk/k4hFx63I7x0jW7cie6UEzeg+eCR+TlziK4rteL6vH/nVjECqmQBGr0U3k9Zq6nGHLP3yaYAFZRMiRfg3ZIuHyMxxgeRFSC9frp1s3up7iQbBv9SvPiknJXGIKh7B221rG1FIyy1v1fokfkYw2NM53pxL321oBN/5HsifAFJ5VbcXM4iXkEXtpF6v6UEi5FG/1K8glbnHugIOs3G+mMjQXROokqby4wi+UwEDGZ5Yr3R9tV2zECH7I7jrQfKV+TAHjiw8hjEmAHtWkgxxb4rn3AGtkjykH8oWnlUyIZSnq40/yai63dBr/AKUn5IpuDZjrvmKNdIBtdc5PcDN3Z+KR+RugJgcpnMdOh1661J4t/SMrRMnkpvyEe58WQrku4VsS5i9atw3owpM2EBJy50DLjLNkVNHluXGq7TMyt3AzlLupPNIJpQI6YvH94jtqu0TIFVEReVN5AzKbRnxgmOpn/M6uMlMz/Iv5eKR5dBUTp5YtWsL3/tpttZ+a2RvP1X6U+XPbpE+364A2/tpFTD2UTBNNFPlz45stOmFNmbnWxJ2lBJFzAU35Fl3neJNmu3+dIEW/yuRMVymFPyksR3ZRat+21/21QGyDldS5fJUCYMTmHJsEdDVjHGKqCTN4bdFPlyetIFskvKAqyA/vrUsKhSTjDfxsocvkBtq48PpvM3GNWMciKKScogPp++yXl8ktbE34u4ttQHr/AG1hiIiG/hR3RTKbKTzseV8W5gmc8pj9pH3NVTS7spJmRjZ+DupvPx9SGYglG8VP+OuGSRQKSLHVsqXLkXMlEfsApoDq3rARc681AtWqny5EMwMYJMDbAyfpqhiZgbqTlIgWSPyD6ogKxJIn5XCdDSAQJJo+GykknVvyU+XPlNq3MCBZjdg/XSe2+NCAoOQikNusR5chJmUmY8aZzjxuLdXE3Ud2X+fmFLlzgCSILOInjOCkWx1tZn9UkzOMt+SRao3MnkSNXeAj6asRIXPIidw38qXLnnjbhlEhyxaGca6Aav2LlFCY14JfJTxYcEBvEwm8ZntopgeLfnZRkTesMdVJ+QGFIiXiP4n4wxBnfTGQ5Ke4GoqVLl8kNUXM8oXoveD+saeyvFvqpnGtaPqpeUrKGwTsEYkQxNeuqOP88VByGlTupvyAMRJHUVwnaAvXQYSZLeig5TBN5fyocuW8y8moxXSXcz9tIvTQIn+e3KCpPJ9VnBALQeMNcdx1USKoMAV3fipcoC3lfEFbCLvjFvEP01sZJgQ/RR3Vo+D6JOXyEsPHqrBkCYRCc6oC08lJ/wDO2zdFLlzjczASFxNYCMd9I2xlTkTFPv7Un5aq2FFYYTMAcp6sf86rtJJ4aOigncxsEvLm3KDGFnjMo9Jp1gABSYeykkCon7hQ5fJxIIGYJSBuibaI20xkf82dUGSa/wCfNSWW8spI5kZP2n49dtNI15qO6eXsp8uVjx4kQA0kPROQXFeurxAip1b4IyPddSeTyzJ3iIVkuVa09wBgKO6LQVLk0WvuOtWeTlAk+2io8Fpkm8RdT5c1JFE9aUiMBSv+dX2gf6iPCyk0odlN57TXQbIXC0+O2+sQBXF+fmp7iaKL8u0LhmUCbJImdonT2SZUcPpI/I11wA1kmSotjrqu0Cpu7Ke6pHBTfkiZRlaMnoVZX66KmoCkk/8AV1F53IIDmGfUjryvWAOt4fkpkXU+XKlXxmCWFwxKtXjXQCIipCk5EVNykeWGWZHETEPK2XJ0MawnooJJNZnl7KfLlN9GaOW4QWy9+s6dImpQchbVvkpvKGFipIXeM5wO+NPbNUVAqat/STlzFePE8uqchJA8algdp300x+ESDUzRJy+RlmekG0sZhBt3xrViiO6DJ/0/1J53sEi4QAtbLE1okombCqm82sTmA6sAwYBJxOkYzitM8XxYUzkgwwxPlxm4bmFkNV2iZ2Rb+o6aLPIjkyzIMvL8shAw2Z6ukUK06uz6JPPhZPJkTAkskbxKemgTpbzREIfyM4lzLyhieKUiDtHbTU8vdIAInGzfqh58iFONmJgzKT+IRrCutH1UxIiTDdl5B58cTHRHHSHMx2iDXqFamreq+RiYMwZ8XfwKPHlxmqiBxC23vb99FTQvpXZUMwBcwUfLjG24j5d5IrDpgtlbuM7uHyROfJ3sjH02pg6zrQLjf55qwQa+ac5eLICqxD+2Mg+1Xb9dMf8Ay0T/AKtMN/UKnHm7yVxh2ZygVK/p+snt39EyRW7+ETnCzeTstohKTGN3SRSl244J7p5ck58lZb2fd1GeqLLrnBvGiQQbigL8U/H5QuoUv/1iBWOp20kePusJi785VDlx7AlziV+rhzo9VXdoLz4pzl/rtuYCNrPxfs6Y0Orf2mZEmz0T8efKFEe+ZWVYke3rqcsa0oeFOCo1N/F39lThyOUkvFCkhkhv8RljWBIpSJSZHN+SocmN1JCZeT3Eyjt27a0YkXQRyq7ck7zkJnbG2zyTOCq0AG4hdBNQIl9HqnFGlmMyy1Et1g+jrd1JMEM/KcTFxCpx+RCFoiZWXZvoToIxytdBgVAuH1jkn8zJHFnCSWIRgWfT76DibG6sGPFUObGwXuPEBmxpSfoG2iDNFu6TJFXroqHOxZh6MYpeXR1oCv8A5pVyqHL/AFcx1yu7LQdo6amLzp8PoiZv7c05yZsm0qic45VadTQceiqhEVtzVOPOZhn6onWLyPfRGQvXg/dSZFRXFt0Y5piesUTAJeGemNaceqsE/wDUAji6PlTzo8l/vnaDpuzrHGKhVQjgqnycYiYeVAE9jJxCvXUn/U1SCQdPtVnBBcx5EjNA4hP/ADokRXyVCBSz90x8lePKqJZmbXMVCd86YkiFp1EVPJUIQZxylm4m0StmdtTUZUb5Ku46+Dfgn83duOJlkJb90RE7zDrVFrN/SsQaCf1U483FDDAtyFBkgNtT2jiqBk8Pb5VDnZd+2J7TOLke8z3dbtjo3wVDKLyHsqHPkMkFLYkEAd3/AI0GcRX5VEzjBmmyfj8lLQQCiypKvUEerpN4VTonOR/tMbEjOCFi4vaNTwDfGVfdSrF1bzd9ozWMigjPjM9NSaUFiNPjqtjliaWL+058hYHIUkExRSo9J663bvYdFU2FOqqciwWWb4pjxMKkmgxSKBIkCtB5JuHyct/FiZ2KIkSkjt9dGWIrlZVPCHq9FQ5zbjp4kDAzA2366kDIGKy3sr7jNIhMctvIWG8RMFkwf50g/wDWQIK06wfN+ysc2UWcZRbyFSpqYEcuiZm139o8fkJRYiZ4zniNQxGXrp7ayG+SuSYmZ4/SesWOWJn02CB9Y1AFJKSTjVP5wJxrbr1YeJ+1NseutM3stiaVKb+TA+XjDibN18pp0RO0pGhN+qqfITxyx6dGdkUD76kyBJiPZIyJqSJTHNhiSHs1JO7mM6CRNn4JJpW+tk38jCPVKiaQlCH3SdPpojG9XxdtYVUvSG/BMc7jlOF93Ks2xZEuMaBUUVd1a0Ok+ic5GVeOSePLrLbhfd3+mik1r0VgmZD8Exz4/wC3HNT9KjFuY0Sdi3RYZC5u/jin88qXJvNRLXJmjtonGeCoGBxTHyXMVjpNttwz/UamcYiW2U2pq/DxR/lEmOXFxAESwZ25EGp7a7v0VSQaGip5jAqtwHGGsrInT6421MAf5onHKTCJy5dYTJCzvcE71jRSYuFQyihlvx0sqcfkQTyhiEqJnYsvc31OVcpG7oqGVYEdHom8+SUmzKQX9/XUmLRRVImt0TnEY6TbbIMTiPreip5B/v0qBg9r8/hE+UU3lpVHsBEFNGHW7TGzL3VC8Sj/ACE+p3QgCl43ByZzrRlA3nl7qxahrOif+Tht93qTFMDWHUxl0fXgjukRqn8prctq1X3KuBDQARMzBXQHm3+JjnyokIalRCPdLEOa1IiT9N8Ukg6VPyic2fyOUXLkGIlZLrr99aLzZahBBsnPluwLZjkw/wBuvXUxWMVY30fMp/PgxTZUEEie0s5SRo/sWsmTEt6IiTJV7zW9D4zVa01ipMKu43NXy0TeTGVl4yQ5RUdpy41Joaij/FhkDlxTfycj8uW61VNTyunl+s6JEUtCZE0ta6b+RAGJIIxxf/2YvQe0l+CoZGZmipx58SJQytikkzDP4rtpNR/Lfqqm95+0xypFnrEZjG9/86mk1o2E9x7p9VTzTNiREzHSJZKe+p7Z2FUyCW903H5ST2oR5HLsSWZnQcJpY/axyio3fqnOfGfbMLKwuUi7FZJ0dn8/1cWfRWM4u5R48i45cgJFOVLLAxCI41PbAg+ivvg1iQ/BV8+WfLlgpCKjc7l5NEaaIGWP/UInJM5RjylCSIDpbvqYJtJFl0GRmJM0VP5CZmWZJB6lIcpRxsa1YhUDrSHd+CY5FkmMEBe3+w8nbpqSSBwSCDE+PqqHOaYN74wRPlnJbqcxJps/ZUaDg6Kh8mSIYBJW8sTHTbOiOT9lU03D5o8eY9bqn3XLduZ2jRbeOPgkZZDw/XTypU+TxM75lwPVc33/AMamAZ2bcq8cscqCz2TnyO3GHM1WHrtrdsCZbYSMpEk/CY5dE8ujiPSTZ+7qSMhUeLfkqH/sIroq+aQVmPcwXc+JxGo/xoEzAbcJkH/7R6PRU/l4tTQ//pICXxh26Rpu/lMkVkS35pznCpvTiqVqJvYrUUNDo+SubRPJUPkb/FiZxMRM0sTy0HEETXgnGLVlU48xQlAHNSOams6MgRQBJP8A0QI2T+bDE+MyUuzMMjbl1MgkDgqBBNbt/iqfJJMTbKmAgFHL2PtoAF7PgqBIIOJo/JPx5lsziYePn7Y2zM/roNgBPs+iTlNNVU5+MIuC2jJNfTrWiIGjt+apBFjd2THyBkJuaOe0sVhP76atuEyQDWFQ5TMBBmMv93/nQQbaqu//AIP+iqceazDE/wCznG4wlamKqpFv+gnPkhiUvCdPEMRKJGkAkQBokZEG9ap+PKhmOM7VIwsdY/U0TjY34pGRFdE3HnBEnN7yeW9Q9A2nW7dBQt+ye4EzlIVjmMisuPIgovfxg39Nast/qoZfyNS3+pzlBxhTaFl+vEIT01oxMkKp3u/BVOeK+s8fLakJ/c46/TUHA60SMtm/FUOarRnY8lLiekTnRzLeie4ds067p/J2ykUJak1JDPf/AI1gMTQUIbZV9w1THNwrNQk8pqPxmQY2E660Ra0fd3ZaQLWVTkbXcjK2/WTHqamuO8J7iBB16Meqp51DLBuSRxnfld/fWB1pHBIIOWvk/ZU4/JxL3mXc8qLyyv8AV6O1ILb0TcUB2FfGYuQ68Xa/pojkW/NUMgS/xVPkjPLHR4sv/Gg4mf5Hq7Kpk9otDcKhzGYzW4RMECLuY1iKCG/RAyIga8FQ5+Kd7d4K6EM/+NTFIuqGczAF+jdao/yJk6QpcuaJuzOmIpV8+tlYJjankn/ksN1XurXQiU3/AL6BGt0g6huypx5VAwUco/8AbxxcyH20mJkht3T3dz90/H5McWt5IZQkfEcOgiKmzeqZBNLhU48h/dFRdcqrMY+t6kyBwlbupeQ3roExyiUrid/UG+p1XT/qmSxyEay5VD5EEUUyFCzHtxNf10k4idweKZFxeVTjzmagYS5miGMEHbQRkDC0xjRHy5EJGTvJOKceuiNII/HZWMxEP9fJvPkxVY5QXXeyCpqL1qgRqtodnu9U/wDJxm12Z8mdwDlxJlNs6ANCID0RJiQa/XR7J/IaeW9fjMwVW8/rrUfJ0VjIgz/ynOYMLLK/S0cR1xjR2yIsH1fJJzBEzdP/ACScqMYI5XH2IXvogTQtvZG5mVvNselT3Jn8niETo7RPB+qQQcoNSqHJkRqRKh6gpbGiw4pGWhoSGUxyjjfJF67/AIq7ywa06RbkqBkyI6i3on480GhkycooFYcVP01iBpQSmQT3VVP5RQ6yGRPrc2/TW7DHD1Wki1kzyFARY2kzJFEj/ToAyOiRlnQ6bseCzzm7Ehmw/wD1IS9I1PaZhbu8+E/ac5ZJqImpZloDws/70DFUCCaQ2EfMf9vbdRdzBxhHfRB1MjRIIxMb0Kf+RnDv9d6KFrWIOl2/haaaEP7THMh9YkdlbtnP10Sbaw+CQTMcETmh2guYZ+jY+utQi1ZbiFQygxo39puPKGSM5shWUIJaa0kyY1fx6J7tJl0f2mOTSsVjaNoqVtxX30GJpfdvwVEwYxJb2THNCvHkZjNhcABF6IngU91JPiifIYhjAijm2+UcR++sa3WkTIJK38grHkz/AKw3D7aZXro7Ca6Kq7pznxWbKzCjKr9s7aDjvvv04rA5AVi6JyWAi5sfSKkz9NTFJcpncVY80044veeUxCy8qcV0dEE+STlSrZRlZIGhYyzxKlCFTVQMeaRnsRPB9Uwx1lLbyQiPQ/qDUySOCo5SJb9FjkoJyWVlsUUXGK5GiAP5P+fdUMxfyfLzTea45A8XpHfuqGqsYIJC3cAaIvyUbUZO30IeoVqCDOre/BYeuv6gc74zdTFNh9X+2k4xXG4ScpN4q/T1T/yE20KSf+2+aJP01JEnjCqS7pnnLOAnMd9yUiNtAxGhErS6rHMll7kGY7bwaDiSNJBTMimvFvZNxanOyEqOcZc776CDp7dH4IORJj7YotPJmHFClNLyvKRrdoFDR/Ko56C72ojyWpayyL7Zd5d/6nWA6lHcDTSFtuu1TJcSXIHIfromKGioZE25t8EHninoRM5Bmzjtbp7SLLdwqLlv2TvKyU4omLbLr2gfe9EZHqtII1hbzhrlybuFhtyGPr3nT2mG/Ard3Ilvkt59yYCohaopjb776kSBf8VAyj5Wfpg/1rMLNa3I+pb64GlTVMc3HImbQYyqTBg+86SNQaJtUXW80GuT7mxk3nlMAUp0dFbAoNRAtC3lkZga6ZcY49M61e2TBfj+pJj5fwm8yagiAmM5WluNYE+a0i78UX5CYjZbEIyb3vtoBIHrV8kSTvZvVDzwyBL7VFuKKwRpuLXTINr9Sh5DjlymeN4Z2oIw+msJmwU90UCMzMKM5aKjzkMteprCIE7LHI00b+0ZMky/kDLAqIYiXtOsCIskZA1mnpZ/KaYLXskrs4w33g1tfbyWkm1m/dBY6tQPEZx2Qufro7h1WGR0O2qHnb5xtGR4sUT1rbTWwKJm1lvPiERNpECbnJXGPTWpfR8/RAJJl1buhPGNkyMzDLC3ie+sTTi/jZYEC7cI+cy+MEOaxt3eWsItq34rEjKmstwh5KTE+24q7nbEZ09wH8tvimRFHKPHk5KJ6zQgyY+s261LIOQ/zYBYpySIkFpOc79q/wAbuB6rHM21WmWBMAUWy9a6z/RrA4iput3kCDevD72SvMhCcLAMXWPbc6mSIIs+anvmur8PJDy5ESMRgFZcgYANPdlG63cKkzNpQeTMR/8AlvWfJoSfXR8v89Ed1KW4+L9dVvJtTiTtMlswNP8AW+tApUyFJJESacm9lpi/KhZjeD3UzH66YJEQscgH+o+UAHVFlbmQl9zti9HaJg7dUd4vOqTyk92dhoTP5X0z01UbWQCLCUHlxSPa21DyCOOzCIN+utEmj+0VuQYbul/knyJfEwYch+5ntONIxgaSnu0oaPfmt/JKx7vdyIH7zVwdHT2mAdG/tF+jcpfN5Ey1JREkzx7p31iIoUGP1+SE1TvBPRYrZkrt6afNsrEweGzqhMW30lwpO04/rfWkEROixzMwSLVog+5Zls3O5YGU+jrEgCtyo79Ll8Uo0rQraMu8wyWb/wDOiSaC7f4t3TkIhL5meLO9N7KbDAnprf8A2b6qSTlSSk5coJCWxnrM146rt4UfqtNdZfqkfk5EFAxOCS7jkoY20gCasrHKnBt1zz2GbhAX/WGWZPHOntM0Uziauj9eKR5G090ASd7l/XWqDWFVv8oqBDETMOGpUlkZNYXkXfRQSdLtuEr8g1KkMGJLGkf0NO+49fEeqIM8H5JZ8lCYH1SjrMt/fROpsXomRFLKKuZUgu/acdwqZNtIkzoju7bxrZDkiZZWckfQ7bf+NbEf9N9Ud1JAkt2Q8gK7x5TfQhhp6aRjvdYkzW3i/BT/AJHY4hCEEyO0vr9XVdoiaqe6SYmX8eCV5Y/FYGGwuLd+N4b/ALau1vtHdHBK8z8ZeIJRElSb0od/7akDXXr8LTrKD8kzE2ye4ZdyGWPsGsBq2+RKm8mJeXLYji4jY5R5KJOc9NMH9fosK2hvh8jlBCTyzMnlt4pG/EjfOtGlB++vJbuE1uVLlzAiRDiVERdfk/Ts6e3hT1UyTXR7BJ/JK0VAMSzcRLl9MeuunbApaf3iiQaC7HglOfc5TUjBHFIkmv8AE6CRAUkmsGClee7dyI0ZYwiVvtqjsBTijuBP8y/t3SHyLIB2JyrfusGNB/8AJHCaa+mqnKwcllzDyiI619dIgiiJgEgU6Pz0Sz3gv2h/rSTEqznVEanzWGQiKy91N5mIhkFYgZYhPGfTVa3cLTSdH1+UnL5GbbueIQuZvf8AK+2p/nTV/KJAMXQeRxfahYQd6u5zF6w7iOMKSZqlfkqlxRDFBRHRzrdthqETkb25fKR5sBXGLzCIUiVt01YxrEmqw7b3f2kX/aU644gFL5Lt2NMViFBykCEnlAp1nBedgZa7MaRjaVieI91LzH0aK9smaVMf10TjFPFQTobt+HBK8mQh/wAlVD4qVx/XVUIgWW74vQt+qn5RMyw4lJLo7fa9aSf82PBYnW5S+TtyuKqVuRQrSBujLKTXybmEnk9VVDZaLFqy6Z0gaN/aJxnm+QSvLHk3YBaTNvIVHkmqG2Nn9/iDlItRI/JA+0MsCihbO8k751uyTJLfkpta2qm8135ZaWqQhybZ1dBXggkAUh6qbyK4qnJoZI2iwJk+/TTJNaRP2juJ/rGKC72U+XPlHYh2kSBrF6ADIRT/AFafNJ5rN+h1nyp4ygwaRju+qkZbNvgPKDxeR90ZP/qhR3x/ZA7qx8OUHKrfVL58Yjj7u8lQMHQX7ffV44nVc8siTW53SPyM/WGKgo7NP99YCn9ezdlv5J1Jjo9FJ515F0HLjv5Sbkk1quFZQcspmQ3uk5ct4zyi3aIxPEP8awJ/zYhc5jxSvOvxkiQ8kNkuJlXoa0E61RehU1GM9o6k9S5jSBqXyQZAIKR5zCtCTvLtGcP9RqgKUmW+KmQaCAG+SUR+iRy5FVDMMQONtV4KTkTQ25+6R+T7f7MDiL8hXk6YAv4I7qfCXz33e7MO+7g61Gse2YuFJyFfqvspvLKtzES9DOIjjqsTWiDnSBMQkfkL90puR5GclNcc+utXttQtwpmsiqR5noioLxbJbWJgTWgnXy0QCQK8H4qbykFmIecPICPWW2Pv9dUBAjV/Kk5Vt/Sm8+KogtHjJVYihjl+urggDL9Uknto/FB58kQDN9ZiNnxF/s6YpJNYR3doklS58nr+MWypO/ob6vHEGwrKg5RWzhTeXR6ZlMTdYJn00wNaKSTH2o8vkeTW4sEYkCe6m9BqhArtCD2gTcuyR+TMy1jijE7Rt4n99IqQBEqKwNx8qb8nlvP5SqIYOpUfXVAGaur4IkQ2+CRaheTjyx/9OYhZ+usBJkRL8VBypsFJ+SBS1xtylGdpb1YBJjTVToNG9FN5X+0leqsVMpFmmRGpKk5ACDQur8QpPJJeQBDXuysDNh2rW/rIwOCkHZI8g5e2ZcZjaCz8a7TrdtKj+VAzJpo35pJ5LbaN07z0Qx0+mqIA0pRQchwlsbqLyAh5eu8rmJCJb1ZFW/BRllJjRsJOXyL1gc9IXZYAXO521gPNtwEgX2UnnM55MHujE4YafKO2mLbPyUmJ5JPPIWhMwVEzchAz9Xpq+2kmFHAzdS5fITV73LD4rlTFvX9NYARBui4rWbaBT5cjtLBdWYwUuqnK1lyOYJnQdAovKoIUGvxqbImWZ31gJvR0YWMASd3VT5ct4jaPdFFS7hN51YAYfsoyg01U3kQw94OszKExMX01QBB/rfkuZyNNQ+Pgpvy4vozWI3lnbVdl1OWUiteAlvkp+aozyeIDPUGW7mu0aqQJIFVHcDI1U+XPidPxqARKSV4wScrrSMSTGj6qSciJNXHl1UnlLfj4txAkAsyKQLp7a0uoOWgmjf0o8uQRu3GaWS0m5751QxpOqmTbVv4lT5c+TW261yiLRCHPTbV4gAd0/CkGPH8U+fI/c1mEd2GIadrxrY0td7qSSbX9G4UeXOyO/EGUSYeoM/1tpikltlGqTkw2pPSXc2ViB66oRcCQ3zop7pqLP4UuXPMSEZZWJtuH3RGrAApRTMDopcvkhJfIQzv3iJtuNtYHYVHVQSchGNHP0peTOK2WsLYdDvqhwuW6IOQ7YFFLnysHk8c9JwVTeemkY9uygkGlgpvNXlQxhou3O2M6bcSp0k+r19FF+SJ5LLBUQWxJst/XT2k6PootZtypPyA0cXbE9ISpqNXEUMhTBH+iW/xTeUzNJY3HFiI5QRk/TWOVeCxyncuiTlypyqsu1Sxh/wCtYCat+Sk5V7jSPRS5c3xpgu3DmXe2a676qMcTWx0UkwK1L0YUeXyQVEYiou64zyaj/jWqbWUnInKt1LlzzBRhdmUmKzLjvqxjXgy5UEmk3fjRS5cn92N1iMsQXPXW5N8lMixvzU3nYT5TWMDiijl0rSKikBQTNC+rhTeajgT/AFyNZZ2Pto7YMm1/lsByEt+Cn5gbLuE7zKj3O2PtRE8m9lJP9QbN+qR5dB47ZViWFjb/AJ1UaaKCdXxU3nW7SSssROZmv76boisD0OrhT58+MnHG0jsmypDB30wR/RIhbvpfp9+ik/IpPtYGOUtxczkjjvM6x/8AGymgvHJSeVEPHf8AKplhre69NbnZTP8AUiqXlynaC+lXIxDJd99Pbptxb0WkAVsg81kl6dIF7Bv+hpgC91NdP88W/BTeRLao1GGNlDd69dMwKLDLaoKT+XJxnEgETZU3brY4nVHaYAsEnkzMwgQDA5VOQhEeuPXSRpXuN1jYxJS+QcXDklqCeWMmGo0gEmRK0mwmS7SleRAEg96guQln++qAIvZH9TUju827pfO4FqyXFXJO+sRSZo3uju/+RM/nuh5zNB/ti+4zJC2aIEVL4aPqtImdBZ6rx5yuBJiXBnrMlH9tertMAlfI7oFvJN5SZ4k04vMlsE1u6wppV7J75pWBV8lvKv3cY2Gpo+m21a0EW/y2UjLkdExzWYfGBESauzxZc6BFJFZWnG+r2803nLMd4GGIept5eutMiqoGdQfTTyKfyFE9ru4nsQ4MvU0ReYSCRT4T+bcI7S5WFrFyGsMTINZVCsdwfsmOfIMxQD9vNntGtFSBfxR3YxOpe1nRU80gQInM1xCOPQ7RL9b1hB5Fv2V8dW6p+PMbq5ere/U6Tcx6aInmE92WP+k5z6TtIvtQGtpNBpUqgQcdjHqnOfG+U8uUl+IMG7DSkF9DWIO0ddVhN7hvRUeTyl4oEZ5BRHupv9NAiZTie2kmX4pznyGpiWn3DUlRP/GpONOJVCOMp/NgnjxiGA7EMzHXpMuqjq38pk3rDensqjOGb5N7VZc/8aDfZtwq7pobKnkgz7abbodm40RaLPRYdtDFU/HkQznNWT5RJH/z/fWmCNuKuTYPpwVOPOXylFCyOrIZx3datnoeCwyuBHX99FX+THk+L13CcMsq101MTYTPN/S1jS37s/YnLjNZOjLNiyKhDvoIyhwq7jDOz1VfPYmLmfEVxBCC3/U6kHe7/EwCaX2TeZNyNXCZSLhSJ04iaYx2rAEXu3t1VDlNBuRMyZ3tzis6k4xdVYXndWOX7gCPKr8SJuAS0vQRo+KaZUBrRPI+6CpIYJMdA2/xrCorZVMD+rPin48093k8pzar9K7pOjOCIAo24WmeT+lQ+TrIsW9IuLkCHUxt/lViN05zieUpBQO1xRGSXWqRBqOKoGkQJPg3umOdj0Stxc4Z2+utGJEC74PzWkcwqHImnEnu6lvuifptqRjN2/xdJ6t80/HkSxHpPIivGaV5Z/71pyjVPebBtyrecJIkQsCH39In00Xmbt9VYyBobt8lQ52kPeZvfCougiRNgnvioun48xo5dWYbklrEs/30xAfsqBJFRRvh4JzmxBDBiUOuy8YK76gyK5WfVINaqnm9CkGIgrJktdorW1ixV8jVUOZj2pEosxCQMzavXfWib7N/SqTetH6D2VPJK8mJoImL6gjO2pHAeLj7SDieZ1b21T8eZ128n3cfKqqlgNFSaaPxfK4JoIVDlnZhnj44YGa5dI76DHRvZM7S25TcOTDFJHVwQ8a5EzLGsRjHB7KpmpAb3Kc5sTM5SXkLx47zQZnedaKwJjo+C02iIVDkO6LO2KsIir/qNFQJNVXcQaHUC+yfym+KrmWWMQ30/wA6wNP6WncJznB41UiU9DAFs79dQe3otIP9GhTeYVEwLxxtyfyEj9YdaCRMhVahuej9FTzGbgwS0ZI8iZkJb6ak4mVQJI4N+6Y5hYyK7nat4Zcd9btJpw4/SRkCYNAm/kgi/ujicqLDLo7QLt/SZFAKB/Sbjz/cEQr0mKi726ak27SaqwT/ANUo3ZN5iEMEeJRMzBN1amiCKxVPcZJmG2U4oxx3cH/FUP8AxvoERrKe+oJum8uUwLUZOxIcTjVM41MTd8apBEzqnPky8gEmIWeTdIEM6BjYTRMzAF/RN5kLkSZScw3GL230RStx+KgYEXq9k3H5Kio2wFmNnjKd86ntmuq0jGhn1L+Lpjl/7TMwDBL69dBGun2/hdJ5S3ZM/I1e64GYuPKZTiAPTR2ibN7KschcUTcfkZZZxcA3F+U7ToOOnykZCRw5fac+V9xDlvDtawRx5f41JxH/APLfkmaxpyR48ySTlXS+oXkdGVJqOqoZE2p5MJvMgu4iORUpFZLek6DBtoUiTXVv5R48uKDPFJ8rbKMTD7d9SaWBs/pX3ZTrNIcfifyyyEwVMMkljMG/b9CQKHRHdJg6P1ROaAjicsqp5XIS3i70UJg3fFdQZ0hvkn4/KjcAy3t1CV4x1rQYmAJIROJtxum/khhHOIkuVRgIZ0UiisXjSG6630JzG5WeNl5Y35LJUTGtAjq7K57XHwnOZUMO73Bczyclf+NQSIiaPg+awPOAw/tNx5uZWlURME9gnjeM6IkAaN/CoEcIT+f7ox3QKtJHrqaHq6pmKAkBvyiE/kIdIguztEqzPTWiAtU5S29U3F4qPJK5STLMRFQxfpqSCAO0Oqo/+yKmgVOPNCfWmw3YYqac6MgDQp7pr6Jv5ORLy6ZjahRmrf00RAkXlIN60jx8E38nRWdoG5OM0GIjRkPFUCTTRHjzKs6XJ+65lipb0kGDEyqGQsamyf8Al5Cs8rl9ykYABlGTrqSNry3CRlGjbunPkupfHvYNsKT7U6ZNFdFQyEUu9E58tg0VNjDtEETeI/vqIA/y39K7iNBoqnKGfLL+LHW+6L99HdLb4J7oEWKY5bVM7D9Jjafv/YJHGFUgjjwL0on/AJJ4sk8Yrx4pFo2x/bGtqN51TjUSDVlOfJliMAotxl+rfd1BwBAtDYVT2i5hPx+RIT0vxR3wTDmNqxqTjIgqgcYlOc049KE44iCoDMJOt2zlej1dlQqY0VT5BL5OH8kORN1B0NEEWEhIyk7gPkqcfktmKghZ2Ihzf99QYJ1NEnIaxKpx+SOgw7kSR5CZIHGSPprECdw4VnIk0fton48hxyJlnxpRPHdo1MRBii3cSB/8fTxuqeTR7YTMdJwyiJGtGtZVVI3fBUOZNkiBHixG2Jlr6aisaP2VAjd805zB2tyXbxmWzOm9DMt2TU1P+Sn4/LR+gZpZLrjE6xxm1n4qpNxon/k4pI1GXkze5Eb5m9T2m3F/Svu3srHyeMNxBHGZPWIkYNtTWx+PpHdTkE/DmtMHVF5bKTZT5Y0EYkzr6K6aTKocujx8syE2EpLyI1tW/NPd/MnbX2THyJ7q70D49Brlh3NY4zRMi9m/xWPklmfHbkqPFKhWWnlEddEi5SMiKX2h+G103nuScv68hBAdY471CRkBUx4v4VT5BOPG5wPUCoSqs2rUwYokHXXZUErZtIZJgzMSwX/UaTdX3ECswfZVOUTGGt8F3W5oiTA+ffSi3dOUeD+0T5AzDLCqG4E5pQhi9EH/AJf2ukgeFvtUPkHPoCiyh7Zb/X9dUIlYE40FGVTj8nLBdTfIZIiZWKdzUdsqu8P4T+RRO34pBNxcEY7MusBkCTpKRkf+bN+cqryrjcSIdVTEzge/30giTT4SMpNb6yqnOYWQ/wBYGTuVc6mBHBv4SImQAD4jmn48hN81TC0kUybair6v7VSdNH+pzml7oQsqOSYvD99bu/8Al5QE9wNDvdV4/JhievpIsb7axArvssCBBqPFMJ+RD4gTCXKX7fJdBBiC29knI679Uxz5CEzMMZFmysROmJGwVHIdWP1VPkjlLG1jKSNqqAYDUxOPa/JMmeKY5Ex1jMLxTkATEV5ae2BOg81u4xBNPV/aocogsiaOid6nrGjtnk7qxl/8vTXROchiZmAk41ubFemibiKOqwyrv4p/OFfJcqqm9DE5/rrrATbZX3QP6p6Khz5ZwgcQ3qVUROWHf66xxHRYZUrdvdMfKz02I8kqDiNVKrtnURqKv1TIAgJzmKRAxMCUttsO+tEXskEgf1F+Teifjy9wGalEYDExDboJBDbC3cCJLuyn48kf27jHGphLwiz/AFskbT6/Ke4C1+fVN/ITlCIwoEINftBZeup7TJjd9VgZoDTineW03OYshDyYq51IpV8t09xMDRuuibyeLszMjMpsPQZ2/TSKj+fR80jLU0TnOY4xWfIftTTKamKdxVk6gp+PMRlj3coxNOIIX9XTABoS3RFxSG7pxIYfdRJDNse0N2dFxWz9FXdF7N9U3Hmh4qVMSTGZySQO0f41iAbN8aKu4QSNE/8AI0N98+MLmHJGp7aTVb+Sfts+O8xjyIx+XumZxF49daDiP5r1VY5SNx+bqnnKtUREp2/1m5+mgSBCAfNxq/BHzmrpSLh2alxdzcddYGKxRt1oZCafJ5Jj5G5h9Zkqs+JO2j+TUWhYGRNbJz5OKMcW8wjHQTyIwQbbaTjW4hUJBiXVMcuLP2jlHYXcErbUxSRLqkHKgxqE3mQQz4sSdXZbjN/30HEgxF1QJAlMc2xZiQYcxlkwWHXQcdRT7T3eHFHzYW2U5CPI/wDUkScXjfRcxo/JII4e+6Jy5P5bwM3PXux9LK1u3GKRZUCLCQUxzHudV9YuZ8tT21EX4eaKmxoicpuBrMXgAlRh1hOJg32VTGUv3/VT+QvIZhiZamWeM/U0Vmt3yflu42Dbqj5lAjLUpISuWdzpjRJmvokZPfwROV/l41Gz9HilW3emdbp7iRUNwnOYRHKN4EjsNpFmsYi3r+rDuMk7nqscnE5ld5jePFmX01pBoqJBrQo/y8rY6QEQDVo4Ids6Ix/yEnaKN7e7fyKsixJuxi2x0dsCh80zSlET5CNiLIRN5wzknvrRWirSKR4OnOEfKe0qqd2pVmuMx01gKV+ViSBSzf6m8xvypXvE9+g98akiKD/QScsgH78E3mZnis1LdU/lEwes6DiZOz24p7v/AIv3Oq046sMMEGzBOD9dtNBUmj/Ud0CQ3wW8iIhtwM3+TdwU4NtTeoIVg9tjAlF5I0rMA+oFvg/20iCKxTmsMxFaDZbjyZZue/T/AFTjLJ0+mtYD1VDPSZbumOS8mQQvPKpRYiYr6v10QNGynuBG7KxybluzvYsxBvHVNY4x/MSG7ImkRTx9vpP58gb3g9RhIz2b30doFNUkiZE2QOXSzC+7c37Hqmt2g6QW9PNa0SfTrp7e6f8AkHuTWes7UsfXU9hGi3CYPFDz4zGWv2xl2sqMvbTGUUs31WqK2I4pjlxh2d7jHRuRP01MEXtu36LE5X2W8jkSTJOxDn2+LU3dXrRoYAdUyBS0tjdM8t/KYguIWfaVXfsfXTB29fJYZV1hDKqsZBZpj6WDoIEUSMwbT8v7RmMpY3N5q0xmdr0AHi3xWGUCbV4rDPInJGTeGoqHK1t30mO2n+UjMAmqyxbEkbue1mV66O2j9/hE1pYvRZfEpIl2Xe+ORz11oNy3+J7pplAL9UryIOkO8duMTRRvvrHHTVbvg8FTzcjBjvLKmPAbms6Ig1WmkGJWeXKmb5dY3CoS09NAiK1UzU7/AE9UDnyL8oc4O8eXtkYafv01RxBoW9liTFLQ3vusPXOEpLZlUBo6VOJ0ds3tHH9QDjaXwWeSw/cQhtxNR4zpGI6rSJuDLf4g8vG1Zm2+i8o8ovqawAOgb0WGQjij58gV269aLibLHW7cSYF1pBvPwh58mSYzUdpsnlt/Tp7RfVM4mlx9N1Qfkfx8ppmgJL6YdaAKgfj+ESJq36rHNuX2vQOqBJxlaHqa3aRG74wiQcaVPMoHNWG/W22ZYpz+uiBFETXV9X0R8+UljCTJxjvHGF30kT/m3NANZFC+K3mvlyljey4zFcYNrdYjQrE4gXKzy5F4FaSdvSLP11iBccPVSScreLfgl8022mLk6/kMs6TiJutINIA6sLHyKt74hdku0inrrdoF7Q+KCREgCY9kvkJEm1pBW8Ria2z6ThIqBVburExB0Q8mGEiBUlMNZTJ+mqgXIr0fijur2mX5rSh7iSTMqlzNMaCQ3VE7CC/dL5RFxM2yTxBNynM9J0xS1VjmBoOTd+KHLmTdL0seUh0mo6zoGV6VmFhkQO3X2SvPj4kYdyIN+owfprdxJ+lgSLy3oh/L+C1IG362Yv6Ot2k7GH5qdeqXz5ftTZSSz9wyxTOK09oFaxL5pJB1MvXks8uV3Fs230upmNaJv9KJE+z6pBbosaJqlBfFWvvOtGooHVaZi8jdaWO5XiZM7C3Dv/nVRWNFPfMAxBSnLiSL1SO1zBty9I1oJ/oCjd0ZZS6eJS+ZEnFy3kvNsER221RxFQfv5+1iTekN80v8iNjCHuiYBxOf8/bRrAFUTiceCR5e78qsw1Ih0v8A51uQgvyW7qxeChLu9InFIsAikeutWI1bsiakP1Qkp8hF7xkwHKIus130V0v4v5T3ZViZScudYUhh5QnVokc3vPXVDGlTd+eiP9bSkeduCQ2QgSsLMfpqxhFlJgCKTxfkl8s+1W5YglOSLVy/S9MBHcJvV9UDmAREbZIhrLZP9b61ETUgyCk/k730QmWZMBnk/p9cQagP1WoNa8LP7U3mrNjITMCWSXDT11hAobPwW/m+juleQ+MoM1EK1JMnT10xBgSg5wOCV5RlXrjbize6YrbTBOjfwpORicZb81N5ooUu02/q6qJroHd+CSf/AJbt7Uog8sGZSXyjCTW7PbRPEqZJps9eCV5BFzGWJeneJj76J2o39oOeRHVT87Q4vIndeqMWchv76rtp2zo+C1m/xL5233CEkRirlHs6oAX1bupJE2jRI85neTsfu5Z4xfXfWGPaK0eiwO8pOXPpMHlYQ7YFiJ1XaBVAIB5VUnn5TtHK8gYjjt0qtJobVQSAeLcoMx+SUQi4qFk/qNHcSeElTln2gREebeiV5Qg7UPYOjUfrrQcm3Za+lEjzqolUgZ3bmFzmPvpxx39myt3C80j2d0ryiX92XFMdJmVen01cT/J/yoGcgUU3kcTe88ZRg23jO+kRPLqgkkcuFErzuPEP223KO82X9dYRqtJsDW7/AFS5clMszjNJJfu/HTBmdFJIPVvxSKZYG4ZiJWYbEjRBknF+i3cdKlthL58pkycamQPHBHtg1UCIKBBuTEvqp+Sr7vdiZAWKcLBO++rGIFQKKe6BBgcEHnBCwyN7SxO28/TWEaCi0yNSp/yERxZQJADpDTJjGqA3OqnuAE5Q30ScubMX3BB91ookRxmL1hAFLckazDo+aTkkKI1DdlUYiArWBz1EFSTSK9PRJy+Qa45zK8oOubCOXQ09pHIt3QTSr9lN5sEfjF5ilnZmA31QAPN+/wBrTBgX+UgkTHTMBMbzCZjvqoOho7Xfgp7tBd/pYSPyEybRImLftD26aTjxq2yitQID2Sec2eWX8aoGFGPTazWMA2EhByU1Y5SmEoy+MTtHt1UwOSjvg8G5Q8kfyP8A1m5oGA8vH6TrGC30RkQbRRI/JEyq5lSjIZnHY30gHZt6qSSYb8FN+QSd7r02y/rqhhvfduEXEi6XyrBK9W7lqeropMaNsqDnEmsKTyhiZpGhvOAYif8ArVi8/wDSkk5VIiiXlzkTjljbjMWz0h8uv/GkHgtIpKny5491i8kjeYdttt9YAk0iHVRMVsPFykUrcwQRljemdVXVBJibn08Ev8nRsiI2KQWWXrmdYYmSDqNVMmQTZK/JWxYUw30lCPtqhjNDdE1m925+U5c5LsRy3UtDmA0gACjbhScqiL+ClOGSqPF/2Sgh9pPW9WBeEHKevBL/ACWqYN4ZOuPyk31hAETVvwUzH8+reqTlzmPJKxPWcxgmNVTGmKO6BGsXSPykwJyQWDNZqcaxgitlAmKX9nyU+XJml4gjA2eMHeCGemmoNBWqO4Y4x/0pcuX/ALclbrqzUV+IfT66oYzTZv6U9wsIm7681LzTDyvjMqHVkJSw6Y1ZxrJj1fip7tzVI81Py35Fm8jd3H10jGtQ7P3QTWtW9Qp+fEmbQVQgBsa8ozqxiTGiiT0U35MjGAXek2ISJ/qdJgH+UUms9FJ+SE8s3cNw56k0vSNNTvCiZE415VfJI8qJN+s2xSzMW74Ouk4mtbt/CkmTNQNuim/N6AxGGfsVp7KEXL8VJAvq/RJz5n7jszhgEYmwjWEgRjp8KDlIg09lLl8iRHTlK7dPymZn9dULG8bKO4TU/Oim8+7HkXJD952j/wA6wx/pSTSaT7KfJBiQ5dIl6QAYnHWNdMRNxRTlmTezLCm84WCG7JJs7bONbtgSVM00q/33UnmueQ8t+ObtHPHG/wCmqBi1A+CgkDm2ypPP9CyIIl9rD7pNaJroo7hBgXnySPyMs5fRSYSAhydMb41QxEToomkaqPmZZmgGQSqw/kqmrAJpp0dliZkaeXmkfkEYVlUiuKnrlJNUBF6Hi3yUEmxf7oovOMcrfdG0lwz5cob0iAJUGpM2bshz5Qsh3ieWeVCKMV9NINEdxA/mlf1/ily5v4t77u/S0racaYmqgwdW2FJVYOzMYz+MTuf0artjZQcqUKk/IPJJLrjF3xvMbOqGIAlSTPFvkpvyMgw3+J6+2XoXqgAByXLKBWk/vDVRefHZnxZgd8wSSV+n31Y4Xb4eKJyN26JP5HapBmPclfaTfRSZyupJFz4aNlTeVXyB3zkcSPB3rVgaC6g5bCAG+Wik868fKJuFB9SLKO+M6qALe75KSR/oxJUnn0jZZbpkqH3Qek61NH9MrGn8hS5c833at420sk39dIE7yw6+6idLF7KTz7RKXMYupmQiDfXSIcueqMjbGaqXL5EwQQwsTMZhUn6NOmnNsKaazRS8jNh1TMRKGSA0Huq27KCTbYqfL5Pdtvs+hjlMjWqGNK2fRbjJjawUuXOWLZLma9JFJr0dUQYkB/n4pmhIUuXPjfLJszy4uP8A8W/tOjtMQbqSSRS6RbhZ70bKMkbETpG0dHzXORcKLzFhjllgUPuYF741U5aW6KDOwD81N5y7zQFhFtIdM9dbEaao7qXBUfNJRDZzM2S1c8vvroY1mXxUE9x7b0U35ZWoAl/1VKFxn11IEAD0W0G+6k8qfUJKJDtkZ9dVE5Cblc+4RHTmpvOIZnAVBiJpa74vVUIjxZQdnwf4Zcub+2iFYC4Z2G9HK/FTTESbP1STxJnxU6pd4Q9sTpg2D5VUzJpMT9KXmtcY5S+M55EFP0D1I1XaAJ1QN704qdVyJTKzCyJFR1fpp7jYQ+PRTkSL6N/ST+QqJ3i1lvdAh9NHacjVtwtkSTWkMKb8jiI33hSXOXD/AE6YixookA1qPZ0S+ZyE5SZ4s5ZaXMr/AH1iainkscppyKm8qqu8QsEkxTHHbVATlJtsju/rg7Kcz0ReiyNsggxJrQMa2bYQSNJ7i/lT5MVQCR4uYn24pi/XbXSCRSz8nZE5E1pRLy+RLqybk2laZ/5uNHaBY0QRWTWrf4k82S8+Rkm//wAXjEabCg9XKSYGlPZL5G/JnqpW/wCV1P8AbWMngpyM1xE+qHLmA05qbKAm7o46ANJq30Wgmu/RB+RJiFbxCgQkyZMuqGM0On6/1FJpRylOfNkO5he5MIEel60YkAlacRYh9PodF47zAF6ISJTF/ulgj016+0mYfovj9xNBPC6xzM+QgkRTJKUtZ9I1NQdbK8cjkebqn8h5PF9S9mSfKfpL/bTUQZkcVu4n+iAmefLExOb9fpO/c1JPktSQRdu6Y+SJgt8YyH/6kvGkgHWD5qv9P2Hyicwu5KhhYnvFjrdpvAIftdPcZ8lQePX6FcbCZgONB99TW75+Krukxd2TnNMKzGZR2IobPtraCW6IkGu17J+PycctPW53mm61jjNin/P6m8ih6SEMLEqj0/vnT8roDBBfS7sqnNviMzHtmgnlIW1GY0HdEgBU89uQKWRDMxc8urXrrR/8bKheRbTwfnCY5SRxRQo8vHlARUAhWgg411JTJFxT583qqcedHGfLc8htyvkUAYrU2PdVUIbfBP5zXj9SjNeidtb+SaJFhUyqceXFPaYnIiiLyNvb9dtaDqrByH+q1TnJxNx5XcVVLYd9EwW+C3dFtvlV48+MeNncxNYCWiI1ogwYl+KoGK2Ko8k41Lgblf8A2mUzoi+6wy3hh+iofIxMnI8XETVmDbpOiIoD8LSCKUyhP5k8ZciWB7VhLSKdYWrAVA1tXqn8l8SeMEbkdQjCfXQcBUwVUybF+SfyInMQB+W0qciOXX01PaeSRkRZUFxvVHJ4vUGLqKNadDfx4JJNDMX47vwVOPPkoI2cuzl2d+mtkAacVUAGm/sqHO4GL/FgipkZCfXOpgkbvx/EildGOSpw5+PF3n9OtjEEs+mNBEiE/wAmsNsKhzzY8mPKrvqM1RUaxOQIGiBab4hvponOdh5lHXGB6cZ7t61DbV80iog/5f2qefIOtxxlwxi/cs/TUwCaKqWsmPkPEElyvt47EzQUM51JBmRfxVD/AMf8p/KX90tLE0dmGF6TpHEN/avExTd/St5MIO9Yy3BMOgQa6QkGamlHv5/ab+QBeREw5mSsLyN+/wD0DEtv1qYN9Pd+0qnHkPuUmSeMwzPkC7J2/uamcsRFwq7jTZOfJiHusxJUywE4nOsCAK22TjlSBX1VD5OwsMUkJCRBl4rjWIGRVgwKWTHMSJegJRd7CkOgYm7bmFcyZDd1QZ7oyomYPpReiazSH78E93gq/wAjMVy2NrZ8oK8b1MTvPt7quKc+S55Zs6w1UGEmHvrdvikmKCTu3ROcqkcRLntcLKx01u0y38q5Njq9vJU482QrkSymEbt5L7p0GYrIL8kzjl/q5Cc+Rxjlm+QX1PyYo3NBj/SxoaGIeyPHmZcyRPQRqMO+dYiG3sk5EWH8uU5z5JJtgmeNFARs9tT2h0W7h/k08/qspzllvYpiRJqalfR1oqy/pXOoiW+Sc5GaFLoqIsPHxtH/ABqe2lEgm0yPpE5G73ggp4jRyo45w6O0m3uqBMSaVbKoc+WJ3i/ySGJjfenRGN9PJbvHQaJ/5Eaipzve1hN41JGlYVUiRN9G/JMfJVgGAMjxjCtM60VNyk0MSLuET5Jt5pi1PEJyT1eJQf31JBFH5K52ntfon/kWEWMYnafGI2Pro/oXAlJgmwvyTnPkA2STDByWDEQzWNBI4Gy0ydZD+05z45Zq44rMMO5LiNFRSkpqRBghh7o+fGOjbRUQUlw9taMjNap7in8iA9qMDUbuZuOmuX9WrMqscq1uUXmgTI2s8rUjklMXrST7U6P13oHGE/8AJy4w5B6FXDUxn6/21IE0k96QZkndtgnycp2lHZz6DSnp31jgLiwh1/VYy7tU38nctx5XBmb7/brqRjciQflaayHpxWOZ22GSRjHuDl+Ma3aQ2FXcTJJlOPHluSchJ6H7iZZWPX7amgbsq7jMkFNN5LeiiVuNQYzoI0NhqnvA3s43TnLlTP4zndwwq06IBJCRkDPbUvbim/kYizDfF6DbFR6d9HaNAr7qTJifZ6rPyLAX2mBPrxqZ0D/1wJKoEBUfk41TJTMGaluaDIK6IP8AykZZZUyAq37KhzG+LxWfcHKCpJeKKVj/ADqRidZjzT3ACTcuiPlHWogxE2njtOdScfDk3xVDIk/+Rb6ckx8mZuGWMyyzigSL1u03FAkx3UkJ35OOEY49FxMQQjj+/pqew31fiq2rSE0kiRAzMR+t8iq/XOi/Nv5T3GxmU/lyUOiXjMDOCOU/01oFKyZb1SMhDfkmPktZxVhPGzDJs/X6aNhu7JGVe37+/lNx5q9s985CIzx0EkCt0nYX9ohU/kguRjPthrd+upjWBDbhIMcpb90TmtjaqePJOs/jGai/11qf9TMcF07tONavqqfyQ+6D/EqkIEH10do0fTyR3A2kpuPygS0lvc45I6t7GjIE3sqE8Y8U/wDIJxSZRo8sqFzyd+nXRAAV9wrDe3iqDGEd4JIhllfKYk1BHcaWfqtMVKc+REE8oJiZgiN4mQzX663/AOY5VVztQJjkLUTZcBOMdl1IBi5f0q7sh/VYe6oc/wDRU5dENy5YM49dEHWkeD+FUnW278U58q0oxuAJFmxExh/41JFY1jdUCIoYE9HxVD5fIlkZEsi3BvIGdY3ptumSTfR/Kpx5xDmWsMhKyKYn9NEYm8Ku7Sz1/VQ+QnbJ1LlDFN0RqSJHFIy/lt7KnkbZiJ90m3aidTBmtX5KhnDbumOXIn3VCS5iLbFJiO22iKbv8WGWJsI0o3un86wxUgiMRVxXjjrrCdqqiTy/flUOeI5DhUZ7rgW/pqabVSMjuHxcqp8qco6RMQG0BdFnbR2zjKvuEQ2+Crx+Qd6HaNoWVkiXa9B/mt23CQTWLt8VQ5xUw1BYXRTefqaJBobJma42TnySrAtzB4z5YKVmN3W7OofRIyIqLfXmqHI8iElMW58ib5eIRGpriHuqGRIrb38fxOfI7hVQQQdIlq51oGpHg3xVYkSK08W7pzmM8imPy5VdM78RnGtsDabP0Vdxng3ZVObxwp2tmJI2tju6mARVIy7rxAVePyKEXMW3JATCcar67aII9flIIlUOdEPlJez0KYaj9NYiTBEFUDNNJb0T8eVyYhMQxLJC+2D6S6Dhpr5Jka+b5p+PycZXqxFIKQW3CRtrZbkVnSjPVIJ1u34KsgAQKxUQ3eGemibxNEjOn2nPketxP5e7Ed29T2jGjYSLVvCfzmLT6HHlJ9yZY1hIndUDWCYtdVOWEq/9nom8lsaZFjflC3fT+tab+qf+Rj3YUiFaneZfS86O2tOqRMwLt2VePOWRJkBZihj6s420V/6lX3AAP2THzIzPKhjcepFXvpIGVohvxSNyIKp/ISU+VSdWMgxVaDgeioGROnBUOWSUPdMRFkQKrl/8aicgbNspGcgbpzmkvGLgLiuw1BMaYGSZ8a2+bp+PyTKw2kC8VLiP/pL1jjHPyYSctdXunOTE7zgmHlMf6yl6kAigs3z1T31AYTnNBm0zcMECkYQd9MAkTRacaCkHq/LiqnyZd4chjHZCbvQMdQqMxE08n8FMczNpmC+JLFqGQ1iIO3utjkdT4qhzQSfXl1yoMEw/31Jma1VdwN/ifBNx58UBLsd9iMqeh/xrGTZP9A69rq/hP5GzACQP7YaRe+kedEDIO6c5RXHlOBH3SxBSwD9NSBP9Lp3EjW3BN5uKQIkGTaGuUS5qdEAGUTBninPkkLiGJShJVW5z6f31MG+jhXMEFwm85JuQ5F1bBx/EGWTtpEARpwCe+DAb3TnOSPK6yKVJTynksf21orafJHcAazCc+Q38Vz5DJAXEjIBHb+4cSbUGyqdARCP8mfHkif7QiNkSNR00dsVinwmSCJbsyqHIfcRJ061JNmU76ntMrdx1gpvLniYJJIFiCRPptnQI23f6rJG3XRMcuTniW7BvBOXq9dMiIxnxeye4NvmnPl4yKRAtRUTc0o/XR28avdM5WPmm/k4xkghMcYWiluv7aTjBr9P2W7iDa4T+UEShYByzv47rEdtEeKrvEQZFW9UfN/2EYTyED6dCet6ntEWkt2W7wf8AKb+TxBQqCRYPbEeUTsToGM81QMmlG9VjnVnLfJRFG3JWI0HE3pCZJqDV+6p5+X/NG8Rb7Y39NSMSLPZIOtzL3TcV8lFMzMZoU2Bx6+mmRGkv7WGcDo9aPRNx5OJr0O795Z/TRlvlDfuqkUNJTnyMxCRbyMbHQsI+2sO2ILbhNMceaL8kkf8AyZ5HZzDh9Y1qf/y3KoHG538n5pn5BKjjyB/SItBr7aIGpKZI4jzR8yZW0/1wpL9w9I0kGxFAgT090XltPH/1IyC8gTbbpOpgkRBVSL6P1TYhiz/WTpx/t3rU3Mb/ALRYZRyTHJBnk0ZYcNP0nc1oBtVv6TM/6frV1R82u89lqCHjU8iKDWOMzWyQZpoYgJj5GGCvXqTjjgtO0aO0SK2VUBHcS27ony8ZQEmIkuIhIfTH/nWOJgbp7jcmj4PfRE58HkyzU+PumKiep/xqCIE+/BIzMABEaS4vNPGN45Es6o8JlPdGXHff0TeU0crxV9fxbr6f51MVrop76mCZ+PlaURIu4WozOIYMemiJFaN+KoZA/wAm4b1RkiI3cdoqRZ9Kj00wZlVJNRo35p/NRtAJvPG6mJMd61MVkhYRQa+yz8kwTZ9IJ4xOAjWGPIpmlXfmmfkYSczUk4lyykupOIJB4JpvR+q38lJHHytfFDtxIBWJ36a3ZKQZM/8AL1THIdoGdi4YcPGWTREF6oMnRDzCIUg3Kq6IUZa09uRpN22EjIkat7pvOM8qyviziZk9pb30QZosciRDfgicn9t5MveIoIq86oUNaBv9WGU6tu6xya5ZL45Z6wctn+ttTJFK2TOPWNUzOGWxG12DNFVOtjlIoschMFMcokZ4tKzd5lWFPtGtJImkeO6ZAsSgc1Js3gSy4pmq6aDlwBb+UjIEbBY5tNVUQSpkoY5OtOpueaTkLytNRL6EnoXJbvnWkTICxymMvOPrr1TeSEKjl9z+0bX++iQakN29UztEBv4Q8+R+7r6F7hmDGx00xSYU9wMkw+tuaLzncMBTcmxi+QbukQKIGVN4btxR/kYRhhbBGRCJkp/rtgMTdMiQaQifKMhA/bfGWcaO3Uv0QDOtA/grfyFTF0jEli7yL020jEaEP7SOLbCz8g/hCNMPGLiC8J6do0doNyZRMG4q+nyg8yyMJsclhvtMdoNbspU0SDkRSEP5ZHpMIRFRSw74jppg9b+KBxgQ/tb+Ti5lKU8WRmGmMpiNEHl1W7iA+iZ5jbIRm+0Y6LrRSAR3IBJNTVY5kLckxnYSIE7xekgTFILfoFpOt0P5BuZJysOWKkJ/41u2sCJRJtJs/tbzHZZjpBsJM3Bi40fzICK8iG/xB5gWdSZ9S1ePjiNaQLTGyxmBiDRb+XFMl0lm0qsxH11h2gGG+qJmCCEn8kNu4TU4sz1fXWiagINpu2PdB+Q2mLkLEIvMXg/tpg8i/REHtWOVy8cnrMyTF/2+ug91gVppLfqt/JuAVcGAbaKc4zpGJJutUmvm2N1j5Jm+IZjjmSWbl6aIOPE8Xb9RMVKTzWfr23XJxyTteq7Y5JkREy/z7QeUyLcCmfFAqZ8ou9YCBL+FIyOluFHqg8q6UkcuSmJZLZOvTSMf6Gob8Uz6uqDFI8SpyxsEXieOa0ARduVPcZjRKciYmxhH8sgRc5vSRAtdByM1mI2W5chKl6+1k5UnaIqNIBF6OFIEVIqZQecWccWDBG3+zDF6RhZaYNS3wSvNmSRrFZTPiG3WKdNAP6dHutIFzR/SD8ktLKGIwcutqTMvTUzArZ8kDcASpzHJ8UcjO1DOCvXVE00fBYnQvnRDyy+REbYLRbROr01v6NCLo7tdEnkzynf1kkJsLfXPTWgEPitJ5P5/UPO4Ql3NpiqlmDT2xZSSYoY6PdB+SKjMnGmIJYlkNYYzZt1W7h3VmjdUJzyS2EwMLXuXxGePaNUB/wA/aJ0F4S+SVNqMT9CHL+ugia6cUdwNdHoh5z1ZzbWZmAnbtpJgyKen6g5Sx6KfL5FIIJq1G6tjpG1ae2slvgj+RQ2SzNzYM4CBx7QCb6akCRBSchjR+jlT8iWBK4y0yQq96IzOqiDNLqe4lJMSZl5YiI3Xcz+mqibe63cQIL2SnNvNFqyq2zK8q4nqaRiB46QiQQNQUPM6rn9rIrV/ljTAFRcoOcbR+PkkeZJNoTHSvGf1vWPDZbIz/WhL+UvLn0vj/wCzG/k0kPi99AG5M8kGlDAb0UznySZlAnrW8hioorVkDWimcaxb5SPyIWhM/uCBvJH9Vrds2bfDeEoPL/WyPIaeNKzPTSMZrkfVvVAO5k7OVLlzYbABsmOU3d99NjAqeSL1N30+OKWRJVFJpggSaqo9dAmeHJbu01bsl/kPSaYlbYYKLdUBprLcqSTvWG/uZedu3G72mYLOPHF1pgRM1+p48FiBWUPNjy7tdOwNEHQNJANNW6qO4CsgUfv4pPIFiI+k9aIkv10kTAN0Y5QCDKm8yaoZBcf2ZvSJTNpvP75MJXlygnCBuMkxcPKMXjtrRJpdT3DuGWreiRfFVePEWYqYw1T+M741u0mBcoOfo/xD+TxkZbIAcb7sM6Rh3IyM1kAKbzpuDksGOnKVXb+jV4gTAuFJyEw3ZI8wHyS3+4KJNszeNBjI0fX8QSSANW7KR8hbmeJP3jjMEkkf8aTOlEmYHD2upvyZmi+gO7sXN3P+NIBBnRvylFDOz+3ZRqES0FvExHjxWo+mqFVu6RKDyIWUlK93HJe8jPfRjibbN8FBMt8kjyd6sGEn0q8d8asCCf8A4t6okaVL+1Pny7wmWYpauSvL+o1WMXooOc0FQ3VLz58TKT7U9SbPyJ8e0poxyrSxfBSDlqpvywiISCjLyiLkpZ66bht3lYcbpPNm1uvxYmmGOUG+nIWi4KAYpp0+PlI8jeoTs9JKmOpqiN9W/JSSTbTVI86aeUlRgbiTFH66RjH+t+qxMmdvrVKfIt7MREZrKZbzvrHEAUuo7gOil5fk9BO0jyinkFR/501tD/PJGWeJPyleUCZ3rpGzF+4N3Tj3U5vyU5ZUE3b0SPJImlVmU/SZJnTHcDqFBNBD8kksz5AM9WYaYJwu+sB4ufLZY5zjOzdOKR5HXGzmaS7p/vqgLqcspJIqk84ni4jY2xkiyu8aoia6y90AkibVCnzVAYmukzG/t6aR2+qBwYSvL2kqviFslxE2D1xWrkeb+FzxP9c3spc+Y8d92ZImgvGS9nO+qB/pt8E9xNB5OnxRLy58vsBO8xM9wex9dApTRRINRuk82S/ScAsBfLohtrQY4Wb9Ed1eAb9FN5goTcTmEF3h3CXVf0bzD4vitkT21p5qbyWJkCGbn6b/ANeuqAGl9lHcbOAleRSzvMhIvnbUPjrAXxFvxSDloEnLnG/2ICCFWCt9XiG3wUGtCpvyL5QzZJV7xgq++eurAGIHdZBIFpkKTzEmS9hwEPKhkvONMAGBMIn/AOMKfL5FiAkveqFo5YZ0gEHVTkedfFxKi8lRXlRGSsJGAenSNVG1i3Pkg5ACQK/qTlzpmVpqLaEsTf00RY0At7qO6eUKb8jMLF8o8bEKnaQf0107QACVBO8kvd7JXkIDWyIbm6m6ZvTrNN1JyMQKiXbdTfkAAkEHE0NXy4+kV/fWHcamqCa0Kny+SRhIGYtcSRPfpGdIxn/V1zJgyUjzpbaY5ENLdzbx/wAaQNkEnSz5KfLnvGZJoCN/ylLjVDHjR6wuZPH38OKj/JyoxaGUmuUZJ/60mNLvmpMAUjtU+XyFriRlmuJRBtyFHH01cEwBdEk1FvPdS5fIh7b2aQKCI6AfT9NYYTU3fRSSQ7peXJkVgiaoI3jxxx+2rgAG65jITOI0fVSeRmlqt5viuH8XPf8AWhJoAgka/wCa3ScuYntq8enXft20CR/qqkUrV+Km8mbeJnJESTBcSznWkWfV7KCaQLKTyF/KWHBLtHK+VZxeqA7dFJmYh7Kfmr06hUxBaO/Y1QAGM+DfBRlkOD3Unl4yLSFPKTMVLEmrGNJ1fqo7pF7bOVPlz91TUSRX+onQh/TXQYyFJNKt+Ck8m0lETM8R6yAmO2ntptCg5RTjR+yTl8hbBZGWMhlKhNMG2zs+akkkRo79FHl8lLSTtl8rZ3Hj63pGJJgt/Kme0VNdknkEYwtJMhnBmO399MeZUd1a2f0o+RFQX+n5QRgm9XYwfPqgkX0bspfycQZYk6Eyzgmb9NJkn+dFJ20U+XNrFuQlYzfVfrrRMqKX04t+klesz5VKuAO9TvOqgGg0Rzbso8vkWx5THSGIrFnbVgCYNvtuVMHWOu78VNeI/k4jKslKhJ0NaTlQeyDkRYUlS84xLxeiYcmJRa1Rx7hBUZZA1MuvRJ/IW9ycpIBEAVHbb01idv8AT5qTlQbRyUH5LwTjB49S/KJk3nVASa2Qcp1o/b2UuXJmeUXhnoRyT3Rgn660AWs4UTjEC/wpPMOSZyWRmd4zL1DTWKUKnuyuVPy5ry5Lnu0wHSIOukYgqTlj/nSFN5A8vdy3e/q8j2kJGmIEw+SmSRAuPB8lLl8k7JxkD0YpapNtbEHS8KcoETdTefGmVrkxMTET0YZzqhjWNFzJAEBv0U35jFzFkdiJMbm+kCKlvkoPGOj+VN5eU9YyPGJkmWYWv01p3tstIFD4KfLnClYiVmd80kzd9NUAYpuoJOV3vZS8pqKvkCpambf+tNP/AOvFEwaT8KPJ4kS37qhD6zRb9eukEmooEXGrfmkebKRbvbA+0ZRIzWt243Mwsb12t7P4U3ntmQqxwrmJWdtV2gf/AGb4oJMk6JPMZAslvGVOVX970f2pNP6NlLl8nJtUbIIMxEIxvNzZqgBYXf46EiZb6LPIMsGFzy2LjNRe2kAmwij91JyyL8tnwUnmTJdL9aV8RXKxnWHHZ1RIN715pPLk1Ib4YgjPGytM7RAR39A9ftJIENuJEOMliMzRrEGSbLdwnchS5coOkISQ2blZhrVjHzdn6orNfdspTk1O3laxIkckrxn9NaAKahTQWrKVaJji3+QEQQUkNzpkTIqFgYpSeHVL57DMmZrra9H6ONadYfJYyCCW/FB+Q2nBc75MNGg2dvdYGa7IHy+RMkF9cfuywcdJxyDH4pmLaasrxnnD1FYETuYdk669VTTbwXyah+tHqsc+sCifjMsSrC8pSN9tapECr6LCSKO74I+Z4yhu+U9YnESQ6RU+yqupo/dU48pNi/GnHQgki8aKTMUhIyMgCp4+abjyzz3kdjHKTrkDrOgwaaKhU7Bvmqcfk3veQRnvMpsYxqTjFD7thE3E+LfNMciO+8sT6rWK0E5Y2q+CsXoKeKocn8ZxTCyEelxxP6jSYP8Ar/Wj4rUNdJdkfIpBnBCnSqMT9J1u0Ru9nomRpRP5hsTDk9MpXL01gDMvX94c0g5Ezo+fqqHMAviG9UjbQHHbRWa+vgq7trzZ2VXnyLSJclmDxmegXesMcdINN+q004Q3onORifFLmbn0rE7akdwrunuGtofmFQ5ojfI4kxHGOmLfdFR/zpobUKo1EmJbr+P/ACT4yPpJD+4kWIOu2ntgkhXiALGrceiocrEcRGymxvyY9b1NqV6v2WmKRBVOPyJlhsRXKeWYoP0NYwRWAqgTIiH67JjnmoSWOTyghd6Jo0ZAgbpBn+dX7bKouOP1JmRipORme+is1VE73+39Kp8gP9ySwe4Bn01PbiRE1TMtvdPw5ieU5MZpVZhAUdJGkRV+aZyo/VhPx5uCic5iDDMTT9StACZG8QqHySsxV0Gc0U8oAMTetG81VDtIGo6eL+05zG5xIpvgjy6zy6aAAU1MC4VPJAVYtZJIOjEWV66xxHVIyxyMv8TnPxLqaFer0zH31EE1qVUf/wCMcvNOciCJRKCf1HsbVpmTxb0TOmrnZU84IfafjUxEYnywp2XvoiaBseaJAMgN/NU/kJP1ioio3clZ21MG+qruNoMdfZzdU484COUhgbjiZq666BM8FQk8+WviE58kcvdEG9Bbl2nO+tAI4pFROv1wVTn5fuNyaRkABMLPV1IxAFG3VOJOkpjn4pDCYjdtj9f+Y03PEuV0BB6t+6f+SWpgzBcAyVAdDaX66NO7VI7rilWX1TnySMRCT7Rib2SQrr6aw2NCtMHuJ+eCtx5RjkJUSTsY4zU/101OQJVDPvPHwTnP8nMDMsTvZRPbU9pNLFv4VkjtB1b5p+PKSbBmnq/+zLA6xBF9C/i+yqYjE3fo4VOPIMtJJYEMxG2DU3pBluy00qNeifjyal8iaxEyjlqU6aT2mjhXI6x9pjmsjgtV7hf7iekxX2kiKgdH8KsTFjZV8yGyYU5Vkjclqd8awJsbbKjIiLN26pj5CgTylsUnH+u67RrUtFAkGtv5TfyMDW0OU2thHR/JPH7VAnRuyf8AkE68RbO0pjHFx31u2tCJTHi38qkkK0lnqTCLv66iCMhCZyNAXs/VMcuQETXlCsnioqThD+2sRWqe8X1TvN8iVZxNO3tyMN76kUPEKsSLereiY+QiZfGS968ZVaYjRUUMd0Jl/SY+Ui0tqXjxevYm/v8AXWkzx8m9ltf6gt+qr/Il3MXEv45ZWrMxo6QPlUIBmG/JZ+RpS4iQd7mohGzQO29gif6gWT+anEiA5cSBmiMs/wBGpAA/qaHounDTZMchQOVnl5cpTL7aAnvWkhYZjxb/AFNMNMUTYqEchPbZ3C9TE3tPJuN1u/cOr5J/PJkuGDxutv67aDiCL1nqrBFxEKhzjZLb65bWDfroOAIihMLdx0NET5OIxdpK7CpnOX+o1MfzWJb6KhfhCxziGgdpxCR4ntSA6VnWve6dYrR8vNUPk5vizg3fQX67W41H8jjKo/5iUf5X9woWMGxN4no6D231LomPFMfIk/ibieQuDEtePbQYuASVUxc14vdN5yvpEmP/ANNRPXpqTwut3U7b1s3KY58W5I78YnPFlhFAMajLv0q3xVjIwQbpvI6zXtw7N4njHedYgzVYGeb8k5yr8me2zmFm622jUwrBByiPHbg/FDzYVn0fEpJdv8EzpGwv1+VQyGNPsN0TcebCsDiEwkg1PFnpqCK9psqOUxt7Kj8oSzbJkZn16QRE4jU9lh+vqsMiBx9E5zwSD5BShIe2ZkZDWIyFrKv/ANKSPlbzYAYGSnIgmW29BBN9PJWDBnJvgn8m+x+MpZDO22zqYgT9pmu5VDmsTtM8TebhkHMf20GRIl25J7vXVOc+LiSDEQZagr/rUwQVv6iW/cJvKKm2SUKT0qJ+2ijd3RV3DX405IvyMwSr+Sn07Sk2d9FwSR/L3fFOs6KnH5OU3x4+RPSJYYkyf8b6mgtZvwT1EhH+WXp4rSsBnqjX6a0wG3PNBgjaW+Koc8TDF9LGAzMv1Z0UFirGdO3SybzmvPaDy8UzMEzCfbSRS3gsDWtTyu9E/HkMsxjkhyvEr+4m9TGzKrXVvxsm8uOMcSYIyULNFeuD7BGrd1WORAbcKvmk544et+KQQxa1h1HYKRd9WFRyIABD8CnOfjLyfSNt6/8AGggCgsqBkfxQy3om4/KRFnL0RDqss9NY4mdxD2SDQQn/AJLOs1ieriLIi51MkCTbqundo3t5yqebOd3p1WjLMHfUyNZ7t31WGQr7G7dlTh8gn+vWLGEGfyr7a0VijfVV3GZNX0VTkRXIJJCfaO14WHUHi/FPfJg1Kc5NbtkzigyVXbc9dbtbfkk5V4S+KfyIy7CfYywEerOgzMGob9FQyrAfRV483aS7BZnrxJqTaK1BO4fFMAmtviiP8x0oh8VPQWX/ADnVQOSZq2+U1PkKuGj3YPavSYz0jUHEgK++kCic+TlQ+KpyMe4DsBj1vQRH+TDfJPdNt+nmqHyG8+Ve73FhtE5M4id9aBYf524vinutN/BOc4Z8mKumFhYmSe/fQACIVdxnSfBW/k/2mRyAkQdfdEP9MaOyLWVcnfXin48j9rP0Di9+8v01IkEzZJyIvY9VQ5zFkHjV8VBBjfbN6xiLeiQRMv6elFT+TAMIryO7KZYCmZidAFJVTFTBt9OqocmgZ63yTvflNx/bU3E6ebgpxIBk7ez0VuPyVMXV4lCJepDeiCkZaf8AL80xyGaH7T6bzPI/qdYg5C9EgxaofkqnyB+QRUPOE5H41GInRBuJVAiSNE/HmLMnlKMDlcZr0daJvsq7oMD/AD01TnNychM9JV4zNxjaoNaAej66rDMZGIl6e9lU5pI3PQnaayqz2rRXmX6Kp7q0jyT8ea1+3MTLkYC1/wC9JIiRTiqOWtyNvX4VDnDPGYueIO0QwTJv19dECI809/eOunmHqqHyC2RZPl+Vrtu/2mdSccgKKpMSDLbhU8sZ7MnJE5BUilNmtOhukGbUP0/dVPkrr1huiLVI++pg6tuqQY4Sm48+KYQd6g9YYVud/wBNYY54mTZMwRN29k/lZC2dTsTFLGibzd6uFjnTgqHyIryjlKURUl1U03rHAQO19UgiaBUOY3LL6ibn7nZst0VF0jLfRNx5PpsciiwjavTGqKRnPJP57djHlxIb/ImRTUwMgN5SDPgw5T8fkkize3Ow0Tj6aTif9XPD93V9xF7DVUOTOwz0RpUGIIAnedRIAm8c0jOTT/MJ/wCSFnqQsdWhOs5rGtAIf06rYmmx8U/lxlQj9q0UA1PXEaQCK7pGXbe/nX13TvNjykJBmQ5X7bJZY/qtc4rDfD5VDKnBMc+X7lzfLigKhkPdRcT9tMR+JkAfEqn8k0+0SN7wsEYhjOigqP8AS0mLv2e6c5ksOLrcSIKQl0/8wgdwEt+uqPkg2ybe6GuMjHSdaK2kFWP/AGCJOoT+fInDtiEt+uO+PTU9uOQ2VEixtd19fx+PPtOBH9AuCq7xoyxI1po/NYZCIJTHOJjyTOYnemeP6YNautX1TPn1THKszhAVmCld0k+ka0idg/vVPfo/JP5pxcriZPWDihstba3ZBjRUMh9ClUz8gZzESjYn+NHaYpRPcTtD9058h5TO01EknQVUnvnUnAgQA3+rTNr+EovPi55EZ6w42BSv86INtfp25LoDTin8knG7Vlx1gq50EyIxRPi+dkxzaGHt4l8YmJZR4r01jF9vH4WpFC+CY5cmqY6THl+LTOOPrrSDUy7KwQazV8U38nWUkhycfqLyxojGLWfJachXV6Jj5C8YwtzsYCCYzogESdCqxypR9E/lDvDEM8fdsb9TrrXsRTn1bL3A+CxzZDyQ2W6mC5gR0duoCe7E2uD4I+ak+QsSyDaAqWvFmOujtE6vwTONm538k/8ALst/uIWVsIWJez99bsr3C6qTSIhsym/k4qRlMH+VRrR2kGLhYainT6RORGImhdq4iO5JO/10EG5VSaxo3xTTVSzdMQ+gyW+ta1f+uS0waGlm7J3n4mPoPjAQEv5F8dRz9FWJ2mFj5FS4+uZhtCTy6dNVUVjTbpusD4PVH+atk37xbISWpPrqTIE3KaR2m/3CqfKNsxtfkbwyEYdBE6Vb4LSLY3QOfk5V7hFMu25p/kD+noqktvyTHPjyiOVGUIarFRGdB4iqe40FIf4j5Hl170TEWEj+6N7zoMRBPzJ6fCe6nbCaU26GCmZx1h660gXKO+KGXZ9VhiCGYhwEP5Dgy3Wihtb7Vexb1TeUVG0VLMEfkz+MVGdAAiSaJkHSX6LHNC6lGliXKccyT+mqpoUSCKTRMfLHub3taoeMsJ6zEak4yYlUcjkJsEf5M+UfuZaYnsbB20QP+TQjmnupS7fDVHyInygfdM12C95jpoIfNyicrxVby4kSzKnirf5RXGMP16aYIBjZV3GtE3mWzMJl2YvPj7p+v6aO0ihoE1J1BTeXq2X6RmjjZ3+2sMQBJfv5I7rRd9UctRUwm8VDMDnRB7a6p75BlY5ZQBYlKgCE9u9ZmtbLEa2CRkN35PwR/k5BeQnl1mG22id99YYxaUEi1G9EPPnG8MlmZOMk8RHfoXqRiCeP7umcQJmifz5AKys7bCAXOc7axxrQW/d0yO6luizzsBAsoPstl6Ik1mrfqtPdNdX8WR84c90X09zj76Ymq3dfIGQ30W8spVz1s8ocBjW7YpOixJE0kfiZ5H6F0zdflyi/KttTB6y9AsMjIAtVDzFJSIhGd+Xj3Nv62e3YfWq3cTzROYEwPSo8cbjO2gYi1nyWGWRH8/6egqtM93I9cBlJN9zT2xyKZ7rh8UvnMzBVT2TsbGkYntUTFSL/AB9uybyrjQRKdu+7F9D+2piDAuqGVdFjkeTDcbNt5uOm236k5RUI7qSSLvVYUU8rQZbmVKkd/pemNdjZHdssJFIcmF4hcYTE3E3+mkisETisc9TMvgjMeMcpm4rrI1/zejmKN+6AYQW2BvLvc0xrbBYZwKLCdJrP0zaZK1t+B90nLSt/dKu3Q6YIeW8u/pp8LfCO+km8u0peK5iXI944vRUHO/TVEAUNkHKkEGf1HyQbZzbTgGAGOm/WNT2yG3RHfNKQh5jS1Ys5/wD0kT/xpiIKk56l66BHzCJ5NzIzRjFGnslUSTQIHLhOSbOkEUUREs62WJi1Ib8YUnuNRPwg8uMKHW6hUm45CwEawxM13enFZ6t3S/yA4VDNqTiuMQaeyQicrmHCHmwJcBLxPtiJdJxkwbLDIWJrRL5tLy5QZ5RI3CIcrvFaRjBgALSLiqDzdkSrqO3lBDyFl66CMZiWwsDjeG2VvJX3BhTMRFUzFZrROOIpLdNUdwAIpD5eCU5EFcZjIiSzv4uP86TkRELHI3BQ8+IfkZJsZkE676ZM2o/xTJJrNXwQfkN4OR1FKl8dgiPp9NT2mZmgZWqBRvkl8/Kbss8UT/XdfdDbV6YMtsoJIMTSEPNUkuBF4qfolTi9bt7X8qSY/mTDfqklgfJhiYA5NVFSpWrjYVW7gKAUskkiV5DifoxD0jvp0ikh6rHPQUlv4ReXGeu3SESmW5jfRFIN2UUsp/ycQwPFjKdCJuIT7XpgCSTUbStJN4EIPySEGe88of8AWMIPrOsQAJIs3+Itq3yS+fKMufakAEVgWIOlTp16Ip1QeUtZhhwBNSRln9daLZXC3cQYMT67vqkecUrO/iXKDKEUx01u03Df2pORJqen7TpsUjyCAIV3BmHIG+xdaRiTWaUQIrNreiXyeTy7LCYL2fyGe+2qiDzdkdwInySSXyjl3cd42afSvprGhjUvRyg5z/lt6pX5CohZnc//ACtjxs0i1Q2wtMnj4pOXNAqv/r6wdX+p0EE3eiJk1uHKDymPdRvFQPR8h5faNIpMxVM1nFvqkeXjjAySKCExR/3q43soOZy8m6KbzPGs0lAowGCn2/b7awxIpYP5T3HE1U3nyUzmZ930mOVCP3200xojuxiJe8UQW943fKczSSTyk+n9tM80d2WND/ov7SeYPpEziKZ4kxi9YYnTVBIvX90SvJ/Ig6C4prax1UCx1ZROh/zu9vJI8xZV3gmO4XAteut2kWhBIE8fJLy5R5TDNdG+JWC2e7pua6fKO4GogU++iV+QmpY/IWAlBU3Q6aTWbSpt/rVuUj8iDMMzVcolwlYdEEkbdVj2jV+d0nlXJMZJX1bicv31iLA3l+ynvqpvPjxyqS4MRbEF3nVxkbUD8ETFRRwl5cxtMA3Hl6MLOznfVDF/CwMx2ypLC3NxvOaKJZf00yYjT6eqmYE6JHkSxMxtDDJDMlkE9NHGkLTNRZv6ScvkVDrEXQhXeGJo1oAb9fhEgxqISqjPkYzy5SRdSB67xqgAREUPqpOQApdK/KcSFp5RnJylwZicae0k0uiTpZTfk5RFEzG+H0hP1+uq7cR/qw6eTGqC/wAYSrNIj1kEu/EnaU9NYHE0HRbupAtqp+RKKzBGUEqPrONaukRL8/BScjpZSeVKTF/lk7ZmQrD/AH1QBNDL8ESBQ0d0k8phlJCIZqYViHO331QGoiVM4zD90PIHAT5Icm5WN+MMv9dcBXUhbLLQGkvk+SmfJFgo1KksxGcBOkRXd7KK3oMQleawzRxZDaYmskMVOmI5rTFj4P8AEj8mPcBMsNlQEXUmtE3Cg5UtXSz4qb8nG3Mk8ZAJOPrEHrp7SIWGRtp5N3SvybAb44yim8Nrc/8AWkYgCppzRJEyVPkmJN5Ik3igKntnTS+i5jKL3lK8uMeN3B5VG2JTOmYMi8LSJBFn1fNJ5wet/ig5oJmJ0+ob9lM6aKf8nIIKIPUa6+L6/wDOnjqpOWM7eaR5JiXvIsZOnXHfSBvdBJJg+7eyT+T7zt0ZlLIitzOk4DyQZAGRPo/xTfljk9Ge8RmHFjNavtEVvs/dSSB4peXMpeTADa0KRNO7GNYY0oKKe85UUn5CYkZYaRCCb6zkjVjHoUdwA4JOS8iPJBiEdxIjK76rtpIqY9VJMX3dNEvLnMm0xgnDLM771qgCA35qZMSZ7VN+SDeC5xisPECHYjbWGOPB8ndaTk5fmpvyKY4kPiA3IQZRlu9tUOFco6N6qCY50blTfkMnPx5RjLPuMpCcY9NIr/MUQZmYdGAlflZQ7TF5M7M+WqApOqgmQb+QfypcuU5YzRc0VGCYqDSMQNP5KJ1x2blT5fIUM+6aCOw32vrpxxIqLfrYQSb0EN2U+XNhLKnBJieSnUz21YAG3opOQFRU6lvdT5QbszM7s5gZai9OOU4zRR3A+HF/KR5jFbRdG6jDjip0vR/Rua+akmlLPj800U/J5MBG6pGZxyluXbVdoGVb83ZBIvr+cApvJJmxuBgnJ7llK6bdNVXlCjurGvgp/wAor4qVRURS8rEcfbT2jEf0pMzeqm/I8s1cQRuQlzDX10wBaSFHdHho9FF5E9GIYhFtqpSSY1dRZSMjM2L9Uj8geUEsrj3cgKu/u6wxJrpHnLCCYFaS7OEvlT+0Y8YGfqQ7mJ1UYjpdczE1vVsFSeQR1kN5mSLk48mP631cE10lGWRNTct8OiR5xYXu8mG49zCSX9J20xvZcxIH9X9FLlyYd0v8oKycautahNIlQSJpLlJy502LEJ94/c3etWxtLbJkZ8Xopvy+T7CrtJCMLbCdM6oYgXuXopJN+Ck81LWrxU5SoGDVY4iwF1HcQYBGz8VJ5yLdRV/QMzPLv6a6DHbxUgzXil5crYYKniLPXLU1/edIANay31UnLRS5cgaw7TtHtGRgX6b6sDQGxXOSADWHxUnmllnJQzeW7gu9JrSKv2QSRlGgDeqk8pFWF24ou37R8Z/xrQTS6gkD7+VPl8nuxOKEEc5UD+jSMJEm4b90AyNYb6qby5ZU41GxIJU02ldNXAAE1qoJFYupcuZiSehvPrLtbetFZ4c3DupJy0EBSefJeU8iMMnuw4iHrWkACoupJGPAvgp8ufH3TB2aIc3Ey9ImtX20bfVR3Amjeik820gYWfLp3sJidtJIn+at0WyyB6P8UfKOvkQXDuXMCRPbVEcohQcp57+am8sI/aikFk2pzV63abEU46O6CSb23hTeebdrTHLk4qN9VFIFm/FTqeqi81kIz+ssWsZPXOmBe6ikSb+gf6p8uZhZqUjZnE2MD9404gi1gVIJy/yPhR589zjXSA75fIq8/ppBiktsoGVTEyp+QkqYPbNrMvrb9tbkKIJMt9VJ+QE3g4kQ1CRsLD99VAAnV+C5kmNuqly5rfJme6Q1sYUxeqB2U5ZgCB/qFN5zm1SIzXdl71egY7bKDnNPlvkovNZinc4z5f8AMwHpqiI4+L+UUFCUvJhDNBO8XEOSN5bNauQ/pv1UHLQOVN5ip7fpC4FlGax01uyBOSgkjm3+KTzEhm42Hj0hSmNVY9zbqtMaj1UuXMlC0y1US3Pr660TUiiAZtvxfspvyNExGI6V0Kj9DVACe6FEYxR9XVS5fIbu0+06LdPKv76fVuy39TxLbmf8nKUI/wBf/aWBXe4uN40kavVBJ7ZNKN81OYmbZMEzBHFiM+sfbTU1mim1qj2STu5hbfxZGaDjMf8AitVAQdjGvBuyRWGDJs3gSVoj66Kao7hHdYNsJHkKQ3bCy5Zafxv+o0EUrZHcDWJL1Scvk43E+3YKmZO0R6BpArH2pMm/29+am/IvcvfEQVniZ1VJpMN+1kmInGe4pP5H8Y8YjGzJD5QzXb/nSD3W9VJNLqbzYI4n17VtF9Ooa0EntkwG+axJv7pXm5lnacu9JIwH66oDR9VAMUJohzYOXJYora3ubprAVAWGVhjZwk8jraMcRw5IxU8a2/zVrw/1QMiW2UpyKQ5PuquxkbCdSZBM+11pByINUrzYNno8pZpifKJeW86RTQkeHsk9srxrzOlyxEwrBPeV+uvV/Qo6Povk92R2Ib14InMmjrfH0IwkZ0A0gtu6oSKRD6Jv5AuStiXiHdhjE6wrUzXz1TjOhpRuE/lQTPJNoNqg7HbvrQJ5N+qwyNiIEIvJXeZOUciGNjpj7aQMZrVVP8+yY59Qn9zgs9yGEXR2mO2YCZpFHyTHMjaMPF47b/jIQv30TWtnutXlq3ZU8qqpGbkNqyV+utAnl4t1SD2kSK+HBOfIi2eN1MbsA1S50dutZfVI7bSQOKc5RWIY/JDkr5RW9fX76ZN36JGWuqpx51JyiYKcH1nF/wDnUEQYio/X7p7qwalvVV88E8npEDDa7/7a3Z4Nwq1nW9avxT/ySFOBYrkw3+6A/vrQR/JfymcgYs3dVeXItZA2UiipupjfUiMgIEJBmgqmPkHoqBbvMtJMvpttpgioumuKY5jHuOsWdZ9sX4xOxP21q6h/f2rBILu766qpzmIyEo7yWPFhtfrpilLN1smmpj9VPOs0z3SRWlX/ADqSIEh+T1Vg1/8AHSPB2VTlFDb+MO0SRKLRvvoygiS3ssKHgNOiqc0ztL1mGZmoGd8fTWyxEyG+q3dHBOcrY9orEwThZgrHfQaG6uY4jrylUOTxsX1g5RHtgjeNo1MgmDeU93djoZD0T8WZmWdmqm4tJWbr7aTeEgGwKYTlC4mizBkSyNBEHZYGCRkDMt6qn8nKcrlG22HaSNEUqrxkgTeip/IImOUxi5jpMPY1oJM6XWgGIOj8FTykpzkJlWolnb+3bQQQVQM0yCfziB99XEC2W7gt6nEC4kB/iZIgyqHP14tM9OxyuMXGt3EVNcQsLwbVb8k4kTO+yD5T5UMTe1TWgVKvunRv3THLlBMJGMZ3Q6KdvXWpdIME5C6p/J0njMywZJoibQb1MSkHSdVTjy6PGIFG9+hWGN9BO7fRIJuahOc2c+7vMjHKJZDE3pgXVDLQWfqqHM62KjDg2kmZXREmRZv2TXETNSHdMclwdBUhazK7GpGPir7xbJUOaMXyFRuGVJajqwXOtpLb2VAyKX9k58nHLPEq2JbIulPuamDrU+T8OKwJA7eFlTjy49fIlGfsGBY1iKUv4voqBAv5fqY5RxLEkbbKMIxNjOpgSr7pMCDXTg9FTy5e38eRRdKR6HFo+2gDxb0VgjS1OSofKsKxLiMD/ch6U6Y1vRIjQtvdzmLJcZvxjCe2YiM6mawaM680g39vxP5xQ5rr9ydlnGntskHuH9X4t0ROUbWTDiWhWPG5PW46ak4iYrVIrUNjVOc+DmcwpsO0m3u1gDNEiZ0h2ROZSLxlnlyBO283D11jiRcWfgrPcBX7VTlZa0VO2+xJqAYuKIJN9Z2enDROfJnsMY29S1O3/egU5qxcOEx8jyyDFT1cVImNTHaLmEzShEtuEx8lTiJqw95gkzB+uNOVaXBTJF59eqocrlu/Itn93cgY1zikCG/hIIjdE+S5abhlH1ipCOmntNqqj/I2DfkicyYRlbMle6I9OxOgjUW38nqtjllYR8N8X8+M8SyIlYhFDMvX1NT2muWv0+G6rEwE5y6cuwtYfTodvvqY2FkTF4mUx8iE8uUG0PEdwREhdaAbXlVQWmOD4u6b+RJaiTabiYsJtl6aO0zW7YVRtfiicoPdjYu4MMHJe22tA0hvRacppPx4dFQ55spGETOJ9sUGcupj/wDySMtSCifIs9mDIHEnYkwfqaDjFk9wmmr8E5zaSqNsSt+61jM6ntB5q+4EdtxKPn425eXba0h2qYmtHbLf2kEf87NlNx5nH/YZWY4ANlpUjqY/5kefoq7iZAtKbj8ki4YLZVerFAibY1J7QYMx4eye7V1TfycVIeiYHDlye7tGg0BHmkEhE5RXFmBn3VdmeQUH0nRON9eT1VDKTxfBN/JiGfcSqQHF9YY7aKyYCqZM6JvJCg8t65IJhsErGo7p0p9poavz+U3mbBMwG0OQPczyi+2tUmNoeioZREWbYT+Rn6dZeIMgAExqf6I6v5WkAwZEP6T/AMiTK4tSD8nes/Z0X57P1VjIE6eb+058rO5UkEnixE1KzjeNBxGr6+qwymx+/N+ac+QUHybgrEOdoz3rUxHL6WGZBgRIuicjaDb9qi1BEbtxrREEyrGWU8fJ9FQ5TLQlbYOqA1HbUEidYTMa/wBP503THyBNN3UYjaHl+pet/Ov+VWM8JDeyPH5DpcLjl5QsM3FP9Gsa+SoSDD83zsnOY4bGOXJLx1ZGuMzooeSwzIFRTRv3T8eb1dpndExP6VqMsTrCe/GJMqn8q+sNYeJPVpJLp1PZ7P4V2F/5f4yn8zHlZILIW/Z8dbtg0pycvkk5Ec34J/P/AFeTcsPFGmk9sGpP8mtOj+lQz8G7pv5GIeRRco5xdS1oikwmQCSN+vJOc4N+Q35DcH7pxEf21v8AR2VDKtDVvgFQ5gVEWZlJJYeTLM6mpOqsTFPq6Y58iMBGRtGlIz410INUYNqrA7f6f3CofJirl2CUkMrPHtrn26E0VCaV0VDkwHk4l5Wcg6x9MGNTFJ+IeioGlLKnmxbhWSkFipN4ca1qFV3TXUeyofJxW2NjZZm5qUaHvoykizbCQSKAWb4qpzjrEVCIkmJrH21zBBpv9+63cDwcXCJzhCrv0XsoIdM6TjRdDkNNG9/NU483BR040EFnicuKy/51JA0u9lhlEVcqh8kP5CFQ2Jslsf8AO161SCIb4ekJBnYKh8p+qjfK6Fgi4emghNQIO3q+ivx59OR2c+j3+3+dScazG/VX3kUFtU3H5HGSytsE4DlSaCBHF0fuqGQJndMc52/bWIOtWShWmazbd081XccTCqfIlXTMrLt+2Zri+laO3G4hvmtInm3wVOPyClNMYXHb3f7aMgRU0MKu6NDKpx5IqL67fo9tQaDg37LSDeOj+tk58g58U2YDr5E2yk7a0jWRl1fmqkD4VvLifedx/LxnqnXBoIKrvJoSVQ+TbyFiKab4lvWPuaIy1DblaZs/ZUPkNkCRzvmJw13qNA2tRv5V9xBnWG9VTjyRRexxtlZ2gg+usR3Uiu6wymJcKnHmAkTLJNuXblhx2rQJkPxTOVttUxzmSfoVk+vIqPSMaR/43f2q7q1t1hUPk2PxrJjxhhyEx/zo7YFL/K105zFz4scpIkq4oniXWJTWIAMX2VjKBIt5Kpzi/wD58qfcEktqMN6xGJo6rd4Jhu6oc4z4xg+9k/uWMX+moAN8fZVM014+mwVDngmYll5VjcXDxO+iTjqmQaWF9x4+SoKRDLIu0sNxfjZeqoaMJxzmgP4m/kOUeXGSMWREPTvXpqRjlYUMfISDJvd3THMlSYp7XJOEW/uaaihdkknFjR0T8eYleJb7UiULKnj9tAAIg3h8UDKtfgqp8hALDmRwWSYmjW7YqIVYkRwI3+3rdPx5SwcsSSQwRUkBn66JgVqFQyIradPR7KhzeMw/SBme6oH+OmsYPNYEER+z09Uxzbk42LIyrVmIkMTOg4i4JfiundFn08LJ/KC3N3k3geTHk50QZkXDfhugZHW0PyVDkmKLSHIH7jfr21iZvfw81UmQcpl7pj5IqCJa8nbePczLoNQDJVT4jn1q7pvMWCZiMzC9FhgdY4kClQsCTU1xlNx5S3ERlkxBiYKMbxoOOlZl/KoZTXR/qfjySfchMm5EZvlEw9NuusQTxLd/VByB0r0VOPyNlVUw8ZGWvKp8nbWNDrJVdwy16cnsnPkzHVUYiRGakqNESYSSR8+b5LHLizER63MKU3LProgijd1u+ZB22hUeUcs9oklxUpDb+usbWq26o/8AYYgWfm90x8jiTkZZnCR08gnUnECuqo5TU+RTceWJmhJqfKSGNwx01iNMW3dV3RQGE/H5OLLypwL2aNiVJm/+UwOT5bIyMCDWni+SfyyvaMo95lN/0nQIFFYIOlfPwTHNqiB9sXd0JEMdtHbs35Jnciz9lj5ER8oHcIuDeRgPrrRSbsqweFE/8jPjyORJSINvUCz7H66O06P9QCInV7InIHlt3npFMcVvdgvU9pN34pmRSdbO8pzkMQxLTLE9Y2J5dttEGoIbCoGCHDYTcXarMjbU5QFcb6Dj69EjOLJx6rPV64+s9NFrLDPQN+KJ8l8sMFcXigBFbFS/fWIgVNYb9091aXdk3naxZviYQOTcnXH+NYzD+1UmhEwm/l/L6MkxiI/bnbroIoAaeqruilC+KP8AJEtWpEckY9ax+ukXjZvxWJJEPXy+yifJJTmJJ8np6zBjMGsQNYmFRJjWH+JvIGCkkqiLz2/rGoOJitknMG0JuPKcJIg4luhKnyK1oETFN/tMxZOctgorkQTPkC7l76wHFByjkn/kJUhN3yxAbhMi/b7agYx+JlY5nluBYo7+sQzrDGK7qgchQvx6InPikKrxKY+7sRDrQQZ0JcLDMk1ht1R85JbwIzszEbs/5zoGJmk1bhM1nGy0rY37Sk/TkNRDjWoRw4qu4YkDR/SY58pPdyLhNoSpZniD3vR2yKWRIBnK/gi82CYuYzkzL5SLtoOKSfB80f5IGqQoRW/WWd9PZJ4qpHcJnye3knPkJ8cejEk1xmNpjbUZYD2WBPdQ+KJzCBLEY9Mi9NJAuLLdwM7fFn8oPyV6YZRUz+WWunfUjEzS7+Vc10lvn4pjmWrbvjMSeO5HXWI2fqsDoAZWOUj7rco8cMW7QvbQe4GTZbuOhMcm56N5eOUTEdYiBey6ZyyjfxhvRYZTU3TC0Dvlw5aJtkZ2/tom5u3CZmtIh8k3nE5HN8WfIXAEOOuNasoGQN3ZuEHmioHREXIuwRRrVuUCJpMgo/yA2eL+6KG6VfxhxqQTECIbcKgTFC/hH+R4ybrmXvyjZV661zJiAseJP5yWflASDd6O610j10gGZpBTXcvkETnuu8Xd5GJb49N9bWLGE9xmtXus86qmzezGOjXc1udkClRBbKY5nV6rKlOxKZG8a0UjikGLgR+JjnxiSPczUcolx0PyfvrHGaaeD+OKO6dQtPG/cOBl37pN/wBk1hQQQVu4kzkIogr/AKybT9XyCOOHJvoF4kLHKDUv0QlK8Qbz2n8SMPXJpmdUyJlv4ELPJzAGf2vJhZi427msO3WplT3GJ0fwXVGY9slPHfGWLfGGa/8AGgjG4o/Fbvm6C4hiLuCI2CIM9tM6C76pJNSm8v8A8XO/FYxxcu/rGse21IeyO641QEr3Pr1UUktc3pk1oJKDnOqClswMxTBtncrRS0eb/Vhkf+Yngj5GGfTJ/fp30RFdPNHfIkHVK8uNF9WRSyHa1nvqhIkhvgk5VO60xyaBL2izB5Vc539dE4mgJhE6kNuEPKViKpKYJnseI7a0853QcoxrAlZ5HTFwM8vxdpLdt9YcLLAgGRdB5zIcjvZSb4IkKl1qj+nD4IGUG5vt9LeRD7o3buGJw9ENEESIl8Qp7jesezCR5DusKSzAMC/jD/xpmaP19lQJB4Qs/IXLy/SQkrNSJtJ/d7Z/kNuiDb7f34oPOtrGlZ2/dO28Z0QZkAypvY04IPNTjQWTmC1n+t9IxHVaTvRJ5sCPGI/cflMzss10/wCdMVpdv9W0ipnVF5Mssdlgp9yVYzrDzQcu2z/EvmmaI2uJiczEONMTXijvBEUBe3NDyO8+VQ8okKlaJe+tFZWGe01CEwxU2gJb3JuXjjVCSJIqpJFoPbKV5gwTOJiyIMLEf86xxqZuyjusDU1filflGoFvpmWomc3OI1QAFNEyNSdHt5JHnKQUPG2K3nDiP11v5InUqaSdufi+Czz5cqeRJCAx3LeupAgSIhburSFPyjPIZj8vq5iWejvpJJMiqCZ6fXhzWefHrI9FRTiH6nXDrQRRaTegPEQ9Uj8hM9eM28RzLB+tzq4pTdM5Ckx5ofyKtciFwbLElyUf1sRrw+38qZHa7pRa8iMpl5Esz9yfpqoFxfyQcgDL9eKXyIvoJnq7XJX99YwD1cSp7xea7gFJ/LmHdjosixHuY3I1uKZrJtzfqkedxU8iyJpOpEdNYiajT9fkpmDfRuUqzJPFLwzmXqnFI0xGjeixz2k1S+QITUExN3mQYHWgkzqH16/Skxc2SvMuK7UXPVLGfpqgDNbraOLPl0U+XKItzRFFoBIw3ZpEaP8AVu8WMTxeyV5OXyYu5hCJakIca01gXUyDqk8uMyk4gWX6F0fZ1gMgLvmt38m9kP5HyabEvitym2Jb9P03aO2W3zkmaGJU1mnFqckqdzo/rqsce2t2HsschE0BGr4oLsotdie8dT0rWHboKIOZu3RSOe3HxZC2iCJKt8X/AM6Txs3fojhaH5uEvLmsGfdZ4j0arDx+2txx4t7okAa+iR5QhKxck5ZDMlvLt+mgCRwR3U2b90q7XtmJvMbkYnVds1b1UjLaqm8xcw0RPuK2hmBJ+mr7YxrZBMXb/EryneQcxEYFIhEn7OsIAkXWJxFW3wS8uZ+PkDVSje9dHWByFYpu91Hdp7Pz4dZPyW1JWUJ/14xN300gGL1dVU9onVzyScuahKvocUW/JhUm70gRw8fp1UkwZP5ySeYNxDDsPiQntykfXT2kUb5qSTtRv3ScudJHJcsG8bxxN5266qBFaN+RQCbmz9HKV5cjbEe0WYu4gP8Au9IjT2WGWIECnFI8nMkXQK5gaCbn11oIpq+ikEXFvCnRT/khkTyxuzDcA2/230dshvmgayXxSPJa8hYFPoEHJ9wVveqoLN0W7oBvIfiyleXF/cZv3VuZJxxr00kkRSVu46JPM43lQZlck7Fjd6SZ5v0U5EkSbN3U35EPHeSXA0N0ze2qqZ9NX5IJn+tHok5KZhggwX6rMr6awqI1b9lOX/s00Jfyk5c+uAkY6EytGXrvp7SRHk+ikZCOKT+RAjPZbPSlitpnVQNbPgVEgkz4eyR5TI+UyT+SsbYxn+nWmBSy3cBlFEnLmXLj/wDH1maFjsawBhSTFQ/aPxJ5zEdiInxWPJi4L0xElJIsS+evmpvObMRIeTMEwAS5etae2BGpu/pc5OJfik5LW8xOGXeCFDxOmqpFETk2GEj8ksRTCu0YDGbgkJ09tEE91ctH6pOXLvXbjmYdxJ7xer7N7vqpOUUHX0YSKYaXopg/1NjJUjpJB5NlT3kimnhL6JHmIHQxcSEg8l6m2dbtGqJrJ1Cn/IuKqC1aM7MP1/5sjEVL28GUSBq3dI87WStmlgEB2hXP/hx8lJMxM0fql/lo8SaCmRTPii5z9NME1NlP8/4Jop8ua1NROzGxfKZjbTBF1hWSW+an5geslKkBEDfGePH+2q7cpk1L6oOR0+GFN+aiGSOKlZcU04x2+unH/wBdweQUyk5c2+1Q0iKXaZPtpGOj6eKidFPz42jMbcd8TbdOrIMxQUbhTmTUCY/bPXdI8+T7vGWFJajbBCP+NH8imiDYglR8lgW3xuCLjfP+exrpXRSSP8jRxxdSpvPxDlxnrcRL44TNffWMkwUSJrZTeUjcBUcclr4kckz/AI1UCw81Miat6pPPjw4z5cYtW1ZGoZkNtI2XM5bNzZK/IIRcm77t0L3R6ao76BHdkBUN+Kny58vbHJSZzszMvSH/AMa25AYeyjLLGeEN9FF5STvDyinkMQ3MSv30wSd8S31WOZO/t4JOXPHHxnaACBWJHJJPfVjG92/1c+7ctu4U3kzDHi/jxiH2+3YlaPTtquyxDfjzU5ERFJrySLTLjETyiULTo6QDcXjxUd1aWf1z4pPNjFVMlRaVB1M46aRjFT/rzUnIE1PhVTfkWhOJHcICJgZi8dNVa7fqo9eiR5nFuScORfHDWa2p1hBsEdx0El8XKk8xJHkRUKhEQgq0f8aecfbjRTWJN1N5Pj+Sv1LvqRRtqoFAbN2XPLPZ+Ck82b5Z3DIrEbGG/wDvV9ppCk5EiD52fNJy5t+IJF1LWHeQ7SffVY4x4qTlSpqp+SkqJNEw8du6MOmgo/VBNRif9Q/T9UuXM4l/YmSPcdIlMaodxoFzJJvaW4UnmoTjEbZiMCY7abHi3+Iyy2qHP3PBT5czifkEHXyeT+jM6RjW2vR/qg5bh/FNlN50RI2SzM7EFf3k1YxA0qgkb/z5fKm8yhYFjED0gk4hDsaoDo3fyUkxYQ3Kk/JDJMXMzJMO4321oERDfkpMEcVF58uRjBuEF9I8mA1VAb2UyAOIL8UvLlEIDyLmbGP6g++kYgmDZsrn/UUpRS582QV3Jnxompma++qEAUiVORFzxf2pcuYPecDQkGbg+msJNT/lu6LGT4vzUefNXMelO+xPHl7W9tUBAgvq/ZTrGn0pPID/ADMerczCdfTWBMRooyP9Pio8vknPap+sTJy3/o0jGsOqCYPNTefje/KZjjsQIJm8Z1UQ3XkpM5UNlN+Rm5lpr1BLMDbjTIsLP9UDKp4P2U3mHli8+191zDMsumJb/fBTJmCaPXhdT8yaYrLf3GqTGrIityscsRQ7PxUuSz2ojyTrI+Qv7vXROuN30UdxmNVHl8iHiTL15Eu20s+URpxxlvmoknKvLgovPk1cYkPyVknM/wBRpppd+H7yQSAe4v7pskedtxTQO2WlC5qtbtOVSoyJNG3yk/JKk9Y6QsFy76rtoOCg0EFvzG6R5huRD4rjZrlM47axFLIoR1rvsVLlyv8A29b3S+QCATWmREl8kG0h/qnyZnDU/SWZA/JHbf8AWuOni4QMgBRI8whLXuQMzUHjcdL1gRY7bM6qTW9A7/qR5JcxM+vKYmD1DWBrD8a+aAddOv6FF5BKflFHlUQhkJ1Ve6DaUHKsaKbynHe5u4ZYJ00x6KTeDdvgpvI7mUyYsmF6dPXTJmny9fZEnWgU/wCQmCAnlLESocibRCd9Jxk1ugk62U3nLLWGoAkIekSOeuntAq2+QDiDAq3ZK8wfchGDpsmJh31v+f5FVOWW9kjzMhMrckZkdmZx/UEHw4MdVMVgpHnynNTEBS/agC9V2gCQse0VOz4JOTF4InvEyyfit/31gQbN/CkZGYtVRfkqNjxfyLQgkRYrTjeVjeMph6pTn3OOQPGFsYiUy1DjSZmiDA2/fZIPFlbb3eMkkMc1YIMMawBqp7hFXyfFB5cQiQyRfT7o46zpGM1R3ZX1b+kr8gWyy9rnHjNZfpGkAEU24+eqKngW9lnmkoXtSj6XieLrDtESaSsIvcw5XjPLjcmPSFGQSGP+Neqsr5XCjHJ6InIXld+64b5cssE5jpOsTGiq39VibN1WOfEFqg3vPURp+860Viw8H5JtQV5FN5EHuRKtopiDLRLnWiTV1lPd2zsqHyJUojgZaXAVqIDfVUYOxEur+D5p+RMud6KHMVqqky3qjTtk4ht0fjzyMRu0xP5bDMa3lwb2VSY4P9T8XjG4RC1ZeRxnbd0VJi+rf0kmYN+T0VPNTZiBCY2JnaY0AHS7dOq1hIvCd5kRLxCoIwrN3f8AnWB1MEqxej9lQ5REfQ40dS1C3WIkcXsiSTauuqpx5p1mnYYti1iBxWp7YfompE6o8fkm5eITF9PKUV+vVnWIi93s/JXMZVuCrHNiTlH4lxsi0f8AeggH+dVpg/u790/8nKrazUVtbI41gAKabKgQRGnNVOU8uIxO4ravJdsY0UE3CRlEjSyc+S4CT8iZTrvVG2t2y4Viog0b8VU5lkDuwjxiFYX1hd3QTljE2sm2r9U4+W9YUauF8ZmV79dMCYrukZZCtDJfwqnyd0AGCJ+327upOJ3qkDaz+0xyHke5MwYJu2XMkmsKSSFQyizfnzVTnGIItJLPTe8sLog5STfgkGaEQqHNuvcQYQIDa9n7amAK6J/5rUJzlMk8VJyNt98q46acSCJNAqkilgT7pzlAKCFyyvtiH6msQDQXWAB4Ev8AVQ+Vcyrhj8WbIhrvn7aOzaBi+KokXl/IfGhy6dCX3UJlMTc/96JI/wBVh0WG1gFT+TPZsN6ONzc2ZnbQO0O3VVT/AKpCc58bme82pMzNMTrAZESIVScRAMppueK//qiEAjy8v3eupM2bYSDWDv4+3JOc3L4yY937nkObHxqbvWg6MNhXI1snPkioInFv3OWICadTrJmj/KJB/qRfj8vRU8+Dc8bLcz5MZrx/t11UEXRatWLqhyk/9amc9YxUSYZ1BAtq3skbQCS2ExzKY/HKAURfHjCYOtd9aN4cqwYtY+HBVOQ7xREKlK2uFf8AjRW3ssciBGQqqnKKnyWGo+l7T44xokZERACqZEFHjzSoWdp6LUGcuPtoIE0bur7gaW4apjkTVbJgeLVZx+upqBKvHIjl4qnk3vWx0gyQskekaBLfiq7ovZ9PRN5xSqGBHAl7S7Y/7Z2mRxb5LA6g6NsP/JYslnHtctdp3xrRidd2/lPKXyT/AMnGFsm6yPHPau+jtOlQmpNff76JzkQQkjSzgLGy+zjQQdbrp3Emkt7z7uc+X7VxlR6BTIQ9tFB/q6AcRon806ckQMYnB3vY1IkmNG2FQE0BYQPkZaS0mVhm0/ImetaSJpwVEkCQ+Crx5g0ruJxeLCKs3LBiCdGVaG2yqT/1FG+qY+RFtMSL7Uv2lXH0jR/JFbaP9WkCgtyd03mbxKIMxKhteempgCsqhkYmWDZV8ih8rI4yS09Sp9e2pgmosmYPJN5cZeXtkJkmdmQlM7b/AKaxBB1Vd4PNU8+RjZSWMFhvCcbMGpgZXF29fbTpKP8AIyrH0pgYhzH6Xogi0k+Xim4/lOc9hZ2omYzsTfTvo7TNUg0g77oHLEMOCU7EPFKR6X+mgnIUNVpINRq3snOaWKyWyxc4VpDbq60GxAl+SsEd0R/SJz5XHGdlVXvdVE+mmgF6pEbwOT9VQ+XrE1lxX0gY1AEAAN/S1ZjQfNNUx8hXS1kjjVAJOXrOj+r0l2VVAglvxTHLiuyVR7bhGW1T7a0kCNQschvWS3w6t/JNDOLmyGT8ZgnesaiMiZKoEAVTHyJD7YSttwN3i19ftoOANX8vikcdExzTJAsWFllEcpk66g4zQXWBAN9AnPkP/wAZqImsJW0axx2u7rDKNRD/ABbzImawyqwdQpke3+dBxk2qukmRumOYw0OQnxXG9rnYjQccuKqTMG3j5cXdOcni3I3xotzhZYrUnAHaE9wmnsm/lRuOUxUxywENCXo7NbP4VfyXx4pjn6iRuIdbzMds6O3WQtINr2RPkILuICirKH+r0GCeDumTMCJ6vrwT+fj+6C3qzhRSCY9NRw1fFX3HW/lTgn86yXXKGAp9tWsa1B7aokaSKKhz4yDyLbWvLH7iak7Y1JFO4N/iruyCM+URCooLyGEnZa0UivBWDA/m1LKh8jh6zjxxRAr1/wCtRAiTB87o7vB6rTRF3EFAmahmZvWIAJmj8l0Gc2oODfmn/kGJbm5g/KvEzH00QkGdohOc2Ycxj2otTW0fbUEACj8ESOIr9CE38lpx2Rjb9eLCNddIxluV0xyBHFufZV/klNm55CXF5m4f76iCKSmb7Kn8hmbFmZDrOYiuuiv+Tbz9E4mnDSHqnOQe6qvyiGIcwUv+dE5TF36J7t0fPkT43PVbbE2iidTpWiQcTrq3+pz5TMSV7pBamkVYnGt2m1hsqGUTBqiclY8cdZma8YuEv++nSdOEN8lZzguvTzVReNTET7UmnO7HKjUnEZVFt3pCo5g3VDmO1RBEKEdAVH/xqYIgCoVA0nRtwqcflOUssrEFM8YUqX/zrGRAMJ7vCPVUPkd1m8TF9yF3jUEjQJnlCofJA2CUZ/EbYpMv9ZDBO55Jk42qNW7pxM8WEWE2Zutx3k0DGRGQpDqnvig6qvnfHEu/47sbpl66gYggzSqoEEyLdXum48gkr/27fWYsY66w7pVDIxJVDmjSwQceOWAiF+lX10EA3EGtU9wyHF+qpx+QJm7wxlhmPy9ZxoA7jM19uKqYFCqee44I2yXsynF0AGKWSMvF+r2VeHyExHl0Z5QdjlxpgNbSTEefo/RxyrE11TnycXflYW3kYuaZPvoivDRdAT0G3RUOc8SF5TIdJOu+K/t2DhWC3xusMr7ePo/dz5ZzBvXFlIIJwMOgyBSyqSKaKvlznMQRku2ERB/uakdtW/xYGlYlU48kZ5bmSKKZlqZXGscdohVIBpaefFUOU2MCSAwYhHjVTtoiKPyWGZ0FKKhzxS5pIl9St986maQ9Eg6y+HiqeYIFTMvKamYBrfSQDXVv1V91a1Df2q8ece3jLD05dKYYag9dSQDZIyF9Sd9E/wDKUYI2iAeUv5MwRiNsaQCRW48y/VVMAnRwnOct8hBIJPsIV9tYgairf2nuIEm/Fviq8efLiXfI7ceRxwBgYjtH6ampkaKu4UBpLfgn8hN2rvciIJyiRvtp/wBXfVGJyn96qhymJlJ9KhuRAvZjUnGE9wP/ANi7+9vVU4/JDMTbL5AXWROvf/gik6QqmIE+SocjtuwUbZCWb2q51ompTNQVQ5se1LuWQGiJmzvtogHok5CB3Xb8E/H5RpYmX6DB0b2/qSuOsh9FpNxCc53FSILP/wCQ2niVrA0q/ldO/dz1Teav+0yr609Xe/8AGsKilQt3AAbynOc0kAEJ2RxUxnGmMtIIb9FgQJ3fNV48rJjMEARBATYKamZFRVUMj2mLOqc+R48bZot5RP0ck/Z1u0E0W7pvQvTR9X48zrL9pak2DQcTdPcIjQ6Py8k58g8X3APSwPGM11/XRUV+kjIy2/B+HP8AcEPJg41xAhLNxPXSSDy9U95Mz4pznRMLXVkgLnjNR9o0HHUWLfVUMjEY2THMSJkswmw45S8cN99YjLShe3gsMjXK5fmmOageUM9lIJjEyPaProJM2miruMy/FP58jAEoLK2Zc1cd9FLGVUg+HgwnOdBe8T4z7iKgfEfG/XWoat1RiYqDR8k5y4swTAb+pM7Qn6aBjlQ6/iqSKYiT5pvLlNW4S47HLFOgggcE45wZnVvdHj8kSyzAfkwZ3nY330xMxXmG/FV3AVN291Q+VbzeEDiPabgP86IrEfzzbhPd2kCw1LdUxz4tkF8tsWSFxEdNHLhqynuI2l8kxy41i042ByAybLEF3pIg+ae8zyPyn4sVIcszGZUxufTU5WIA/l/qnu1pHNOc7pzA4vEpTyMTogZSF17tLB0/ETm/kkrWQlqraJ46IkRj/lacTQ0Cf+WpZ2nfecRxxs9dYYmz9/BhHdkYKL8jFpE5Z48vEyWhk+joE6h6WVHKvayt5vXBs+Xo/lIPp9taQKgVWGYG8Pk+SfzltqLBi/cIzXlB6aKbV3/FY/8AZPOeqf8AkZ3eKx1IZwy1KakY4kf+T5JGU6I/yd4scMu+YIvboas4ePokEG0Pl4KhzNiOUNbXbtiR7uuZB0b/ABYEaeSL8hsoxf4m1QJl8Ta409uR4lv3Vgk83st5l1CMrIbVx6NXoOJEHR29Egkxv+80/wDINA+3vb9/Llt66jsLbCe7tqUTlNm264+0x5b/APeqOJ8VjmQe43fL0R482ZVJTdmqkG29tBiwqk05cPxMfI0NBX7vRN3bp6GiIHc343mUggf5lHzmojH4rGGJUQhjv9NYzM1WkRJOj8VQ+QJCiNhAnyfQKidSAb3Ld1cwJF5/E3nxq/SQj/mlvRORkUAbCAX+IPPD5cY8l2GMSQZt0iaiG/ldBFItGqLQVMmPJZVDpZBVemt3Ta4QM4PH6fmj5tys1Jy5MNZxmr/qJ4acE9+u3D9TfyNuQIhKvYt2Nq/TW/mI0dVpAMW8X1R4/JSsTcI+MDysuYhvG+gkTGiaERt7P7T/AMgkxDORnjdG8Wmd9PaAIJpCZytJhN5cCEtSLCaKT0Q1Ir48U9xni37oPMHYnvdkLv0/xrAenR/qwqIgGOiPkRm4nyJm4LGG3pvp1/qye7LZ8NU3kLTK+I2+UU5FWjI6AKQQ/ZMxU2R8lFmWZSxEhxFS320HEnRbuBFZGLfmic+UHuxQrEmd+rtrHETTZY5ULY4+yL8if611e/QLz21IxFxs6visCCQNByDeqY+RVHEWGZjdwz1I1uwCoutPGqzzlB8kc24ORNTRGjt5eq3dInVvqt5mfd+U1ewgwk6SJEah8ftIyJE6gJf5IDJ+2UWB/J8eLPk/XW7TKx7rVYVHkEI0+W/QNg7fpDoAyNNUjP59vRZ5e6K4hvPSPyonWj+Rt4/iO43mvJuqbzmHyKJzxiHkg9Uf031PbpFEk9vAIHMq+KcSL3Ylu0nc31iNKw/HZIz1N2wm8hsRmHtWWSUL+mk47zZEwIFpb9lnlG1E3HkBGKbhjH99SQLhPcRpUoChiL/sTsTyxtGqyAvdTkScgHx0+0xyChguCXiW3Uw26O2j9VssorAjmEjyVbYxFxTkZQzL6a1hBvVv1R3Dh5N7o+aHksRPKpIYJYU3qvTWjR+SSR2gCJjggclnL/xiYmFXjqoAItV9Fu6sU8Ph+K3m2eTC9C9mGI30dp20R3gxWrfnqty51DyelyVJXj+QO8VrAaRd6pGQICPlGGX3WOC7eJCCz9dPb4SoOQO1vhK80gFtzmFgYj6PfQANWFQMiszC0ykztlYaAbXxifWdYAEmxU93T6QmFTjCxOeUF/tmZratMDWvl5rd51dFpbSIzIes+lmixr4KZBq29kpyYfI2YpnLhYBOmXVR4St3AExaW7LPO33W1IbTJRG3H6fXWAf2sMpE1h/Sxyjj+XjMVO1LULJL10nXZYk5aF2S+fGWotqZai8Ff50kaqakDJ/qx8kRBA8mYIu2VeRPXERWjt1F3RBMRJDhL/JM5C0zVQCPFh/41QxgDdMwJyPk+Cz8jaB495qLMkU9mNGIEcW7+iBHbrdL5uZMXam/GJOvl6z9NJjSvJb/ACJSvLkNtDEjxKwMf+sO+dbuBsG2FppT5QeSRxliWHx/zJEz9t9BORFBWFu6aipeyXy4i1ygJJp2Jg9xR0xrdpiCYlv1R3SKCUP5OGZrsOQMsX/U63aZ7blv5UnLICKA7eCV+SobrM3MtQmDvp7DNIBbopuKkzdK8kFjiRc+7ySKJWkm9PbWJbhPd4oPLkoqD0JnFLUsh01XaIjTkpOQN6VfsllWWG6ID9srTDnbW9IeiCQLAuHsh5cZHyMDIsBlo2vGsaXoFssj/mIyS+cT4vrEBd/dnVTqfDVBqEjzmhuN0i2L8aUCqdApyWqP6q3KRbhkmB9eviRJM9/TWjW8PVHdyCHkEHl/7Vt6WePENMdwoLN+aCTb9f2leXEaHMwKVI3WWZvbppiRHBYnKNAH+JX5C44lEBE//qM3HrpGPFSSdC+CR5LCuw14kRuqWcY1qCmsrHIGoEFt0UrDDd8QlfqMSf8AWk5dw4N8Ud4vNG6aJfLeeUD5RMUjtkJ7b6O0m8S3dHdMRKTlztOjDCZklRrKR3dIECa24qSYFYlvZTeazPkTe93K+M8uJxlvVjEXofNYmKa8bfPkEHkGwEovWIieWI6Tg0RSTdvzWGUpHnxhKlnCRldmN/XTEEHHgp7oFdn78/FTfkbI4mKKTemFIzrZTaT7LTFCW90PJiZFuakmYhZKnfRSYsfqqDlWunNJ5AWkjFPIyRE+5yd9dACbaoJk3s9/ZL58lK90YYMMVmeMnrOkYgCNKt/s/wAk/wBXU+XN5fk3lASJKYhjkcdYEYmMah66rSJ5pVlWFHExS7hnEu2gHQIJBEqbzBYtZhm78UYRIX7GntkQP88bKZJoS3ul/l5cto9DkMvV91HF7ae2BR190SOfFSeXoKslzRc5knap1XboLP2W7ptZ7peXMwq9KQkTMMqLpiKaoO4u3p4JPKZgoZqGMST6m3TT/QAh1QTH/wB2/VIRGYMN5p/d9NYyLijeiDkQf/Jv0SPOAJlhApnyG8AAt59NbHEROgRJsJAfn+qfL5JwuCJuwuZP62zqwIFbIB3MPrySvOdnnRkq4oUT9K1v55I7opNJSvPj5L3hSY6xeT/nWnI4yLqRmdKDSnVTfkV/Epkb3RW0LjW7eo+lgdRrDfgpvJseVxWH/wDKUiCdnVdu1kZZDQQJfuleXieNzQh4rMslrJvrE60jd+Sk5E1okeeP7SRsFYgxsukgV1fig1qH5Pmk5cmrqXG00zO836/fSMiaQiQKG78OvRJy5gM8gJmZFSHrVprVNBJKmpqH5pH5Il70mXkGJH/X73qu2wOqCTAFZ8lPk7MEkX/+oIgGF76ac22EAgGBp5JOXIuTyp6kRNw9Sjd1XIwej+FEkg0oVN+RlQ4qLaJ02qk5TEmt2z/J+VpG9J9nVB5rTVCpISmQylaqlw2FEiluGvypcuUSLGW/HMSkTMb6wJd/RY5DIcfJvgk5c5InlHuEJinMzUJhb1QBB4unJEz0d/tJ5LX42KENx92M9JJ1RkVfqp7prSG+KTlz4rb1dtibM7799bHExaq3ebVU35ZFDaCcyTgo/X/jV9pB1hvaVHdApfg/1K8nkScsjO3KOoMbR99bEgf6rDKKDGiR5gBS9DeKZIIz01YBu/VQciTNZCk812AluYuGbIiH6fXVdsGdVJNJlvzS8uTflML/AHmdpYHtpoDSJfqtNJETHVRfkR8lVxYRJS5H09dUbRo+CDAifN+KR+VsLKuQePEzOMX/AFetep8/1ScsQOb4pHkUtWwxvMMyfu2h0gUi4bcrHLTGIbPso8vkBIRnPKZhmjdiHVY4GKir+Njqok+XNL55iOvSgLmOjeqis6qTI1r6qfLmXPpxioOKyzR/1pHbd1UHKlJMeCny+REo7rMW0xHTSAbm6nhVz4qfLkseXJ/2XHGZMkkhmttUDWiJBFm/hTeRFctiRmYkmR5GfG9IGWt3aFHcYpfZvlCR+T/8Uk47tMVxzd6vtEbqBxvKm/JyuJJYnk3FzBmb/rGsBiKGz6IOWN6dzblT5c8szIrPip9IeP8AW+mdPR60UnKlW7qf8mYmGPcqL1QipNYmNI8/dB/oVS/yTESRXtHqkTG5npqoMt/Sg5DVTeXj2Zwyps3mo2caYM8C3yUnImhvwfgpvIn22xiyw3mHLJ6artiZb8eikyBXf3fyleZ1MG4VO5JuRjVQQariTSDqpPLHJTjYSuPa7s5O22r7dAjLPQWl/SR+QCMtbGQL8RnOsBWr6qCTzBbqpPPlcUDGPGwHrN9qrXX+YjJvZBIx43UeXMieUwWnEhllTrXfWBiweinLKa29NPRJ5oQSE5wABZgF1iDHRSQJk1e+qnIky97oVdjB7sDqhiS/rkg5dtBfyopvMK40cXfG5vdunHEn+n7IM66t+SR5OFIyBJNQQ4uO+ugxBFua5TUx8vmpcvkSCLq8+v7vEc5itYAR4/qJiTo3ZS5fIuKMTJtTShCdBxprQG8KSY1q34KTy/2iL3JKiImZ9K0gGYH+m4UjOLeP74KfL5EmPuzB3hmHVdu8AsKJBoYl+TspvJ/da8iAuCv9iTDjVyOqkmsCOb9FN53Izal7BuAKVoiiIm9n4aKMySo/bEzy5MEUcoqtX/kRUB/HNScgKauFJ5FxCLUmJFLqz/OkzMRVSSSIJ/EnlEjM/tDE4GmJucTGtcqZn+RfxUHnxgC0iPbmQ3oxqhiQJNH+2C3cTZT5fIt0EwVZWZTH9eutRt8uQNIFeT+VPlyJRtYUFIYmFGEq9ME1N/VAyMUP8v8AfRReeArP7t6MkgeWNWMYEm6iYFSDk/tReXjTMkbtidTDN/p00T3H+eKgknls7sqb8jykKjlymbQLGCUlO+rGIub0Qe0HuluPVTeUyL4sIzavIW1IwddaxmJb/VEmOWyk/IXE0e4bgUyxLpqb6t+yDeCfDqkeVZbgQDaWYdvdvo7aybibqciLv2UuXOCogvDvLyqORIutcwDMhTPdU0LdlPy5RPtGHHWDxXN7Z31UAji6SiaVmqn55U4+V/k0fiQwT29Z09pEAb/PwoBmmKk8yF4ku7h9SNxOkmqFP5mJQTBjK3BS5c3K8t1irE5Wvjn9daFJypHF81PzIiEmWSYZ2nM/101QxrcQpOR6Wb1U+XOZFTGYyry38ZCKvWBigD+0g1pX8SPPifu8qSCMDy61MGNJ78tIFHwURWlkjz5KXEskXZt1tfvpAFTqiQKGz81OuLXKLWzyVpX23Xk9M6b3FdnyRprupvPoSwt5o9slyR+uq8gEEV/qpspcuawPXBJHuhw1nUgTXRvdYmBWz5vqp8kqIOkNZpnFzG+rAP8A0X4vgpmROnFuEr8hae6HEcSL3glmBxojSxbupvU2U/NiFcbPGBcEG5HbWOIJpEt6qJBu26pXkUdYTkwbMvHEQfrqhvotOusqf8kObazB2GEi/wDjfWgf5CBlSdW/BDz5Z9Znq1OwnlprMCJfsiR5KXJ3kqZGd3cMlfataG/1YHa86JeXODA8fI6mYktuTSMT3DdTWZsZdEv8htCMuB9vKp/Ja3xrY4wCNVjlcyJf0kPkma2d4ek/kx5HL66YA1lEwKwW+i8f5cTkMyYJEfVPvedeo1obt+S+T30ixR8+OS2IUIYUmhmuPSdScR/lVUc38InIhnks74ahi3yiP631iDMi/wA+T4JNACbspjkKRyBHNh3v6zONHaZqC/D8SCRduvJMcoCOTHHjuCREcclZjedIJN4gqx2zxTnyRhmFyQzN5hs7TrVmrfytMat8VQ5l1SRIicsbZaHWg0IrwTWxd+SYhaS5crgoZuKx1661b2SMoiZT+XKZRI7yYFHoMbsRqQQTuFgQDAEVR4/LBKyQVc5z4uB+q60DJv8AFVR9pznxI+xx8T8qnDO7rdp69dWEg5TWno3VVPkWln28n6bRl5ffQR4yqPb3Vs7+qq8xIfpjyqc4tfXWA1Fm6VWx3EUfp5KghENSMdX/APLIaINzZWDWDZUOfISpessqR+72z9KnWmBWywyBs/J8VTjz8oWZiRL4sshNHuNtaP8A4xD6qsTHJU48nJczOyLiGZCO2+gkfTonuBBjTq9FTjy6rC7Q0bu7ZesYmLHZYWkXbdHF/Ik5H62Rxm3Z0ERQ/wCX6K5ihkFviqHNqY5Tgr9sZjea0RFapEE8NXroqnPj1CmmoeSB1gY7OtExqVX9E8m/JOIfZNlpDEVns3oIpz+09xMDXy91U+Rw0rDyFlAXDLlvWImTsrMCpbGyc5rj3QirAo5Ke+sYBgbPkt3CxD9LJzny4giwdU6MEcogn7upia3Ddlci0UfF+Kp5nke14/lCWdF2SY1qxYHyfJAkU1f0nH9xCsWLTkpmC8O+icbNuirvIoRL6PXd+POGCJbvjndnY++HWONatvjRMDq3w1VOHOrZ5AkcLjpO4XRvtqe0TS5rV/PFMyIfFU8pGvdP0rkRKYx2nWEzKZIuaN63TnyN75qZIK8pcQ3LtrQDZt8Uds3s34Knm4TZkqpSKdvvtojUe6RaBF1vMZkroceLdmfcaBiaRbrZ/aqYt6vmn8nryibycbXaIjjVbRrEia/bKoZYjG1fCyfjz8hGwLXynJyJO85mXQTYi6rhP8t+aoc+KLLXVykQZkhN3OtFaLd1RFvtU48hSORGCHFMMyTOpI3FPZMkaRRuqoc+XWauRIRWBQ5MRqQIiHZ6q+6wL3TnyUcUn6jPjANxs62vVImwfm9k5yLlDkzAwzQARg73opFJgynuOIizeyfz5G/YlLgIOkpegYgkw/eioETJrDbCbz5TRMZx5VOWWP00doOMFOJEcfFUOfZiYjiERmenjBHXU9sRF/BIIIjzQ8xBgu0uanHfVf1iY0n4Vgxd+6r5b8UI/dYC4xtfc0c0kmYN0xz5QQlPHIzQMZy9Y7aJH/QTMmkVunOb4mUCIwIpDghj76JEz9qp0MitW4TfyE7+OL8WNpDofe9T2gwdbt6JE718E3HmTBMkw+0isFg0bdtY4kXs/BPd5vmnOS1XiRcylwTM8v8Ar6axAE77JJMzvZv2VP5LlP8AJcdnfUDClEz/ANWW/kJEk4xK8Zm4WcuK+s60ECD/AK2VAm1DBT+ZxhOXEiP3U7vtxLMXWpMkVsXqmYHEBVOfLjalTMYxHFU43OsbCixyxyB9mVv5ORKvGIMqQ47z/U616RVVSJEgvpdP5lEwwMxbL5AmxO301NZMCioTF5THLiszmI62OZmkL0EkYwdA9Vp7TGyY5w3dBEHIGVgMMVHfQYgRWqwto/hE5wkgQ+Kzg8aeJlk/p0GC36cUg6auOCc+SUMRGWHDG2DP10ERJER5BVasyPHwRPkceKdy5MRKG+t/JqDIVEzSkPj5JjnxiPJKssb7M0baixJijfnVMkMdE3nXtiMe1ioLbZL0TV39Fjn4pv5NvIaj3Hpl6wfprRqBQpkEAYyOpfomPkW6T3TCzsB6zFakg21Tes0t4p/5I8YEGGBGyc1jxOmojQmiu0yatlb+QxIHK7kjEz6bnrrRka6eqwJngHCbz4m8yhxCL3Kpm/01MUVDKsHTq6qktyt0ETOP66zqRuLJyyFn7dP1E+TkYuJpACMACcYZ0doAiLvm/FkGsxtqic5JSISmRJZeODATP6Og4gUHl4KscoMUhvknOTfuJW9uUdx8aJjfUkUoKJkkuH0VDls5jZZyNJDZnONBwioW7gdqN8FQ+THHlWMM3Pil/wBu+g4xZ+Csmsi08PH139k38nFiwhkb2d4DisPW9R2EQKt8FsczMa2IR8mM+RJ+2Y43UbI5rREJ7q121THydzZsR8njMsMcY/51JFaW8tvVNDUaKnmdjjWxU09ZxGNHakTjF05zlpX0rJC1yHf6aII5pGeIxqaQ6JjmtjWUfGerDkCNaCH7KhkILdPJPx+XeyRhqGkxBM+ODroMmwpKsQBAoqeQMozHVt5HWB3Mf86kHLW7fukZUu29E3mAyxlJbZZmr6Z/71qk7qhkRQ/tOfuq8ecfWPbO1ZqPuuoIBsaPinuB6InyAZemwTFoIFfXWjI2rPVJy/py/dOcybdi0hlLjeL/AE0EP8VyTQ7qhzdkQZrxKQDEZXpqSN5hlPcCG/RN/LES12jj9+jZ+usRIb9UiD/Tfoqcecp3YBwowcpvpGjT3VSYgWAfl+BVObU+U9OUeMnl7ZqjPTUQKxFHZPdAjStn0TnMdrIHMpC+IT/RqoIHEp7iRRP5g/lCcWWWRayxmXv01zgAQLSrB5E81R5xApnvO8RTYR/nQDoaiG/Bbu1qBCY+UnxllWtiIXlPRNIryb4KzM0Py3dVOX/5TEHt4xa+MPlxkL1BA1u6+KQZFVU+VgEun9uYJdisdY0dtZkz8J7jcVHoqcebEiI988tw5eJNHTREfyZTwO/O78+iofLCNMZcsRMD4lw/+NYjE0NPJV3HS7f0qnIzmUgiIhYqPJ1MDoH0VTkaHy934p+POOIwySnFxtPaN/8ArQR/UaQ/tbvm/oU58nFJSFA7EGy8ir+2tBs37q+4nk39qxzfyFJcksxsk0qb/wCdTEiKFPcJg/5Vf5Ih5Nu49cETjU9uQkDVIzEwbP4TnMwTUYFYzsMW/rrGSJNSsCBc3TnMmFKuWDrKIyf9aRiCP58P1UcqUl8k58hJdxEkTNzMDfTbR277+VOSruyFX8KvHl4zjMtWETgGcx6ama1bdlXcJEeqpx5zZP7T91TEBQNMm+ntxPJ80kk/HJsKhzgeRK1LfIr7xBvWpOJ7pl+SoZb2KofI1KIt0UjvZCutxC1zxj6oFXzEiYmRFs4oCdB76ACTRYGBW7dLpzmwIhGxfHr7WgmM/wBO31CoZYyNydU/8sSeXIzCe5hgnuy6JkaPotM1FT4NlU8yylqZ/Kc2ghQ9DWM6GlrKu/QpuPyJyInq2rX0RmeupApRMz/J2cPfRV8yTIWTEd6hMddIB1W7iBS/F+Sc5NM77Z9FN4qtECIGzp80V95I6JjnHjMkwy8g9o0t210/509sNvosc4m0bKhznoYIKhNker/RorqVu4Gh9PD51TnyGZxXmOI9EYTck0QO2KJnQHegVOPPl7ZhM/XvDf8Ax+ujE2V9+NCbQqcecMyC7UmDH5Yjtqf6PHFsrY5eHj8J+PIek3tRfYELnvonRvZUMxEioR483i+Jt1ZBW8BfpjSQMh0b6pof6qqHPB+OyUkmcXS476MgZhv4SJFjKc5Fwm8BZxY2ijWk6y+KwyyFCHKJyqjfq3JGyBB21jaoq3yVd9YPNvgZVH5H22tf/ljMbt50RiZLe6RkeXOibz94tBFqMjnfIa0fzAmU90W8FQ5nJSZlavbr2S9TWBu/FbuIHB+aJzg4xEbxb69DGNa0zU+CRkJrUnZP5oUjjaUdr4w+vrOsIKZBMaOJTnyNCSyWqJxRZY9sjrdkVmiRkBb/AE36JvKYuFHymlFA/dCox66xBA4+nqrnnThz4J/MORvMzttCPH/UmXU9pArQLY50qayj5ENoVvEgkR9ceutJkEwUjMaxPFvyTHyyROVQkPyZP0Z/q8YTMnk3+pvPaw6lMYmfK+XT/OpEGvF9FfcQIJon8ydouaZv0yeL9fXW5rDIxIpxEJjlflJmaAmLyRMGJjREfz6FUP8A2ECYqUxzlYdlfFphnNwsy6xxk8Jb0Vd1K7onJJ2IwvWJoDb++tAmnV/tk929fh/KbzYmT64kWLQmz10HCDAlaZP/AJB/Cb+R38j0qRkwGMak4nRUBGtZTHyrPTNVczRInJnWiKhE/wDNAOITcfl4myfjbDtaHHNLtpIP+TDe6v8Aq4t8JvLi4WzLM5Ij/Eg6JIpCe7epLfgiciAmdyycxJkhcaCdTZPcQKeqYQfSiLrHXI6mRlWsK5nk/h0ROV5l+73IDMnSonWIFzZ7/KxyoKVTefKIGvvFwWcSCT7Y1u3Emaen6nuBE18W/Nv5Z2CLCeJGZwTHEfrogXrKQTPDkj/JDm+uJK/1CIOvXWOMjhCDlexPBOfJxIv3MyTciy2hydHbJpsrJPGUDmSTvDjIyFDEPbScRHFMkW35P6TLPtJ/X9Zd16agTPw31T3coRHlDN3AS1NcjeYu7dAjS3RJI7pD6ojyghypMnkEejKn309ojkFjljq29E3Hk7+LjriZ8YDygTtoMXEpkT2iPFvmm/kvBMyOHd8oivaTto7Uz0c3ROWYkle7NxExe2g40i60xFaN3THycYbDr7eWPcxUFTWWdbtMjX20dt6KgciO0Bv8W8/bLB+RKA/UxFXo7Obbsnugv5RkccphnNXiSMH+K0R4wp//AEi4ohJNOJHkKJbiRZY/TTGtAq76vZuznP8AF8uUJxu1IkjfGoiUnIHzs/dN58plRsDB94Zj6/bSMa0bcoGQOMC780f5Epv0FTOElyet76BibilEkg2vK3nHtxEbzETEPtZT+2sASLmSjcxq9Ez8sXZmfbOy/wC3t8jQMTEUSO6eMLfyEkDiHdjxS4Nip7/TW/rV2TJFYi35tVH+QWTlRD+L6VI5m8aYIERA4I/rtHvwdFv5CEmFoojDscSYe2lM5a0Hz5oT/wDNsFmzyzMR0xegH+Zq3KRl1bLlOchhqB6i7Q+15FRvrUqK9W+Kk5wIo/XwWGJwHFvpEiMybES9PprGCAQB7+irvmkoeUcUQnG8JIftzExuxrAiRBs9kY5ztDdk38kJKtsX2cR+uNFCTG/FvZYkbCgb8Fnmye5XxIpm57w3y1sYmYokZCooh5RxTyJmJVnf9I30yJBhEjukRATHyMdMzi5u9jRGJ5dVJNawPH54JfKleQEUTEXv6bzqqDLreicsvIvd+KVVDkIxm6fLlVMFzvOsQBdHc35p3nhxHIt+p5BF8un99EC1PEPmpmsanhzSLywd95/yUT0nVfybpOQmay3VN5sl8ipIRSYYmcVrACLgt+K0j2fogcmRFJvdKYjZznronGxWOYP9aeazzSbekcpeL5JEXE1oxiING3fAgEaVSXK+1hGbuvy3tOVb99JyFhTJbu5Fv6SqsAcZCsKyMFUj9r0zWSEdwkwZfF2R8rLjExHk5Yskj1zoEv1U5Za61Q8+KT3Z90vbEx27a39VGnk90jImgvWn65ReXGTkxcJZM04CWPpu6JyIpspJJHRK/ITNwhh43bFTc/8AWqGJiu/FaYEnfZuEv8hmFoiYAjcbgmK31u02Gq1RjM1YQ8mYTygyyyQURUz1NaBGxb8kTSZq3TfRB5fSXozO7uUOsMZuikf+LY+0hyUtEmmIanDgFuZNV2gEwOixy80fNb93kcYAk3B7gO3bRGtAJUnLtpLol803mMPJuIIyEr/Xe+0TsG2VpoKOqXziDyhWYE5ObIC131jWZtxQTrjGvm2VnkdGWeX7UmMk37bj++pEPi2Edx1oI9HVT87wruso8qwkIQb51RA2dVm63CH8hXKI7wipyC4GXy2jW/o2UyN6Pik88W7f7MSCEV+X00wDXUvyScjxb5rLtH/MbrTUzto7TdT3A2pT04b2SvMC+XlJMGYcEXIB3xp7STsViSco0Fkv8khfIJpniLTDjf009uVZvCkGTS+qQ58oPaRxZiR2u5hEfvpNZ5LUmCACh5yE8rIuWoDNl9tM4igQciTIvyfqg8rlwx+TE/rH99buIxgX5eyBlSN937+STzJb6YiPon/OiJb9FPcO29J4OJU35IZD2iszEzEL+T+sxqu0deK1bl1bhK8+RFkuM7Ij6Q76wxGze1kTSDs+SHk15cbc5G4kD3b5nbVdsGQp7o1kS3CR5hnl7moC/cwsEw6SNtE2Mv7SPNYOlr26Qr4ujiN0TA34N8EnlULfL9and/2++tE1GhW7hFOcJfMCWONred+wxL9NMEyJUzWk3b6hI8y4hRtWZ5QZ23fWNUMY5QschEmgjT5U3nBTfLISEtbOTVCJk2fkgCsmX4pfIGCV5e6cmyn+sYvfUyYjRHfWRZu6DyhgglnZHdbwzrCch3XUHIxwfl61UvNsDLtnNktQL9J1Rwg1tC3cDSUvKG4ki59xvGJY/o0gEXNkHOKVgJDkSy8YJT2si1T9fWXSf/GpUEk7hv1Scvkkg4zFSzM77REH0+2mwNYfqkEC+r9fBI8nmMu0vE/2wZon0NAgREysciDToykeUWvRhaXtExZqgJECyO4RS4PJL/JmOjN+2VGLkvM99btiAaV6thAOkt81Ll8ls8n711Oz9d/vpoRYVbc4EAUivig8ouWD6ZJJTJP11jJ0E+Kju7rTLbCk8wn3Nbr4ijELcsdo09pml/FwtkT2g6ePJsK8lP1ukWpiDynb/jVjGkaP7QTCR5DCpKJRTMuy5idTa3N2UnIwd4CTn8l1w/8A1Z/1KnEVnTWJmjPmtU8m+ak8uTfLlFzERmzjK/bVWNLxCk5iLGyR58gZSYOk3DXGIcfb1nSMQaiyJkSEjyapj12EpIh8nTiBP82QSCIk39deiV5zBO9BmuVK3FB10gAT8okWmkP6SPIBshM5ra5gVelGsDNYqCp7gealy+TiD+7kby9++d8Gr/o2ste8kN8+STzZ2uvavkDJHkPlyxPro7ZFdN2/NSSMebd0rzgeUipF+TL3CbZ21u3mId38TJJtQfrqkfkgniLvOCF2GG1zq+wgVuiz8kjzYJjjxIOOVwnWY7O2tFYPVTOg/wBKbzJxDkh4/wDrKwWo3roAb/LhbuPz0U35PpITYDWH+v8AE127t8lJvE14SleUb3i4v3EyOyB00/zduVJzGlC+HspvIr3CnkMSuK6hMX06GkEX0haaECjcKb8ik8WeNUqOMlxJ0nZ30mAYN3+KJJMTVT8lIQuCJgOkuy/e9UJAmiO6DRtyk5c4pnk9b3mYYOMIemqALo7wpJk1s3QJX5JxtsjvjNpffWGJAQbyNOnmpcuZMT45bhsma2iNVFLLd1KRT8SvyE+S3d+2OU1xZyEvXOkClJfNRLb4Kb8jkcN5ozLVGcxOqAAEGqCcVN+QFJq/KFXbYJyG/wDfWHcRar5qb0ScuYNMeRLJPIgn+4X/AMaRJFbbKZnYxtr6+yny5rl6HlFXdzBmtUIBj/lSTPPz2UX5OPi3NvTsMftVPtq4k1fv7rd2T4KfLlP/AKo8WaDHufFIpNUIgV+VB7bZbJVkjk7Zm7pyphj+2sYilQufeJvV+30pcuZFMDOGblYXDf1TWiswEzNDUJeXyRy8YLj2hLdzPVTNaoA3rELlMgjKiTzcqyDs2FsH5H2zrduyk5YzS7t+qb8kO0rhlfyiyJwfbVdpAs4+0d1IOz/FPlz342mXJWaW7dWBc6KCaT+vdJy5sQTMHtE6JvE3edUMYHdTmp7jUCCW/pI8gM8TEEs9rYftpx3DooORP9ahSefGTxs2cEmYUl/SNdDjSpU5HIf1y23ScuZ/sXxWUv3FwSg1L2dYASpNPHkpclzcVMxJvHjE+mcauRFLqSRNGwlebtLPU2Z/LDTrQSOHBQb9by+YUuXPk0SxclVfp5Gel6xxEf1c0bKkkTJqIfmp8vkMT5NxDCvGpKSf+dUBSkQ/pHdX+bbvzUnlLXidDeN6sJ6ReqiNaPq9LqTkBU1PvzUnmDNLYtOEyW14yYNXpGyCdpSPPpJvUK0bWchu9a9NH4clFq0Ae6ny5S2wYdm03lG3SATe8Nwo7iKvV9VJ5EyzMvuaK8QMi6oY0ps3CnukCaBT5c+Ub5yu0+Xk1FKZftqjiCavRSDNZCnz+TCIyOZmJKAgyawHBScpnFv4UuXycpiJwUL+iRxN99OOIuaNhTIsTWLN6qfLn1YmZFkId7mWY1QEGYo390Qcp5vjv8KfP5Gat6QJeepB6/fWESBpu/pR/wCRu/HVQeS35SxtALIy2iEXnVXogmLSpvLATJOxdMlMrygdUBFZo3wUGQO3Ly28FPly5PKKCYjx9qXPVy60zXG++qgkUv3eijy5cfxt6TAqmVfyDljNun+j1fT4U5Ga+STlykl5STxSPEleyN/110iLawVJOP8ArR8go8uXGHC2e0oO520jv1oONVJIN1J+TpyJIIuiQu//ADpAJFQUEiK2fwpvM43JukKn+CDpqjcTLCjuJHEKT8iyNpkyKPQMf31hA2g+ni5QbTYeaisstPoC8lb2BjfHTVARaw8G4U9+h1U3mJIZ/Fi45KRgLdoK1RpS5DZUZEzJNPX7SPJzZ3jxeURH/wBB/nUxpS/giQKgUe9VPlyBe52pelGPXVRQAqSdLAfr91N5K1k3kYOm6MPSPXSSI7R8IMChqX67KXPl3lsZllAmhgIdYDQ3e6gzEkwC3qpPywMO7yJeSw7e4UYemNWMNCgyamgbCk/J7XksOWqPLxxPKhf77aOQQMu2ABR/PhZK/IGFtJJaTPHdgTrjTBNTduyk5GOMP6hT8lC5EwdXAb1fpqu0ERq+iCTrXJT8gj7QQMGzUrH9dVHcRU3bkKby5bAQytTvbyafb0NYHE0E0DCKTRvmpcuQWcunK0GNhWYrk+q7aRccFiYMG8dEj8gVJNBG67e63x+mkgRNa6NypykkHR+qR5vKlONTHFq+lzXrrQNHzUZHHGzfI0UnkCT2byOCC7n7awxJFH+LEgilav5+knL5Ibm1BGtoMkEhWkRFNIb8FJ5wSEnksSIOCeVyx6mN+rrGlRHkpmKiFN5Y5dfHvIuEBVZ/XSBJi6mciN9fRL5+MnGsXRLCq7izsTrAYgySLoGRIrR03S+ajG81EkxnjdFRtqpxH82PgsYvE1UlqfJuJ4qnKp38Vke2sKUpKCdDSuj6pHnVXyc4uJMsC399Ma6N/qJpXf34Jf5IGCGoG4J9spZWNbsJNytkSaHduErz5YOVkwQ+MzDdRI7utEGtjrwfkiResrx/mVyOXHxlemDIxWL16bTufnn4L5IJsbhOc+ND48SikjMwcq3+msMTFJKZyng9Fh9OqEQ+Lcp/nWyEFUKUqBs3yT+TENuFtq0hQJj6S/TQDWZMJGRIg2ROfOGOXLpGcDMLNrvpoKwHCsETZU48xb9yZIhFVbhJvZ0Gs6fC3dIvRE5caO0w8e09zx8umsRlEhbu10f2qDPHjAO0l2QGCJeuDWB/qDNPFIy1ys9/NP5wC+X1JIFcMk+l6JkxYt1VA41OMVlN5sRXckOhd7RWntreqZrF27qvlgOVMYgkCGBiIl0CQkZahMc+UTMSS+5uaOrtoAxNCsZFr8P3z5qnH5GLIqBRgCmWJg9dBwGhmWF0pMg/0n87AVgzFsG+I+y4660EjtIogGBw9GFbh8izmq9105ut8eu2tQjirof5no9UxzG/xwm4wrEj/itaI/y34+qZPd21lUOePoF4xM7ztrDYiqrukiQ/RUebnaKCLj3HjGL/AKdahES7dUi15De6ochAOQKQcW32w19OmdTGWN9EkwYMxZ81Q58uMW/9FIqQ92daO5t8VQrjNAfx/aoc55Bh22nI4fEr10DAgSPF7qpIHB6KvHl4jF8YwXLIe0SC10Vmt3qkGQA27qvH5DozF7v94lTUgYkwYnyWuKF/NvNNxRSluPQIhjt/fVGo43Vg9t6eNy/NP5cpIhWEmJJp8eUsL1o/TUiNW+vqkERG3RsKvH5VOkYmOXJGQv8Ao1oi8eydeHzdPLE1UUeQ7Z5RK7dtF6qsSAat/Spx5oF+UL9GfIOtv9GiP6vH5HL080SDpVP5lbHKL6QZ/a0dL1pkzsrxJtLbon4/JxSRhh391WzZlOusRkTrCodwvcJjlEIL41nb8SRrfBWggFt2SCTe7/VQ5rB0WJniRJ4xLS7M9pvQRFRr4vdViLnE3VOPybwxPWKNm4Iv6kaB2n/7Jr5NwnOTQK8eo4jxiZGc/rpIxI7jHykSam/FOc849pFAds0R0E1JAtd/tkgzahb/AFMc52vqUTh5LCSa0QYJijDCYMeKocwxVt8oghY/v9tEmf6VSTr6JuPLcfT0kHMLnbRQ0ScgTGQT+b6Bm0WqpsmNY4ba8lXAVJdYTcefGY5PRLmyJTHjyg6+upOOQHBdB/8AJUOQ3LLMd5SgIjxqp0EGg0Ukno37JzlygDliYG2e8kxf66KAlM1l+yc521mP1h8oJUvWIL6qzWp3629XwTcflgiCWViBmzbxh/zqaXDbuqFai0twic+LUoKI2jxkJEYmO16oRdNakvwdE/FmjlKciU5VWPxoPbJOuZi9ht+1fizRN5ozNYhm1nopN7zpgPkkQRQwXyZlP5wG79pjEBtx9MaIngFU/wDJq36rfyfjKgQwFisQQZV3NAGl8i37qhlrYQqnLcQB2Iifpg47+mpg2qtNIiXdPx5pvNmfFxNqDiN+v2mrfFIyNhZP/JXu4nIqX1siaWNq1u3xVGLDV69UePyknpMgKm+4Re06xHj4PS6xyN5TnyHUMKjxOW+bYyffUkA8vJJPcRLs5THyZmUHlDPkbVRiNBIiPpIiaJvNi26KpAbNy52zo1gTPFMybji+Cc5wkSTM3TQ2EEeRtOk1FxKQZoVvO0eQZvkcia6YcRoAEW9PL1VjIzPEN/apx5QMRcYk/chtKPXUnH/5eK0ibU+kT5F5AYgQw1GMJI9dEQLJpEmjfmn8yaClU4mTNtWLWt2yLHqmYDhHz4gsVcSCsIwYp+upGNRomSN6fjPRP58SVj72QGfc9KYqtSRqG/lIOXMv38VuPLx5SMTxuE5e7EGxX99GQBhPdvLf4qPPlgsZQUT79/00CNf9cPBIMtvij5s3xqLgd49bT+nUfyLF3T3DT/RbYR/kPKUCOrHWrzIZy+msdqqhN7pjnxdyMOZgbMbRMbZ0VN7pkikGOD4pv5ONpyOomcpMkFM+ui11WJGJk67t9FTzgcoqUudmVK7zGpNbXCAaxjePZ/KY+VgiYCWTMRNks1DLqSLgxLhUDvq6/qY5+e21WRmG+iG+iCKGz+0gwYrxjyTcFnaEgGK4q9CJk776k5f/AOSZ0Jgw6+6c5OYLZ9tyinZbXUzIvo31SMtLSE3DmWKlwRxQLlaGcZa0EmJFlRrkTSE5z9zEg2PESiySrP1nQagKpMV6vyVD5Emzyq0igblQUa/XUGTawe2yJxJHDm/pMfIHXbxXC2dW0rRkCdp+PtWT/IIT/wAgzPLPVgrOKonONAxy1smYvUB9VTz8d3eVZAJx3Dp01PSOWqqQUx8jEZlqH1lheXSTro/kVNN0AzWfNOcxiVmQB3hqY76D/qAkExIlMKnLxQr9qJMohiM6ad0G6sZUrbVU480IkRICCd0uJjxh31J90jKL3D5Pwb+TA0T+kz7meLOfvo7dX7qxMEAt0TnMEPItC693KHrLH11JmZfRhIyBuFU58pi0QNxm5iYj+uugxQ0SCPP8THyRM5iDapkvMDWdEalvwVnICI1fmqHIzbC0pmBjkTF8T00GvN+6RnoaMpjnyBllxCtbXGAcro7dRZUDbtudm9gqnIgHLE8S/Ul9fXUnEzOiZrTRhUOdB5HSADDERbTjGpiObduSe48jxbF058jStBmKzAD/AJuNtPBan+Rdtwq8fk8oiCJHPFL93QRD01MCd1UmJ4OiY5QUjHdkmWZWamZ+2jtBPRvor7qxdV8x47xPG5TMSVJn9e2gEg7vx+UyTWxb8FTjzphxEt/tcoxyl9dGVqvwfJX3RTyVTmxmpD/VoxXFnx0dszCO6sm6Y+QdkI7RKk5pV76kg4roT1VOPycuKMrsFJ96sBm9JtWqkkGAKF8FQ+UnEEe7YrlSqZY1jjJMXVDuoPdW8mW5IIiAkvNDnZzqIHmqOQN7v7T8fkrxc1xSmagZfHY0Gpk3VTFcbHdUOXF4z7eSdbCIydbxnWPgOnktjlFDxVDnyRsXpKkExuGSprQRSdEjITShVZGTtXl1ksm8v30E5CtW/BIzIvYN7UT8eb1v/wBp5EF5IkPL/O2tlBtMRpRdO6nH5Vf5IYYE8Yt6MwRuNGgYUnR7okDWZTHybjJL7hJgG+xP21MGBwVd2k6fqp/NJDjapVEC+QMwRp7QW/lUMhpUKvkdWYNhxxsmvT66CIBAiOr5p7ox/wDFUOaRCt31jelJ9x00UsfRaRGj+OaocxfKLoi+sNhMTo7Zpot3UpZNx5SwIl+3i02RuA1jtrQdoVTDfqnOSf6vKm322ZmGQvrvrCZgqplPx5nWO9sTLTMMLl203oBJSciTBku/gqceUXNOIYP/AMb8umpOO9ndbuj+RfzdVQ+VfazABggKqCzGiscZezsq7qwbPVU/lGCcXMZenilG2frrdoubo7iLeuiab4op+V9AMgVgxjRHFI/9gIg+dE5zIPIYj/2bO60kd9Yg6JGdeL1fiqeY5YTrOAN/LfW14PRUJJ4/e8BUOTYU+tq+kZmL0QL0iGwnurtier6bpjklfkS0QVW5L7V7d9HbP9JxIJo+CY+WAJZR/bSghf5TEfbWIy0iOKcZJq/ZUPkLVmYcV4wHSP8AjUkGIqnug6SmPl9Rg43HRd6cCaqMcnxCrvrM05J/OySZGzKjHLOZnU5Y0jRMxEJvIGMXc4hZmZi41gCKjyqsMjzT8eXGC6zkPFLyMQdO+sSdU90CJrz6MqnDnQy4LvxihbmVcdfvqT28uX0qyym/o3um86mYdoqRJw9tIxgRo9Vhnvvu34onyTnymJkDEkgrMDmIjQcTNLNuiYiZBCo/IMH/ALVEZwLeIrRGQsdG9lU6CzZ5rHyMyySKoR22y/XSQcujf2mYMat/Sp58+Kgx+O9Rh/JiGaz00fya5JBx0s35o+bNQ30wLI9MO1OihElt8a7hrq/XknOZWHjEwLEbTxuf66axG11Vb1ll/ac58anki5Fjuy3+J3nUnE6RDhYZGaIjInFmPGY5ZDsTEa1NRRJyJJNYmzumORgbtVHrtGRY3/toMi1m7Kj/AOwamkJjmi+65kiKMVWX9dBGRvZ8knLGggEcPFE+XkD+NVy5ePS7D+o1orOqskFNx+SfyOUYHirM5LiIXOmNqTvogmaTV8E3nxBF5Q744sFNM4/t6axEmTdV3ZaWfu4oj5cU2cw4FlLnJ6GiIobpOXKOBf2qPIR/1IHOyF2kaKzGqBkcZ0s/Fbk+VVFqCXcVyYCJvWxgT/8AJde+BAunOVxIswQmyITlY21IFOEJBNuHqifJWYvNNNZ8aCdk/wCZGIJtR/Cwyrx5eSP8qzyIiMkHc3YudBwFqvwVgweOwT+bucj8WeQJjalO80aDjNH9rDIgw3st5jvC7xtEVPHHELxp7cuie8QMSn8ys5UlSY/bHXpidQMYEC6wyNgFnnxbEx+RMJvGcT9I0gRQp7yTaHyfFN5G8AlkwYeMFxyr/GmsUVA1pCIzNxc+2MFLDXWb0ScblV3VjR6pvNMLxxDHFz5d1CSfrqRX+iju7qG8P3QPk5NbXEDG20cU5RvpiBS3FWCCY1f5dP8AyNcQmEkBar27HSuusZbY4oBmkiU78hR7utdFjMxDjUjE1siTqh5k/lfcOSVK0L9dVcVHsqmP9CqbyGjlkysft5XUTepto29UjKTJCJZQIEZJvv7peNd9buAgSW6oGXN7WW8qajEeK4i7cUddJOMydFZzJgHd/SZ5sZgJEzyTJyRFn7xqP5mv0t3AHj+pjnyd66dFVdiae5rHtAg0L8nosDFMkTmoTAdKC8G8/wCNY44xHm3ot3QJkT4rfycUxW0RmWYw79q0Q3uidzVsLeeyJtPJChmanCxeZ09pFZo/ZUDrqifJJEhGzcyERBE9fXR2RoXzW41L1R8yuW9buZ6hFccaO31bogkiQZTeRcQK4S5ScN7f1tu2oB2SCZk2bLCBy4k3dQHkzEm1pOdMECIok5E8C35ozU+dxj8owlZa/rfQRJgWR3yOHKG5W8pGWO4DCT5kE1fXbpnEGaDz/FQyNwXyReV5sZcMTMJ+6jF1ogxE0hvXyU9w4dm6zyAjaNmInZVI0R4y36rdwJmkrTgmppU/JWj3M3y0gAh/CxO0T7Ph9Z+RhO2Zu/d1YIzoAEt+C09w09kXlyCra2wWtgZOukDSKB7+nRYkXEQW6LefIwwt0kVZkcrrDENhygZYxwQOXTlEXMMN58o5HEU+mmBsavqt3R/ptwsc95Ix4xLQyF592iBNLo74td8kv8j+Kv8A+kKuWMMQ/bVduzfNYHEmTI2r7yic1qcKQbDVzEV66Dc7J7t/9Pn8LPJUYiYmKcOcEXN1rAUf2ouSNQleTmGIUHld7ZeUzemKDcLEjqs8niAzsT5oIk8mC6+n20HGVgRWgW8pi1E5XyCDCtb3pOJjZByJkWQeXW5YwzsYxFf1GmLEWhuye7IUtHy/VZYW7cDbSM4d/wBNYAxFYbcqe6kRIGvulOQ7xlyWLI7z9dME3QSRdb+Xj/tQrCEQRBEH0w6CABJiea2sy/NKfIJM8kHZ4jBK8qqnl2j11XbH80hYkkatsJfNDlB9yhmJHGNH8g0LjoiscX8rPNK4wYAvlte8Sf2Nb+bmd26LTJI1S/yrmN6ePJ/VIYdaKUbe6JGpAhDy5ZlEYyJATE4Q1jQv7QchECAA+nJK4ZYevKOuViGMTp7jNLI7hEbvggxk2sQGQq+MBk1tQCt3kgYij8kPMq46JsCyb7PbOntN4Ud80EzUN/SPM4yFbSpitlJz066RiTzT3amh5pf5Wzie7908m2QbKy/pquwRuG/VEjU0fAreYUYTDZiImVbcd9SBs+OiCdTJKV5QW4IJmXIVKzfpeqoTQuixyM0iDoW/NKcgniYGjxblh7x651if+vj8UnOm7bKV5EL40C5mHxZsnchs0GtD+1dFpJiG3ulfksdqNpImYq7NaBGtUZGAbR46pH5FhKiSKF9sTXkl/ppGI01WOQibpZaFZhiWJhkVnfVSACcW/rgp7qwAI8XZB5bLGGTxjA3OX9NIFZEwjv8A/jJvb9U35BYYSerlnMMM/wB9YTNLqZHWPZuEP5Mp4lwmcBTRHj6VoA2f6gxEGrfmoyoyzR1lWWWwzydtVjfg/hbuE0i9/uFvILh8XAKRiGUCJ+2t2nqG/tbvJoPJK894VcdIqbhh+hO2kDcgNypBoCApvyxcokVBC/tu+UV2z66rtAogZGZ3109HsleQ3A5nybqd/dfE6OtNNVpJsbH6fmkefGL5ThY5VjxzuUmTWrrbRHdlM2SvNtIBc9lG0nAdN9IHp7bOyJOVLlvkp+fSUicVWZYGP76oCKG6TkDFnZI8zOYKfchNmxuw3WtAFApmaHzb3SearGe4g1yhM5/vrUIj/lTMc+qR58mdoGCCIha3zGjVaQDLd0vkuOKJUFn3sG9OI1JF34oOQPJK87pUBbri/iz5R10gC5oyoP6kfklZ7ScUDJnlC8pw9emmj9vtaRe7fhsk8kz+4Rlr9QWfW3760kzuCt36YqbzDD5EcYD9xeRgk/rpqoOVTcat9FIM0bCT+SWJAzMsGJqgGW4idIxIqbv08UTu3ZLJd2RMzMxSXMpppFb8G6o7ydKT0dtlJ5k5lsgJppS7rlj/AI1olAOyV5oyBNN9eOSeNL0mNYY6VAdarTNreHq/dTlyt65iZe+WGc60CIN1JyNQTRSfk8eMMTazuYt8Jt/q9V2v39Paywk3s36JeXyzUvT2x6nVnY0geEt/imaSal3hSee5y6mTl0nESaqZxfugZgCCKz4Mpf5MsqSJy6/Sd3eNHabImcdK6Pkp+XJ5QRlrjIdrmN3f/u+0RVt2WJAEN8d0s3kklbkYd75bbTWqIgwLOy5nKTVvw1UvPZOTEwbVm3vp7eOqcjNG4okOVM03QQlUDdk6qcRUFQcgOT+EjzDlfSyp2agiou9H+hIskkkQLjxf6l5fIwAN4orEH4xNPY1hiDUQpMno3qpvOfGVPcoEn0iqjtjVCeeRDfqg5DSIU+XPiFcuWLRcBP5RSLpGJIr4URNJSvPMXifc5ZqZJd++qGJmVFY/o+Cm8lNsZ2lMMZI741eOIqbBAIxB7f8ATbKV5iRMjELkL7x5L+mkA4mchGSDnNbQ3zUXm1xzbaQYBlSYZ+vfVAAW2UyJJqTweyXytlsmSOok4YUMf96Y4FSctrNuFJ+TpxWjieVEdBiUH9dV21qYTxLcpXm9IwmCKyrPulxGn+bCSAyooB3Ayp8vlC/IzeLtsyf2/wAa39mloR3ViwfVLz5sSe243Zr/ADGfvpGIN4KkkAHuvDfRReXJknkFPQfRyP1NX2iKVJluikkGbJHmXLRcBUkb1nBpiPFEkil3RTfkQlTiBERKwNPkbP204gWgz6Kf5BiVPlyHcwGRp+jBb9NIyL90d48VN+TKM8pypUyRLZvmyNIx0P8AmX7Ke4EwbWnV+vgpr5QilzL7htg/qJ1UC1ypmtLP3SquWYwSgtPJRQVSjVQuZypIqVJ5ExA4PGOTHQS/ud9PbB92/ee4mgsPRK/KEDbM4gljaagw9+mq7SX+qZJMl+Sny5qkvIhG9qWBbZD10xgOb9FImJ1SvIXNbhEgMXS4dIHj7qTkQZPR2/VLztR9s73iM15XMXrpbSsKcoAEvR7pHm0LFEQrNJDCNf111qadfp/CCY0Cm8vJnliULi2S56xeqBNxZR3ACB8v2U35JHPu7NLCz+RN6e2vdqoJIEUGt7v4SPPlOACZVViwZJNt9UMZ5Kf5iQ+ikoQv1WFduRmOQSadwL+TfFRPdZ7eaV+QqCmzaxuSd3VjEmhfsoINTY+T2UnnL0miKAUBO0B01gMbEWv7oOVKVLf0pvMMpOH9N6jVAaBT3E04t8VN5ZJ9tqRM5QGTP3dN6lBItlR6qfL5ILSC0m1t5fSWM1/dGNTOrCJMUs3ZSfkm+MhmeVx5VxqWWT01fZH+/r6UE0qKuyny5QPJk6M10guc41pxtq3CkkzGMzHNR81sI5T+5YYsYdpzjTWxc8eK2hBqG3KR55wrDRRcsDMkTGqIrR2XPuBAGvwpeXHF9Me2OWQYKXltMaYPACevg5UyCZ/5A4KfLk3jbCB04koV95PtpFA+qCQf9XU/IDPkZas3oIzTPTfTw4t+KgySIs37JH5Lg3hmsrUBNGN/01XbvZSTSJl8/f3UHnEnlcieXKWpXiHddMbQ34KDlXgpPIRocFRB+tcX+33d2m+j1RkZueinz55vdb9wMVXaL76sAC9+CjLKSAIoFLlzYQlYePjYWAz5KPprXMqLgA0fBQeS0pU+JKUsEYVmD19dWB5qcjrrPXxfJI/JG6zFjE9LJj7/AH0RIgQgx/ohu6lz5rPrKcbm0tf10/0b2eiikRfyUj5AW8bKS3GSVfXVDGVOWW4okecMiHElmBpzBVV/WdMCK3bLCJnk+Cny522kYalqHFjPpWppGkP4RNdSJfRReZLEshFpHikNXPrGugx8JUkkhJPtJZWHjChaQVHFnT3ViIIb+1JOJPg/VS5cohZnaPJYqYcVPd0ATe0vkg1po9PRSefK5qze47AEx6f8aqB1fV81BIxoS/NJ5mcROJnaMCs1/wB62Rj+RWzqj+uTfypPOqBazE3mvEnP/NaTjofJTJAk2U/KA90BCfjTWYmBM5/5YikIkDKoq/ZT5fIGMZYiIZgFSAn663i/zogG4Gr81PzSDY2TiQ3MRhg+k6ogk9xvop7gKmAEnnRBxud5uQMRn+2t2zef1BykzVTefKTskMre4gNW+nbT/IBCMqG7lSXkjL41m8eMhDEMF61zAvt6s2U9xml29OSl/IWV1FgDyT9uwh9NXGop4LTA2o/BJy+SYPLkMxNflhIDx366Ii0SVJjUN+Pojz4uWYhBiUqyJYD9dbIZGYUkjq2XKPyBViwThkY64rWGMNu6k1EiAA4U+XPElsmwCrJO8z93TidreaJ8XCRS/UqCHrGG/rrf0amyDlNZMeyV5V5G4bscvLxgi2NIFaoqeSn5pNqMYlsxBgYNJ7BZSMtyk82E9oLZDP8AjjF3/nTI7q+a1YBe3Bwp+dIjhwETRsvun+um5UC1jOT1cJX5FYj7XOBIxmPs6e0xMt+qBHEoedRMbQ03MXMEzS6ADtVburBiW9F5DzDIsI4uWecVeNeqCNV8cHQVKA4pY2lzUnaHecaYFaVVd0XoKJhCyWKmlKbGKbOmNaMplV371HGl0zyQL6h/tfFl9s5fXQCqBh0+lXzxiRYaF2LIeMvbRI7Z0fNPdJEVDlymOQyu2PHZ3YpVStETaYTMWfHkicuU8oTBNnVMeWzo2Ma/miZigqG3Cc5NNjLZygyKrPGpejpJFtEzNjVv5TnNqYnZEHasuHW7ZoLLGdvPr0fNOc4YJJoSXMQk2y/3jWiRN49lWJJAm6o8469wWAIy5lzu6BUQbPp7JF1U5Biy1EmFnkTyidq1u0EA7J53RfkxZE4cFA4EgM3rAViyrGlW+nNU4vFJraUjeYpISXtOt3ZWMh+TCruyvUNsp5QmUG94b+tz0vRQ5Qf8+Hwq2383dVOShifr1OiIcSOn30Gh5fDd21MLfCocl5TjL+S0zFO6GdumtEjWW/NIyAod4D9k/ny3Bahh6xT0H9XR2gHZMiLwOD9lXjzJhkmJcG0JyQu6MwaxMVKqttH+Kxy6XB2xHFrlLyiOmiATCQa0b+0xzHqLGbH3H1iBM3rdpF6wtiaxo/RP5VAkMMFLlOKTB+npoxn/AKvdv3XQ5N0VDmsXx5RMtkOZkic1OdY46gBUIBMKnHmzXIijxoQ/9SIaNump5oE6WbcKhzSlSPqql32mtJIyrjdVSZ1bO6qc7chc7lkseKptT01JxMSLt0VA9wM2b0VBEUiK2M448iDi76CsPGic+THJGSySZSU2AWDWNbv6TQ8Oqfz4jgop4y+UeP5FpE6O2azct7q5MVfJUOR1ZhqZSycyy6CJrbGViSa3L1hOcwMuQR7eJJvG+kySSVUjIg6JuPNXxbsC6kmxl407d9aAbUVy9U5zOSVBE3m9kh3yaIIFL2fstPbqIhN5eW9EBE5PcTEMzoFAd0zlMZXdgnObdvjanLL1QQz03NtImNzwTexb5qnl7ban/ZrblSSynXOpkTDYVilrpjnEe7jmDpiDpP6axx1idVqilw/Z70OTUVZauelfpvv10EcKwqGYGNK/ipx5+M4tpolc1PbUHHKadVVALG6LziWyDaGGH9suxjppg0lUDI0MhOchzI3yRjMp47ZT9dtByjl7LDLISER9U7o8hiSPaQn9ToveJVE8Kqn8nIgVprytkbZK/XWgE0iE6gt+nq3Hnb5ApWWI7kEw6DjI7gaPiqMRwb+05y2VZzI5QO0hx1NzSwbCTehq9VvM7NK0OUbv/rf0Im0w3uqmK68OCp5v7Z/IchTSHLyzWsRSdFpbum82mSSehYyP5eVv1xo7YMVb5KgSTZ9U/wDJRQgWD/y6BMUNZpKqazYnxT/yBd2uCJplhqP86msU8/m6wk1FcXwRUBuF3a9JqMDrViSG6+arE5Nl7JvNBFgmQi4zBtedAI1FUz31CY57LguPKZlhLKm3WitAZR/Oln+JznxGFp5Ji6I5WZNSbdz8/NXU2h/SfzFCQiIITtU1oiB9pGWpqavwT/ycmxkjqMRuOeILvdaxxx6/L3W0NpKZ5zDAiZU6EUpT9K76k04FMgiKy7/ib+Q6PSSHZqY2S++t2RRIjtuDzb2WeQ0yQ8rDDBNPEP6rR2kVDfJIm+r/AFU8/Ig+x5Te0eKkh/RqOyDJb5Ku4itW2UT5AlYHc4wkEAQxvjbScZEGnNAM0xszrRHzInlGCRWmGW1yH6VoIrS6sZDcgUT8fkmNoVib3GJhny7BepIAMaN8lgYtVMc7JWoy1hys2x6/fQcR/wA+6o5RTQp/KUhATAhy+uWQ0doAqDHknumpr9LShEsrQ+MIxLDEDF6DiMiaCN0jMD/Q1qnObx4k4gXru4xHGZ7akisGbpnjyTHyO/Fi6WpBom9pn/vQRjckTGyoTMi+76/Cb+QrkSkWMk5reIrU0Jgw/VYZG6fjy5KbFRG3qREX1z9tBABgn5+U9Hu/tP5sHunpndlIoQyb1oPbWW/xM4gwRV/jlE+QVmz2uaIxBBjOcaCAYMwE1sKnfVMcz8RuAqMx+JMSwR6aiNdW5SMoJvEpznHiTLP7WXMAssBD6xWiutm/lNNBBb9Exz27ZgUbJnk+T9NTGoPB7OyQaVPi+hCpx5FycY7e1Z2y2P6aCQKX9PqUg1kXTnyREtzVSLGIcz5Y1GQFwJCQY/kT1TedXmrJkvNTAjrUEEJmSYpCbjzpZSXlI70kSG0VjUzYCsJkkw+qp55DkvEIg5AP0JZOrEJoPbr6P8SCRQpuPyL05XDaxWK4wQz3jQccTQGvRJIIq/P3KocqFzeJgom3edv6Q4k20eirvIMabJvLyZ6cgkpiKkndj11JxFtFQy00ev4neaNO1qeV+i59s60SOZfqqGYIo/BPx5xDUG5meQe6NrK1Jmogt+KaRKY5FR6cQGMrGDHbWJIoW3CoEat8vZVOcLEQ+2K5D9DFRc4dHgt3jtq3y6SnPlgj6G72tGDQRMxZzzVgkx/8fLy6KvmbrbdxBvcKt7VtqO2KmJ/Hw4rAkTLfRE5JX5Ntu8dc2mzojUv5ur7iRWVY58cMYiII6w2an+uiQSBBLLcpjkEEQTmuRPGMQyVrGpk7N/CRnStaaN2VDk4mWBM7cmYfR6OtAiX4fiuQKiP3e+zFqceTykqLm6ranHbbroONe4LHIgzLfin480okAJmXHFk3FxjE6nju36qhlJ/8lXh8ruiYfG1mhY6RqCNw36qu4FMciZkk3qZCWPJNum9baaEUqHwWxygxFnu+qsfIyX+1iXEbL+Sx9tYjEc1QyE9pfsqcfkLwYSUKmJK5V66kgzJ9/wBSDABFWX7qhz2nDXuyytBAK/rrCDXVvknHITWOl/mE3Hm71Ded6MLEfp20dpsLN9FYyM0n3fkrHJI8XJD+XU5M8hWIXUzrlZ8lu4a2u39Px+T/AGIE9tQhjqwcRn0dYik6px7rg1HVUPkImf2qRCksDKyP01u0k8W/lVjlFNdYvS6rx+SJ4zJRDEjlv77bag76+STlNZrfgqceZywBeWHCu0i7euiE98CSVXjzoRkLh2bj2hMP31ssd7vVWcpvd3Cc57GSo74qqvQBHI1ZUggXq/1UOUTvKAQQ/bibG7jprUH8n79V076VF1T+RlnjZILMA2WQGIvpToIjXVaRHBUOatzOSzy+8xjQJ0b8uCe6Ljw9XROclhR7yYVqOUrB/wCNUDiZE6Pg6qhlNDfkqnM/dU1VWsTmYnHbURYB6/qBlBpV/iY5ziGIhZotib3NMUg6qxQP1fVOfIvTlvKkRLFwfkvfH3O2RSmUrDI3q+b4pzn0C7S4m78kqIjrNVpOO9wmZoP8vVhUORUbNOfvT16GpIimiRmcpGVN2/ZV482BVo2YXtACGiRZYE2G73ROfkkr5VADVkbyjrHGLf5b5pkzAs38K3H5E4it/wDqGWFnjioJvUHEzGVlXcJ4cExzK8usqkTEwxsx6aamYCAR/wA26pz5ODPJjqznEIOR6+miIEav8VdxGvxeicf3H7rkKyJhjL1nSFfeB4N1T+aJ9YxFlUCMxOiIkt+ykZiNY1f6m/kGsPW4bJak8eM760GZOj5q+7tAtHgn8pImZkzm04kszjv/AI0iOq3cQZHpR/Kc+RL8m5Q2ui7hJ7ak4zzVg4zFj9XRefjSciIovtJZC40VuPNvyWBnaW3Bp58aiQopn237g3x677aYy7oLcpByvonOcEh3mjMxfFjk+uiATKe6D2+vwnOTACMgikEzKzbRrHHGSTZPcJAseHwmOVwuL78ZWauorJqTiI/nWjd1U7xWfZP58d3HIaJWMHcnPc0QbihWBJ27Sm83BMYmsR+WNtNRWzfNYkXJomOSdYRPyymZfKpj6TrSCr74NLfj0TnyMw7Bk9swFxFh+mi9cU9wJ6+6b+Q24ghBESTg8cwz0zoGNO66cSKTZv1W8iXMyv4sEbIbCGgYntmkKpkaN6wqHMwcrTaAVma5cSH66DiQq7srgVneU3kUzTiZ2uXFMZuNAOQGsom9R3Vb9U3nEPls0cozEUXfTOsKmIdV07jfX59nxT+aw8nPUWbROpEnadYkA9olvwSDQixR82iIYonkRDNjOH9daMSIv4VVd1TFg+Cc+UIfGEAx5XGFI2S4rvrHGl5K3cagxCJ8h2nElGLmJqZOugYnjC3dTtm3m5T8eUoITeT93bMlH3rUkVkW4K+/StfRDyFO7NzLfiVJNmIjGiCNVhmJpZ7pzk5luv8AWZJOzM6KkQLhv6Vd+MSdPBN5chUVd7oN92ONbXtqqjaG/NaRYR4InyJBIgDHq+KbdfpGgiaxX6VgipL1R/kLneUqiBuSn1k0CQZIjq/RPcTZ1T/yiR4r1imGqCUlzqSY/oGpWr/zZvVMfKcqVGf3cfKSHMCh+o+mtPCiQTcP1WOXtPxiiuTcpEdfv9NMiTMg8m/NOW9pb4J5egTEfoTEAwOokDknup3CXyWmBuKQIOIjL+JCUaZsNFf/AOg1MBNw5vV5EyjOIkMwvWn66O3HW9vb8STSDfzlE+RAu7d2GDoxEONaMZiho4TIvUY6InysCxNX0D3NHks1P/jWGGgbqsTfE26fmid+Qhiq/wBg4nlJPaZNHZqsCCYpW7e63HkANjAZF2gYIszqTjIfzvwScyBSz/U3mNj1bwWSZIZx6a3aRSsLHKsm8P8AN0TlfjkwHVU7SQn6m2iCamrfFPdN7vii81QkjYi24KGc8tIF9zxT3Gb1creXIiICkeK5wFEfXbWEZXScgRNYTnIliU2nai0XZ+upONNk9/Evk9Vj5bn8mkaEMMykM63aYWkARJjo7LfydXrd+LllSZL1iJO1VgbRZ+6xzkgGSu4dhYmRvbUwAJmrbK1ZGVITHPj9aTNbG/Ue863b4S38oOUisInyUd0jlbciO+fVxrRkObfVaZqKJvO2WM5H3NNBkitYSaG7/VUkiz/UfPOOkPiV3uUXtrEEc0d2hJDcJfLvI1AtEiMF4Vu9NSa39FRyJ4H1fyj5HIpYvdlSekxee16JIMUlsIyyiK+S3kBMwjPf1qlj1icaxnusG90nMbkhZ5VIxV8uzB0Gz9dM7h+i3cBaC2PVHzJjEuQTkJGWc3nE6BQWbeiO+NREN6InycorlEsicWXDi953/wA6KHTR+zhPcLF+b0R/kYem5ENy8kEn11gAL2cP7RO7oj58srsLRtf0SJ0CDQXQCCa3NG/lD+WNzAwRjoz12N9VAyEGwK0jH8hB+XlIeQDyCobj0zPbLrfydDKxItCX+TCLc8oMwYQgd371p/mO3RYERGV3+ovyO+WoJNy09cawA0tL+0EzkDpZ+/is83eWqKByITvezpJxIpqVrlHyxtgICcNkRxidExVBONg3F0vksJymUJgMk1ObjRIi1X5vkg10oFjlywuKbQ6gMF99H8ioA9VJzGW0Tsh5cqC4jkPYCTEddVzoT4rd0V9ljkwspQTczdsxDNaOBv5Ke+KkVl9EquTvjlKpNopSuq119k94OiPlseMdsvZZm0+2pIMSZbupGdKXfNJ5GaO2Gcw+2dPpwQcuJp50Q8hGyCKHyiYEk8gj0V0weqO8z28Uv8h7m5lNzcuI2nd31v8A84AmITOdgJHN+S3mflJmEBpcDY51XboQpJimjeqHnCAyHKaxlguiIjt663bJk3SYiUHmxxJ5TsrtPVUJf01hjU2f0iakmY2fyleXKyJaJVhd4goL76QAat+SD2xQfLKV5uR3hcYIr2lv+NMVh6J754t+qHk4p68g3QwpEan+Qa3UHKf/AK8fiqTlyDoQyzOGBIGH+vXVzrWSp7yeXT1d76IPIiBWfa8bmBkaiYjOK1IJOwdUDKdYCV58aFWGXIrGN5cTidaMjGphv0W/0JKH8kh+JEfikZuPdefrqu0grDetW9vFB5LUtwnjGItluc6wHAS3+o75Ho/ZDykcgcZtHrx6+WkY1jFGRIOs+/4keXGU7w+2ZiMyMAFUXp7Y5c1jnJU35BaKBSQdqRsn2zcOtFKH+kSZBPuk83aCuIMeixWEHtraQFJIF4b+UHk8vd5T1YF+lIMy6Rs/VY5QO36QeRUpE1K7Xtj9Mb6AIB3fkg5aC5S8vkDrJfENzHVq9UMacOKmTEWpdJ/JVQRDxJf2ixFu0m7jVQB9LE9qTlyXfldEEQmGXMvV0CIkBHcADt04JXnDnx+yExlxcro7csjJrVEkig8/ZT5fIl3F9Im5pBke+rGAmtUzJrY/t+STz2SiEZFuXsk/fTH/AMVPfjdL58ZZTPQqHeZsitFIF23dSciTS8+aTznEKlclYWklHdP01UyY0WmX5W+UjzlmWouy2BIM4dbtmjbopGU0mWxul8n+od3BGE6imsADbZytkZFDV3SPPjv1B49pkW4kH01XbBjggknejKm/IAvaaGVcSRE12/XWnS6xPihLSvavqhBtG2trAueDYUnOkGzceqR5RmpuIOS95mNbt1F7SpGZAg3YdPWqPPykkuERWLdqlHOqAAMpyNplTfkoFmrjF5Ijej/s0iA6vqfBAI0j6SecgEeVBuT0qyI1gDesKeNSfvwSPyOScspKYmSHkxG+scRY2KDeTSfFI8vycjh5LyJl23PTOmLbIJimqR5pPuv6EuTIRPHVCJ4LEzfR/Kn5xRNSY2agTCu+sYfmpJqd43b1KR58k8pZZsHjGGQ/+fXW0h/j2W7hfwSeZDCLsk3ubuPIjTG9ijvp2mkpH5M8QQk9zG1u0RWNX2m+qnuBNdbhS5cwtWphyuYgYTj7r9NIAiIq/NHcYgWOj1SPyDipjcWC5OJN3pgz1R3QQNPHhrXop8vkYyDd8aOg1LDHbGs6ouaPopvJIaLK5TZUv6XLpxqYB8G+NFu/R0dErzjE7wYhkh4hkjOM6TiTQP4UHtJlK8lolKoIS2oD/wBrvSNj4ompIKTy4gYAZIGi5XN6uCROqCbtvkpfyBLD6Pf2jHuKDbVDEG6JOWxDfog81ReSca9sZa6zXu/71gAARFayVEm2N1J5HE/Ly2k5Cwpxriyf1Grju5PVHcSdjLfRI8xAHEM+1IX09DSL1twupGRA17vB2U+XyQsvWIZLsqYFMb6wg2HksDQhSfkmGJqYmXpQWQOr+Vrg2bhwl/kazKRPuCRWJLmovW7W36KQQRaSpyWvduxnk1BEd730/wBClAZf0k5aUhv0SvOFwd+QM7TEVf8AXW4pJrwUycgp/wAijLbA3xPpsTRFE6oCDwCgmsioCT+XjFcpz5QB+IFXniH9tYimz+0HKs1jb79lL+RvxojC+VKskTx5KeumJoXVRllERDcKbzerdWjHtnLNL6aedW/lYEGuj9oU3mBuDfjAO8khmMauARJiUTSFPlzDvdFy0PGeUMQD01gCYNZ8lEzrPLmleRMzxtae/V/av+dUQpOUGKRzSefHjQm4xdkHK5L3idtNMjKnIkyRbjdTefL9rRsq1UQCQf06wpeqkkGt4SPJgtUlAwswRXEK6baus0opJxmgJSdpk2F8ukQ4D/H11N8pL/FzORNPBTfkONYl7TsE1nlmcxq//wA5PGreqJJqaKXLnQEQOCIY/wBpueJkiNXiB5KDvolefGJmAuVDDEHItkI1XbWtZNlPcTCm/IGBSbmQLMNgQ4jVDGtVM9xvVlI8/bU2X4vKSM3+VaccYMGynupuX6pPLKN17pyE8c3MR+uq4QY8/b1UnLldvgp+T1lChLtbOUZYrGqA8Jb0UGvB/NVPy5RTHkRBuzVRJZfTVfyBxDu7KSRi/ZTeaTNz15HfISVW2iTEjSkw/VAiJiKt6JOXNkq9oKhhTv6f0VWK2f7dTapJUnnVsxCjAdVJfamO2qArRv7UTWjpv98UnL5DBIfS1SYXFffVDGtbok4idJUeXyO0h7je3jc75K6mq7ZvDKDQzSFN5gS4IellJIKxLWtORs9UT3aQeLhypvPlthkcyT0QvPpqjiP+tH09lBOMA0nxU3lX5AqOH8khmq/zpitBu3ZYmTImfRS5c5mPdEE1BGZluMfXfVD+aC6jjkRHBTeTc4uqSPyE91qa1Da7lcyehCi/JxD3cbLiN2QhWkid41Qx2Rl3av2dknP5Nlc+0JFYgmKM57aoQDeqgxYPw8P1T5cuMBY5KusAx12rQCSSdEZZ5fVdVHlyneHfMysMpyR7YrVjGtbPr6qDkNLW9+Cnz5sypx9xMSuJhSxjrUawAOimRUaN9FLlzZCTFyoyLxlho9Z0yY7oeyCTlT05PRS8jjNuaTq5wB47T30gSKWUZGlJlvwU/MKl7HGYzdkYHpjTlESuZO+vFSecybkUSBcmzxl7aQKvZbupJuW7qXnASFs3mq/JmJ8o+mmNBZTkd6KbzYYWMqfVLNrO+qoMhNebcqBAsG3dR5fIceMLPpymPaEWjNaxBJnR80GtRZ+SR58ooONZkAE9GMQas4A0KmcSaSW3Ki8wlcSx5ZmEllmcaSMpjXgpNfmEnJnPaAZr9pcUn9dASbCiCYoXqkXErMLURgxG0aeIUnKLQ3opzxKw4fKWRwne+30nWkGurdFJORqKDdT5fIxFdPcYYluIZnO+sMa13QSJm6k84ZYyeMsxxY3mbDvq69pjqpuJCm8+QQSvZSHE+Rxv/OgQebhTQ3opPJmF3lMvRi8T9K1UCJF/nd3QchUP3UnkHHfE+U7+okRpAE8G/JSSTPbTHzb1U+XNn8vxTMM1DlMR9/vpiRzD9lpAgjVvkp+Yodo2d59THXTBhQSZ2r97PxSPMEihXi1LGSEIR/vrAAD+jZY1Bm6TyGeTBZfKbCjMGHOmchQN+agnQTMqXLmFkqT4oAZstJ+0dNYCL2Pi/pYAmbT1+lN+SasF2SWYxI0TnVQBxUzBjSKtypvyQZgmEfGcn4pvy/70Qbwpgin63dT5cpJZlP3I1bEevrH31gJpo4WBg8fLw19UszSy+XYvjh5eOY0kgVGqJidVE5kftC9uszd1UbY08C7IkzArze71Q81xEelTsRIgnLQRWs3ZUUBdEjySZYhIOPQm2luf01URBMM80nMUG79UnkChuemydHL9f7a0zeZCmprHDVI/Ican3SyM1vyjKV6mmCTIEDi35LEk1kAhwk5fKvcYVlMwCe0txpiNkHtI5cVnmsQ5ZiSWZczl6To7QDGjfNHdSQA38Lx3lKios1ETG+3+39Xr00Fo7X8L44pFpdn4p+POJjkyRHFcdoIj3b1o7W/tUMhIiyPnyViyGHqkSmzn+sOmGyqxgWsmPkRymVi2jq6xgmgv0TjB/oUfCfZM85Bey0jHdZiA1pg0urk8KpjnIEM2dmRJnChjodtYggy30WB/qQRHNU8txOQqSJxFzHetb+hQzRJzGqY5c+MxEQe23o75V0ggh/NknMGmV0/kxZ7hN7DqT66k46ixVDIRw+N0/HmL4ion5I4Xldy+U60kCv8AnZYdwxoQ35hU48iYGrGBLO5axrUtWW/NVLeiY+TlJVbqPuzt+V8nWGIZVUiVU57JZO5iRdimLzGgQbJGsWb0TnKWBI2UFG56QddVGv19FUMqcVTzSO8Bf1CSwI/41Ivw1WpcaDRutVTzokvHKfdUxKS3L/4rWAkx4aKxQyLJjlNcbqbTKUNlia0ECTEKu4G9S91UbR5H1omZancNTOv24SCG6qnDkbcpJBpePbjHGIjk6uJvX1SMoof9KvHl7bZi21sUTpJBs65HAX3V91ZAq+b6w/H5ViqGFnBJE4vk7aIIvPvwWro91TjznlVfUqPIiE66dIMpqLqnH5OQNQUCk1+TCI3/AH1MSZESnEDoq+cgemSbhqT/AFTOtXWzfsqM8/VNx5J+PKSI7YAsQYjGtAyI33fNUDHLz+dFXzwl3tUEUb7udbWJc/CRGJpsnni3MML0ZKL5brrExRvxSD4FPx5RGUSUvaQoJwY1j2lMg23+X9yqceXGbYyzMMv5RxSSZo1JwpIu36qhkax9Jv5CFkXZ7f8A5TcOdYYnExoqgxMU8fdWOWIf2rHWstTtvoEG75LSY0L6OFTj8rRHtyjcQwYgiTU9gPO1HqqAgwFvPdl6Jx/uGe1VpA7TSioEilKN1TiCsgPKKCxJBBG6jGtJ6pkDlDfsn8uRllgue+WR/ad9FLhOOQ/0Rv8Aic5JMQ0NsKM3i/rtrds7x6Jk3KofIeUPGJ9Zx5bTkDUwY7gZfyqHum8+jTJ9zOSL7Ea1riyqszUkPqn/AJGHPG4hsalsncMXtogdJT3QYb4JjmHHlL1uhbpm5n0uNaASDNfd+qqhOx3T8ec8W3j7oMEzbLe16xxE1qS35KjOibyuP0ZZlSTaiKvUUhVItD1T+TAjgxYh2P6xogWP+t+K2MXKY5Eq2yZmoMRiL/XWiwxWGQHCj8k3Hm37SVaYi5cxh0RNCTH4wqxJMAH+fBN/IALPGJIetK7om+2iDYV4pExDfEqnlBMjmXDTjJFl6BIyjVV3ZEcI8PL7THOGBigUle5AsVjWnLUU8P1YGgNVv5GaS7n2v/s9GJbnQALREKxEQauAmPkgmEiiGSejawLtiPTWI0F/BJg/5NH7JzmRSCw0ekKCM9fXUGJvTiqrG4ROYkYQkbFRuuoY9dJANdH6ppY3+k/luLHHdnkRYwQ/3/xoI4Cob9ESDU0Ev2TnPl+Twr1heVciNiz+r1PaJ2b+1VJ4eT6qnnFKx9Fa3vrWp7Y5tuuJ1muzfCyJzH/iZkWpz/d660ETZM5ACG3RN/IkAswKVyJ4kYsl2qdRHNl9EzqZhE5xFmNg328QOQTLFRpIMyJnZvxWmRo39onycapJGU3ItWWA8fpGsBeLJFOJb8U58h/sHGRiIk5RlLsvUwQK3+FRyIqLpvOl8pvZi6ptx661QOPikR3TAq+N0/lyLFWUiY9Mu8kag48YTIuZnduU3ny5MvGYMKykzTmZ1gI1/fxbugU2Dfst/KSzPtJPcQhLObPLpoOOURMuOiqoOoKo/IMPkzCBHImkvEO/0rUjGkD1b2TNa3dkXmKh5YLJnbKpe+/fR2+DdFU0Mqhyw2BvYdsxOa1EU6LDIEbiH6I+cbZmzrsysfa3W7azkaPZ8lUgAR40s68E38pIRL+kEOesv01PbSd3zZVA0B0TecTiQypM8kO9XLtoIivotJqR/nVN58uO85kUXva0vLkaSARstOMd3BvzTnNWa5C4KROkeUYwXqANLHl+JBEQ3zVD5ONvlWdmc2uUnUgEmyTMRp9pjllEfH/WPUVBf6xrRSDqmX91eqbzTJLTyesgMSlf8ajtvo5VA+DMJjl2SVfaQQdZiITMS6I0991pBrf1fgmPkuDLMMh7gPKm1f6xrHHQ7KwSHTpweqc+TN8fHM79uTgSd8zqDiZmpdnRYGsp/wCQ60+jaybkZ71oI81hkdebv7KnHmRCzNkyREkEBGKvUnAgyEjIgmKmN2ITnPkB7iomSSUYuUQXOp7Ra7CoZVMzdE51MQTszPRgQJG5vprARY6LA6YzLfXmqnORh2ohIYmEg6nXUDc3u7p7sgRNd2+qY5csz5VJ5LEEL7OUZ660jWn6qBBjGx4Kh8ljFRFVypYGJLnpopBJfJOJBE+Hm3KcTy3WY90WpnbHjmM6JgKu4xJoOSJyeN1BsXW2S5XptrR3U438vlWM6P6Vv5IxG4JmiaGVPTXPsmq2wHR/Kc59Gnj+O6epeeX30jEgHeX6KhnlMkU9E58nI90/laOEwssW7amJHaUyCJMjzfkqceRMYLlCZ7eLODRlETYqpJrPo3yVDkyQ1EUZYzXLaXRQ2uCnukVFE/D5Ikjy4ZGYiZ3gHQcQeGT4qjXVVOZyUhImJroMJ37aiIFVu841bfNjl48srXH3T9aIxjOqyqNBVXjlIjTkqcfks4oSXmOXKojjeSf/ABqO0RQgEpkHWW7bc1Q5GZ3KS+4cvbHA21jbkk5wYbhUPldxcEALd3McmR1MAcX7fCr+SKaPeHqq+Zyw8YwmNsxip31hS9zVvwWGWp+6Jzm7epvEqyymNHaCO6isHG03+G4VePN9IiIxAYBiCYKjQQRUWb+kA/zTzVDmzSBdkxTLG1ax4zL+LLoCYtVv5VT5Ifc3MB+MqBcFC+s6O22263dS8805y4x5DUyxEe0iRYaNFda/qxyg9pvZOfIQT7rpUIswhOTprECCdW7+KRAqD0uPNWOV08RezXHpMFn6aiJvYKu44itn1e6Y5pMKxZ5fRgRorprQRFobunuB/o3+FY5z9w8bqOXWjHbRS7t1Vd2pbcJuPNqluGOXl0hOKoZdPZUyVXdJ1sqnypsYORcXHKIiuvTGgTIHi3sqBl8t05yPF6pPUIIiYImsXrCsRZPfkDW72VvKN/J2fps4Ig0EG9sXwQD/AM+iL8tRvflB9syku+iIM1SDkIggc1U5hjBWTZuIvJ2P11gN7lbuM8PG6Pmlw3LUoXUMTEmxJOiPH3Z3qnuGpD+FQ5oF5YZTJaj4rtoIN/RvVV3RpV8eDhVObc1M0NtUKOUc41pBh8/BIIMAXdk58kU2wCMTbPW3bfR263r0/OPNPd0CochUx/6y0ccYSQn9daDQ+a3emOUV5MMxd3LMUTbrTvfVIzOUUD9lQ+QI2M+R7pQVSNu+jtB5p7j2kTVthMc+JM5sJeNzAhia7Y0dv9UqnuMSBBTnJ42TL24wwNysSMfXWiKWD0dEjMm4TnypyaSZ6k3Ko3K6mNLlMyLt/KfjzIzJMIkfRmVl9Ptpj1Scsv8A+X7KhzymZnL1olYr6X00RwfJPeIqfnz0smOXIIleXSEoip3mdFDazl+6QcQQn/lk3IWIfc+6MM+UPKnTAtuFiRH82THIks2tAJJwfTppANrqu4n/ADo73fNOTiYid4qpJji+47XqSN0jOBR+r4rfyNVRIqU0xgGo/wCdHbBn/r7SCAYN1X+WHfo3MsgkREXvoggRqFhkb6+Fk58t3VEuOJTOTPrOj/7XnmqGVX+pzmYtZKnFu0zN/bWjownv7TxWORBBHQK/tMDO3TWIizfuuneAZNenmm84BPdln2YIiYuoOw6xxipo/BJP9U9XSU/Hm5kijpLv+2Zjd66O0gRrdaQK0bdUx8gLfpMuczU3UdHR/RAlt3Vzl/8AyNos5TnI8rQ5O2UsqTcDWMxag4rY5SG3RE5+6ndUeRyiMcrVbxnRQiCKu6rHIkRxVT5GYvbNoTKQylRqSAfD891u6aGz6MLHycsBiAm+7JP00jDEa2V9wibPT3T/AMldklvNJcVU+kXqRhBpd9UjKty/Lw9k58gqR170Zg31uwgybLdwkEXR882VOBnYmXp9dYg2kqu6Kj8botx5BMIxsScifES5lf0Xvoymxo9UjMBt7J/KOplyEEwzBNARtqu4kE3L1T3kGqJyyvKNhviTFLiQ/wA6CRaOiruMzAem6b+WFtek2VE9Nv1dHbjAFJ5LAimjbCJ8gsMSST7uOZaWahZ1JAi5hXOur5Jz5PK2S2WSKUt3S4R0EYAxKomDOiJ8g3MGLGC7AlnYO5rDG8eT+rrSRtLunOUKcY2YQuUJi8dsaAJu4TiYplU1bP0RTi8eMkGK3CSo0dovSr8EnOtJ9H5LS0Lx5WkqlzWMWdHRBtVOOeMTrsmOagikRETlWWaMEf8AnWIFReUzFB+I+dF7kySMxUirP+OmsBSlT5/SwyjKCVv5MXM5htmMEsPLrrdpHR+SuRq39BOfIco8pDlMEtAIm/HxIv8AXW7fFHcaAWn4bKJ8nHq8YI+7mbFufr9pIIoN0gk0MJ/MzMQZZPaEX1z66D3TOh9VQyOsXeoWOQzFol/utGUAmOk6TINaT4LDIigmXZ9UxygOkMRE+1+5EffU/wBHnqnvJ6oD03tirp36CdtUeN1QygVqJsi8lQOQRDvFG7ln0nU/+RFy+CO4EsJv5OUgcRijJTTaMmgdscFh2n9R83ras/8A48i+KsuG9Y0qAqoD2mW2Ez8rscq9BNo8VhxNzoFDXdv0RNJ4Jn5MrvEAGHfEJcfrrCtBdIMUBk9Vv5OLvO+U41+MnYitNuvijuJNY9HqicuOeKRiQIjysOgeuj1WknaEPIYxseWFJ6Yfx36R0dMQOGqwyrMSfLh76ppMG+QXLKh4xKakYzVV/wDoRWKl3QWJZWV72GbSBU1UV4v8WGVKreT9mn3TSqMwFG+sMdNEnM319aJnk7xhvkSeNRcXC2xogDxQMzoSPBE58pypFRGzOOz9nUxSI9fhPcAKmu78Ssc32wo4mpfUiAA1ZG76rd0itkfOyfavitwM5O89Ma5mRawl3RNIlDlyeTByxmiDGDednVDEDTzb5KppBmVv5GVzmodsVKbGtECG/lc+4C3x6h3W80D3A3glZ6i2TrdtbUonuBtvwfn8rPyN5mGYnEBjMOgY2iyJGNLj81dFj5OSJkjJQIRM8RyH1205YiZWJAGssv3Q/kYsxHIYqV8WZ48sffT214rTrUxxqt/JgieIpl3mZbpE1u2t6ngpMdefJH+RbQnPLG0wHXbto7QBCxIJkWfFysfJlqMVABEwQ41iO3GP+k5ERWob+LJX5DZjFU7U/uz3l1hhSqBaA/S3NK80k4+0uoYv8hHjg3O2qGO+7fjVadBMrfycuVHKSYT9sTbHgy/WNAwAuFjkNm3KHnzbhxyZxmjiHt6509uIvaG/dSchjNp67IPPaZguF5R0fb4xEv009taQg5gbVW8rT/XaxxOa6f0awAjgsMuc8HxQ84V4qx+U0ZD6TxbkjRSK3fusD/zxQm9uqzKYvFTWmQefVQcqXQ8r23vbOWV3JpmvpomlK+rdUnI2F30Q8/bJHeo/Tu6ok6buqkHLLIA2Gr+ED5AzgmbC8FH99YnIu6STNalJ/JKsImEhrY/aERrQB/JtxUk3k06oeUFyl+sRc8ij/jWj+Vpxm9PLwop+XKLf/m+TLKzUTTqiAbW/FHfQ0rx3W86hYiFkzIxiDbNRpitEd8iHZDz6vUgtInOCDtnW7TFKW84SMqU42WeZt4y9Vd48b47TtrAHe6nuJHDix5pX5IfbPJyJexMnJyTpgWpD+E14BvVJ5LW8SMjmxSD+vTQDBkjR/H6gZdtpb80rzqG3yaLi973/AEdYTL+PVYn/AK9fJ6pHkJWNvbMh1XOfvpA1N0d2uj4Jf5OMKSxcMpOKB9vKP6xpIINVJyMAlLy+Te6osWU7xETXppGAkCiBlOtS/wBS+fKL5Z8omqPLtLXrrfzNW7IJGlub+vVfKd+MreZJQcwvbTNYGyk5COQb2QeZdri3EQhiAxZtOgA9Vu4g0FA+Kny521O8qLOGmOJ9THXWAps58VpsH5JHny6qOWgnlDhq/veqxxAFqjx+UHKLJHlDSTCycgMF/kzGNVIIR3RaAB7NlI8+FmU3MpBbHVf10Vmln+omTJMOUjym/KunHrOWE0dZ+lgYEEVfBK8rnBdRZ2xLtE/TVnAGghv3Qf8A2HeUjz/cpMJ4xupL7enp/jWxxApuif6I/Ur8mSIJooWYFZgydNYiOPipmRFS35JXkuXcQlYlSJdpcmtXVY5RQDRuqm853JDYLZLjkWPYj++kY6ENvRBP/VYbqp8ue4TfVuMEcWHxe96rHETJs3VadLHzS8+axd8VDb8uu9Mf1WtTQSg5Ca6tspXmQLHEioHa8Qn9+2iQMqNlT3ECin/KPfEcZzLdVyuLg1RwrVvRbmfZ+SV5u8X5dZrsK49NIFaSpMHWSW/BTed91K9txmrojGsaCRp78UEkmaykfkwHeIwTy6SWPb++mEEm+r8nZTeXLl9Iti4blGRe861jevyjuETog8ggzaRmJSIgqD7aQCb3WORmNPJ6qLyKQtsl9xOPE3z967auBNbPXogmkH90d/FK8vICXljdo5UzicdtP+amm3FTOmjdlN5xyUzYSLErfkSEawEiNOaTnIg6Kf8AJNhh+ssO9D5dtMUqVJImhSPNIumbZClT3QOPXWOINRwUjIEUSPyx+48iIeMQ3dx/676sYTYH0bumSTW22qTzkncqfxi6spSdtbt5QuZImsw9EkxchIRibgGFlldUamtn7J7+4TdJy5wBN2Tdrl8exf8AjVDEDk37qCeH50U3lszlqwbI3m/petImlQpnIiVPlyLJmAIJ7FM8rj0nfTWKWb4c1gaSIblTeY4I5QPWZt8SYAX0jVnuBEmjbCJmTV+CXzwSnU9GVZATo6YAnl9Ke/XV/Km/JuQFWiwOF2ITGkY6GStkYEAxDfyk5fIq1ESxWYilJ+2qGIGtVMzVjp7fSmqt7x7pWpXj4wzVT/Uoxiq3dOsDgkW65RcyuYqYMz476obZXh+vzS53P1d1LyVtVJ4kH+sTMVHTSSOrsjIwJ3rdJy+TjCnK6xxXLjJ/azTBsRTipBA5Pr7dYSPyEBEXixehBnxkyOkAj/7Oqk5DXVK8xixRzly3ERrduiBlSgq/H195/wAkBEwJGBgkjCsMf1Or7af+SCYMGOSny58kfFAqHL+vZ1XaBXK7+FE9prf3b0SPK5nOZeWVzELX66wIJgKTkSKeL9PVTeZBAuZonciHkyxpE2pZ9FjQyFN+TklXMVWeUuJNnVHGtNFByE3S8lZCelnHo+TMb9v+tbGBbmpOUGl35KTy4nd8ZmYcTOYFD/mdWBSNipJOR28PJ/CTlyxl26OJoXxSTGNUIP8AQfugkRzSKsWQSN9Ujkv4rF6QIrCiR/p+Sm8yFeRMzAwNqTEjR2rVAZGI3/VPdXhP06oPyBU+njJK9f8AvW7TFbcVBJf78Kb8nLl/qG1K3mZGJn7asgW90f51b5qTyDjMlBEk0WHKpfSv86vEV5qTlFcbt8Uvmf6zyXNA1m7mNYAWJL5fPuuRJ6FtxJ58iiqWAId8MJMddV/JOr+EGIMqb8kE1OXZPyaPyrF6qO4oyyJN6n8SPKF8VnrVI2vWNbgbdW+akkgViQ31UuXJ/wBp3uQ6FAx01XaO63ujLIbVLfRT5fISzymZfs/jK+J9a1QEiohQTI3EapeXNr8ZVMtKUUxJ0zW+7iAAZ18/hByGvlpD5KT8j4w8jqOO/cydv+NEGAIbKnuAyiqny5zUNxDOUfQTiTkzqu0qSRyfupPNaCKbwXMbPXp9tUANR8rSZ2KXlyCjB+S4gYAUD/GnEG8rnJJkSoPybeVtNJx3cCsvTM6ak8PVuUE6G6k8zj+4nlcZgCWpjijxj66e05XmQH4sKZORIKR+RZiHpKDM0wSgzjeNtIxAD66KTE1PgVLl8hfUI38kz7ctfTVVj3U1uNW/NT5fIzEZGLiZD9sds1jTHcKokC9n7eany5XPJfHMf+sT7nlLN6oCKBlvVchlTbpXyUnkRFpcnj7lyxWDpGtIibn2QZPB0Unm+ITyJ2IilY3AvTSaW829lJI7TBfRJy5HeY/ayHTpHbSBXt0UEkCNHuo8vkbMbcYHC37iCyNVGIEk2fqpJgwQpvJyt3S4xQoMIbHfWv8AyAIb9kdwIIALf4pcubDHizXu/ImEhL5dXrqhjwgw5UA+Clz5sStRJVCJHTPqxOsYFr69X1QD3GBV3UuXLEXmSKsJYVj+2qEnXRSCYOo38+CR5+Uy/Zz/ALV3dbtgao7qwHp0UnkGeTM4EkxkwfTVGDxb9eUSf80fnr0Un5JacXTMLunKWBJ1QEmdVOR7RW/OinghYUsGxfdKrbJ6prdCa3Uk6V5eHBypvyEPjNZWPaRHWQjoaYg1toggx2m6TnzV2eoFdbPyseukbaN/aO4Dkk5ciRgQmaKTCb7fTQADa6jXduyjy+RkZ5PuxDAqG21yaqABps35rGt9g3VS5JDPLs29eornd1pJIb91zmwG/Wym8zvDE2owHGWBbP7aqALmCG6IyBFSQp8uW6piViP9m+j9daYH8o7iP823eqn54uW7kxJjkWxWNYzc3QSK7T58lLlyu+VG1DGRlG1JznVCLf8AXigmbKb8gTMZjxIQRhSFqu2NEZG0wpnL/Qvu3okfk5SQAMm8zETdLL109oiS+iCR/o+v6pPLoSxcxcHZum+mqoaCkfr3QDlaVJ+RmCwlePiWNkBTGdHbT+pRkdDMJHlZdVPEd/KFgJ3v++kQKi7fVQe2KiFPz4lio4g+lsEiv31UZcFqkJPMYCzj+kMjDHujOj+pgv6eyMoipqW91PlzWPLlRG/S6Ldt700BnWFEyDEe7rTbkk5c+MkheGuVXVzIb6axONfJYz0/JdEnL5I9YSiWUg3iZcRoFPhRcVtHBTVSxjjsszO8wA6oAyYuS91prI0+UOXMG4WWafE2etSfbRAiyAcsjq7KTyYwEwbwVIMTMVq6GlVpilh+/aH8gs+3qFpEwsVNHR1NbC7fwiQBEwPjxQPkanlMHQMxcBl86x31oItZv5WJwfHwXkfIyvjO9gxf7ZnOvT/R/wAr4+OU0sfd+CwwCsvRicDB0KnWOQNqBVMUEEoHKbVwbSQpkYz+utIio9lQJvD1VPOJ8kZ5LVH+Y5A99aAaVkIHD/MP2THIgkeU7hYy/jDNevXWABqKDZ/llXcTu3wVD5IOOZKlHjPYDk9PSNT211vokE6WbcJzkyG/FCcmOv0vf++mo2iEyDwM2T/yIxMRcqTDEzsS/fRTKav3TiQebeiY5hTl5LZvFRJEU7zrdsVBEN+quRGz4PdN5cX995l/KAyFnd66w4j+eHN/CQTrPR8FQQ5SWiSmFphasif6jSbbT4vSyQSafKc5pETNHumLykMF5rRAmW9vBUDOsADmq8fkG3jyhGKNozeFo7a0ERrkPFNcRO21kxyeR1EKhfSY+m+qgCpb5JnQ6HgrHPl/sRxbli2aUV7Z0U1FSHsuk4i16uE/DlkQ4h7uMs3GcRG2sQSZBkIJiOP0qnLrOyPkiARYszJX9TIJA3EwrBEyfQfCY5q2+SycW4Yi2orWkRGNFQIib46qhzuJhI2e0HabxqY14JBgUqG+fRUOQFKMrhz1ViY/zrCZr7KxEydFU5xA5qGzvhf0zoEEwKXbotcaxCY5zci9N1Ub29w63aQXCQddC/ZVOaSrSxd5mWRKnpGg1ps37LCCf52VDlV5zG5Q1CxH31o9VYy1xoPJ8E5zEIU8i4ZcnW7We+sQRUiYWk2OhVfNK9rDMycW5Yn606mZvMRp8K8YmNVjnKww8WX94t7QsMRqu0aJ7qbSFbiwwe33S+NQdG4Xxuc6kzfi/hPE1ybdW4822Z3X08fyOTUucaKgQbftvZdAW5VTmXBE2ntzEuXxIXM6DW61QH4qgxZEbxPXq4i961P+hW7/ABMyK3blOc+W9lYmDEdHPbT2jGoT3UJ1b5Jv5EfL8WHo4i7Vr01gZFa/KY+U5yhyVFkYjYg20m1Bct6KhkQK18W+qbivGSU+sSco2WCYWIkjU5A5CLlJyBqW+apx+TlNntmYyUbxcfrt6ld/6fVNG+F0xzMwyivT8qk8q8TuGm4o6KpyAon8uLdjPWZXjRxglmfvojjR3VAgDYt+qfE+NgQu5xuirjbr10GORW766S+ifjzfJXkeTt5ITtk3iNTljNIVGgjRE+X3IZWWIYBiZhmTtqSItb11VVIikp/ORyQWIDFe2FoR20iQeL4LTQHVOc+W0zCUEymYnbfvoNaF81pxsal+qc+R6zJAWidb5A0ToMRVViQRS6PHnlTLDEqvtmupA6YBMVjy1XSKeDf65yPFc+255TyBlf6/pBQwLN3TPdZhN58b8m5mKTHH/XiwXGNSAZfhdNZpZET2+7jhYTeJlm9/01qgmJZSD3Uxk47p5czhIYdxGuMMX31JA69PxV3AwYrCb+Rj8uPi9om+UYJHro7cZmKprcGfPmj/ACRttMRVTNNSN9fXW7Z8VoINfV/Sd+WISRuWJA+srZqRjIb5rAiZBqeKbzEEd7Vhl8Qnvx+39tbtpougJN7cE/ki5V2EW+XTMnZ1Ix8XqicbxB8H+pzmim0UN4QOj69NBxMcXx5FYZTzK38gIJ1mGUAWiG6rRBvjI5q5Ezl/ofCPnx8ZsapLGEMDEfSNas8GVpNIPjwfHVN5+4BG6LwkNBXlHaTQDlEnxW4BP/JYwYsQ3fbuT9MRoNOLf2mMej1TfysxkZPKtsjDKX9P10GRcJBrNi/NMfIbMTvM0EuY69NY1/0KPZUZAmJLfqmOcyTykZtRIn67eupNNu1HdkDSYTnKPabCTEtweXeS6vQJ1h6JkTOqJyaqZiXDFFRdHGu/XRJmtCq7hE2DfumPkNwmZiCWWGdt+311ORMRL0/UzAum/kGyG4Q5JGGvEIQPrqYyBhIpRyn8rE5bSxUmJ9rKvTeNB85fh5dU929nqicnymdgvlEFkbSkVo4au6qQec3bhP5wHWctKyZqpdv86O0z8N+Swy0L9uMpvM45lCITjQUuKji99SRkTATNIDbhPw51HlbdAeX6Mw1nQRlMmye4H+T5un7RN5NAb3JvULSyH9Z1JtJ2eiBBpq+Kb+QGxg5dRgnBN8R37aADEi8bU9FRteqoczlJUkbE7PWFHvoH8/0ngf8AKY+TlyFGkYswTtvZqZ7aayqBH6n82gtanPrWU3iN+mpBpNkzFNFuPOcrtThf2oHGCq2xrcVpJE1o/VUOUXJijjGGKogsf8akyK1lv6VTiaHrZ1T+aJuva8SFAP4m1aiDEg0WBEd2nl5pzmbYkMRmP/qZjSQZht8qn/qtX1T+bgfLOJtPHe19dQe4VPBYEAz9pv5VdqNq3DfFa0CKbpxOpvPVlUOZzRyNCs4RmvLPStBkCFQyq3T9T8eagytGOQFLsLvedTlG295bonuJqB4N+rcfkiXdoyk3BxjoaY/qNUk92NVQ+SpmFyghXGyz/wA6ggj/AOqruMQX0fFUORCygztyexAlNak7N809xPF2fBOfImbmbiCA43EzdaCCKY7JEGgf5zT8fkqaBHYl/wBonkX0vREGLlUDQGst81Xj8nOFD7t3BDiiL6x01J7ZgLSByjR/ic57SWjnxzMZkMbbOtAOVFXdUmBZVGoO+5MrmEQj1++oP+p4OyrvrU1T/wAglpvUhSXGYZ1gDcTPmtytKocx/cSbrI4Ze7376mo0ParPcBITnKJ9zMTBQBEcWKm+mtc0fiq7wTBqOKbjyfFm3EwpPKhgSEGtYgEdPRUDAgefBvWpzKsqSumIGUIJjRBEgw2EgxX0i6r5pDUyv+pOMCKJnUzNDstI3f10TnM8UVKhezXdQ/T+yBIkWbdXuAI8mFU5ENpO/lJOYY7n6amC27qhlWlofXkqnOaa5AkGWUBJv+xoFrGqwMUxt4JzmyBO8jOB7ASTogGZsnvm/wBv0TcPkxxryuZDxMxA2x220HEi1B1f2undAjbmqnJURKjyZ8onJDnvrDWUd+j3biv8kMfl7WsPXixlnWgGuNB5PinEgmgEgt9FQ5H4yROFJuIjr99QJAnVUciDIsAqcfla5W5hqUHq2t9a/XVG0G6qYqbS3+KvH5eKvJYmIJu8pe2VxGpOJFqhaoi1FTiw9Xek5CvIn9vGM6CSRGiTlOrDelD5P2vqpe/SGdaJtZa4kbm72TjJOXPkQsXUANRX6aCIp/ztZIy+058gpYzghmSNzCH21NhSwfsqGRI/PxOcyQ3krOWJK48eMRdXpNW7yk5HWz9k5yMiLAONyUIHpHbW7T/kij6+KRnND73VT5OUnXlcy7zE1g750QN1Qy3pin4/JKks4lTjmN/av650xpwlBOos2OXBUOSdSPEtS+lMO9ddScZjV8U94NDQcm7puPyfjX4vLk8o8aqX61voOMUfqq7gTQ02eip5iiRe8QxN1j9N9AEVyBAfNHfoTV+Hwn48kkCHyupmrCiI+s6SKd00d1QzBpqmOaRPKICafI3grxAn/jQcdQLy+aSQRdVOcwnuypE7VJBEJoMjmt3kAT9O6Y+RU3i7mGEvyxT2a1qavoqJF24VTm4yYztIwSy+3O2iIHcLpsNgmOfGfQwRUv7ZtldumsQTtDuiSP64/Kc5sjPIJl92RZGZXDFXrGn8mo5J7sbndv3RPkmkbFhkc4mS49Y0EgidFUjtkWbdX4/K2pFl3dKw2axwBIAb5pkwJ84b5pzkW+UEgbRvkrfR2mYAVDI9vB6P2TceWXyJmbjJQMJ5RqYNhZ+C3fSDZ/Cf+RKzEqtKQPiEsqm/9tIOpFfDqqnjRMfIoLWLVYSMpDHVzo/kG4VAnGhOl1Q5lsgVFx1MPHJVaYNqtsIGUXuicpgR/wDnPaaq39dEAGQ/xUMziIsYfF6pznyPbKsWy9y/KNnroMXFlXdjYUEo8fk5HK4YcxxsfGoEJE21o0B9VpB1q3VOc5h29egxcxExvotZWMiKahMc+MyMTEIRIi+4nl03N8aIOmi06axYpz5B5EchmtomEsy01pAi9m2FfcZ4edfxE5BKMTnEIFhcsb6mCb9G/VIyBIyl+iZ+TopCzMMzGOpiD6a3bJg3b+U4kWnROfIlJgZyjTDTJ366O0D/AC/lWMpqL+b4p+PyciWJrEja4CogMptoNoO7KZ0rK38nHKIcmIhncl+hOFn6a3HZ+6cSZm5THyEQcppSEcStES3voNcphIMby+eqp5mPIasbma2u61hXk2VhnJrrwQ48o3Y3hRGlAMBGgjEvoqGYO1U/lNLYYfG4kPdCSd9tMAGVXcxxCbzuIJ+hRlbX3T+ujt3stjkOIx5lvVY+RKhnaWhuvKBFQ+upOI1hV3U4e6qfIZROR9BGBiEkxcamDMi3mqOXGjL8kf5CuqFxWGiPbG2kCeb6z0WnIn75VR8jO7KoJCs8e0Vc6mNBZWciRDfJHyePo7Y8TikoIf8AnWrv9vx2SM9Fjkm7NqcRIwgoI8nv6aYAEmreqqRMXD0TnLafLeZApfJqcdv01MGJ1b4+S3cIkQ26JjmtMMXMyFWF0Q63aQOOyxINreaJzmGLLz3U/wBbEm9EHHrqqkHWnJ8qJ/5bKYxchUZkbYidAOqkEnWiP8oofi3jCbjJGS9AoJIdFckUEyt50RUyQyYvlyQLfTpqgAamf1HcY7dHrP6m8z23c2BcEkB2NTAvp5fKvvpB2TeQ/eogWHrPKZX11qdFu4iztFPNbynbkxjCmbt8ZE1qcFgdSy9Exz5tTMYmmZLX3JHbfQcRFBV8kg17tJRPksg4q7chK/zffWOMjlrLfVagL/Qh5quISSFmUQn8po+2ntgDQqoGt23KbzVVKs3xnaFTlqRjsaXfRbuNhMt+yJzBE5K2K4GYl4zUkaxxMaLToj5kysRYPFu/KuRSsTOdEbat6Ld5ij9UTnwM8jb2zJE3tEyOsccqQnuyJmP68/JE5Ux9L+nu7s/XWPbq39oOZJh/jCM8SKL2roEsyvGceup7UjMxTxd1pivpEQyXVpc+utBPM+ioZHKFvLkKPK5iJTNDsN+mtG32ppEw386LHLlccr/5jIrj1udN6n4VdwIROeOMrvx8s9sUZzogi6Jmol9ZR/kSJ5ckHf8AKCWaWNaN6BacJjcXbqhy+SQW4yx1JivEL1WNTAoUTzRecFT5NE8nZhnsxqSSDGnCG4SKmtvFF+Sw8VMkI7Qs+TTOtXS5Ug0JJq7I/wAn/rNxnqBMJEBP9Y0bUPJPdlXh4+rKXzf28V2cFCTJYnHVCt4e1nxWJIvbq6ofyCo8eLdRzElKkYCtABBmSpJpAOiP8hIYumd1jlkYl5f51m+i3cK1pZY+W1p6HkucKR7TW14+H6sYi/8APm5Qfkbzc2MYqbDd221Q0moRIH/2QfkHMt5Sm6JiUmNTECgAosTGoHRvii8xvlMJVPSJmmYnbWAI2o5RWwmUP5JmOIuBYuo8SMSGtUb+DfmyQZrD4rHyEMxO17sg3A+2O+tkDl/WKmookfk5RG7ESE5H/aS9V29Yey0g104fX4i/I0Us3+OKP1TpOpGIA4c+qwyAHSzFknLm8uNcSIvGzKVAVq+zEGTdakk6N/SzzcMt8QBkimVmJjLoGIAoBVczmBtxSvNdyYZjizNSwyqZ71rDHnHFAyBobPVZ5EDLsKETDiIeMnL7ae2tbJOQPMtxVZmnaLmMYYrkFdHWGu6nv3l6+KWeIvkhERPJ/bGO81qv6IpNlhlNaIeQuSG7lVQI91Nb6xDb0W75u/dB+Qs2VnyUmWicGsRtfZSD/wBG8D0S/wAqD+MtjZny3Caiq6a1CYb+1jO9LJP5JGHPSBAZYn3VFyumJ0A6v2Wn+qXbhDyI4y1ve8b2V9NFeqDkTQXfRL5CdCpie2423ttpgCz5KSdTEt+aDyDMzbQDsBNW60SYGqJ/+L8HuleXboxNd3xRtfo6e06TdT3Gz/PxLy+RIJAZmVYDLFwP9Z1gAblaQBWJb9FN5STy6ES+SuZJq521QOIoLSq7rR9ez0WefE5BIbBWJrxYv7YNAOXbIFW+a5k7WU3nJBe7iCYMqS3WkggzaUg9RO23RLy53xrctrjXWH/Gt2gAomTzSMwe7IlCwPl5dOU3jVQBQ2Qc4qJlseyTlyExvbKkQt045L9Nak0l04LdwsJh+qDzBAaJkYqEPJgHj1O2t2nV+amdCY5fKXl8nJd42uRhlXJP9GsACafiwOIEk0SyjK5q7MiQxLH21Qi2gb8VPdtACn5kk3BDLO3KSO/2+mtEGKLdxNm+qXlzK4kf/lccdsIUuf6AATKnHInk3opvKaS78ZydLKG+vfSCQaWbqnurISPKLaEIKvBxd3N3jT/qhu5+EDKazXh5pPNvfsyBs7mE2zqjhNNHzQTWm7+kv8jGUtmBAv1y761PBR3aCv4pnJC5h6BKJf6roy7jSVj2kG8sJHnxg69Ck/EEkCQarPTTBmdG/wBW7o2Q5c6iyJLCfdGG7Seg6oYTWjfujuxBgXb4cFLk8SNxatVtgm8H11hvrK0waQ+iD8gsErCPjPSbmOvfWGOUQt3DXx5cvpJy+RZD21+2ZwptmTWitahyopv/AE+fmpPNS2Uu+U2XNS5rOqAAMf8APJPd20F0jzCziLtFcdvLsP0vpqhiQK6KO4k3SPKV/GSkIKAcJOTrWsYAmsFvzR3bSk8gbSWZtDDPtywO5pqRAs+SCdrKb8hspJMsNdaN09NaDFa2TI3ewfskeU8leSuAYnYBOKlvY1UQI/5e781Jy4PqkeTe7PHCzJyHohE79J09vgg5bW8H0U35XAREyryU4qf2zDqhiLGpb+EEiCMjWPNT5PJq2AHl7oJJooiN9p1pAtR1UnPUf5SvzEwSyS/jCXtgzpAoSYC3cTrDbok5fIqwgWMw1E4jo7hjSBpq26Sd9fXR19UnkZ8ug8pNlluZ20kE6Ve34p7jopvI4w3ISgKWHkU3Lcf20gTyJ8lgabBT8rylhuF9Pt376vtnmBu3zUnK5brzSeXEllJxJyWjbE5/TVQbCz0WOdeSV+SliAw8uk0osz/x6aewW1UE1AFvNT8vJJumI9ueghn7aqQKpOYmlSkeaqnUfEIVLbdr++tXWFMiYmik/JyTx9eI+0T8T0ncvbVRHPkpoKiZSLG9GUja7zPT+nWu3CMjGt378vJL/JEnGAugMO9e2/s60Cu0PisaXNQpcuSjuzuxxCWWB9sa6YxEWDfigwKAVdn4pX5OPFplu8gwxjHt/TSAC2+CmpAH/Kk8+jXRHlMxtXKf+NUDWo+kdwAmj4JHmzf1ndiPKExekE6W0WORvoFN5+1l6BuxS8YfEO+sO6a21fmpk2fyk81KqO1wrM3V/rqiIP8AVAoyIJj/AJb5Kcv5EZg8iGAzHJL/AFjVDtJ1lT39p4Fu6XlzxyrlBDg3afyxGkY6aKSRECzfhzSfycqkjMsjZtdExBtentB1qiYPA81LlznjNqRhW9vbgCcd+2qAE01b8kAgVt8JOXMLmEURf8E7n3nWxk2/zzbhSZJScucXk5EtuaiOOL++rAJ0soEzIS+bR5JGK2kpvjEWnbTFOJUdwkmP5Kjy5GfXERRZLDenE5DmpJIMN/XVOXybN7VE3BC4IyxGtGUnd1UzStFN58hEp3fHiVeVtp2/8dDUtvioMWPykeWBmTqs3FSyvjk29dVWJ3fC6k5Q9m5U35LELiu/ZjjMartjGOKCTkZOnNJ5K5IDaqknBEGD11UDERo90HIAGb/SQ55RDj0ZWY9u4L66Th4v1XPuNjR2U35ImIr6jLFEjG0NartG91pJq/XmpvKUVuhHjEx2puf8aLUFm+YCg5UoJMqfL5OI1yOTEwMb3MHTpp7csr3HX59liSd58X+qf8nJkiLxcghyWHETWqgCj4KKQSdlJ5RTk6bOwniNmZ20wIlFYpr5t7pOXySXEw3EmFWWakms6oRMVQ3SqlMuWfTCQYTiMdtjtqzkbf8AL1QMgKC/k/FJ5U/esdq9sU/Z0DEdFGRqZs3vRTed53smWRLvEjDKZ1UQZU9wmDZ7U8lLlzC53mpkGFm1L6Y0yTQN+yMsiOFNdX0oo8ubbgnO8nfkzDimI0jGsm8PT9Uzpo/dTfk4cSZWbQLncjMs/rqgMjpCjuO9FJ+T3AVUKwLBMqe4mNYwKnTr5KTQQdVPlyqWIb264xNT003MTZTMcC318JeeTY5Ccl3xWfdPbV44ihF60cUU5UMpHktOYKgiLkVmQx/50RjIyF34PmucgU1U3m4W7HOateMAM6qpMhFq1ZUnmuEIq8uSP67aYrxhQIFJo36qHPkTPGRq9guvryMfSL1VLULfqp7tqqXmTybNrjcYyQxrETUXvqtWgNS24SvI3K+gXbIGWCu+kAggY3b4LmTcT/T6KfLnCfunuxvDOag++kAaUfDmjIyQCpPNS4mK8bJ4k/t91zcudtI4XKCSK/8ALopvICVKs4zKVZh6x30wW/xST3Uo/FT85IPcyGZwze01j/zqgIEtvRBkCQPRT8lZlf8A22CosYxOsTTTybhRIGP83SPMLOXJ78e6UeuiCXw9uamDwlR5c+W+2IcubkVonbGrEc34aqSceLdPpTeTgqUkWrZZpYca2s6Kcsppq3Km82COITvREXiY2mJgHSMRM6N81M67tuZPNReKWJL3hYh6v+dNLFAytu38KfPmRy8batmMXWZT7accTNbP3/EbAkUU+TBfP/8AV9x223xrT/UQ+KgwRBGqly+S6VWYjxxIytcoTbafTSBlWVjWmR6Oj4KXnVrFsMTON2CifpoiNRLf4sSa29/lTeYSxyOvo5uYq/76Se6LFuFApvqpvIX25duQxRf5QBPSr1QxMcPlE6i7skeTDGMeJm7SGYvbpokRBv5cGzMiNCeCm8x40UmFv+zFV20iTzn0WJIMGyk8lbRCofSagoWv6jSLSH5qTlNvF6pXkG8rRNAsY6s99NBQ6PdTJNrxxfkp8vk5P7g3KFe2cP8A1rCIoKIkRDn2UvKZ9wkTa9Z/dMHu6Z9K0b3Pi3zMsgBTdI8+Jm0eIhtN1ZG70dUAQCBR6qZk6w+iXl8tAf6sQrtMwXUYvOgC8BGjblSeS+OW88l7iO03P01ZBk1CD21N36UcoeSW0RLEyvSGokeudTAnit3V0ScuXEIkIMvG4IzckJWsInWDzU/0TuPf8S+ZIAEYuYqp7vTVCazdacjUml2/scflUb4slk8ck7y8WFt76KAcPnzRNZsV5DzNoWZyM+U5qp8terWTZ/C+SJkQZpVDyCPHMLHFvBJMryn7axOpufl8UySTKofI0eXiBf2qAoiJ/vo/mNFjkL68Pd+S38j+TgdsUkPtKkxrcBf3V0Oyc+TEmIrJMoe3lHL2xepOMbStpA+05yNt3ymmVi4F/trGhrdVJ4FOJgojtFTHUZX9NNAbNuywy006dU5zZIPLMpUbKBhDv9tbtBxibt+6ZNZBAJfT9Tnyf/MdPKRnHHZJ9PTWrjQrTrM+rsmOZBZx5Txpc3j2iOSZ/wC9ERQW2VjIhy3oqHJtORYTFck2hmCZ+mNaxjZVIIsJ46qhzabmVPLN9Nglvv8ATVUtpwt8rAi2r3TnMnKDmBhdrol9InU9pHP0D6rpYU8FThzQuQWWVW8RPQPvpNDN4VUsKZPon483os1tlVQ7e3/jQRNNBwburxgV13609VTjzCuXu90konUjkQlawk2Va0GjCrx5bY6jlc+2Heen/GgiW34rd3/xsFQ5cgtIIbrlNZjD10HEaXb4qpBM4qhzIMEtYYyGBo8vvrAEUmS/jVYkzWqbjyqmVwEzE4mbGdBMnk/JaSK0IjVvyVTmhEQyzO+ASJLfroOIvWVYMmZ/oNwj5yM2kyJDQTKMEev/AE1EaKgRIJfyrcebMTU74DKoyb566IxIn/pNKbJjkcocAeVFzIFNEw6xBEbu34qmBDf2qnIblgZfJdqqieQmtJ2fwqBAGwf50lU8mSEYjMMPuoYmY7amJ1bcqpNyDAO6p5sx7WZlmwMr5TcNdtAHEvpySMtqtlPx+Q8q5EyiRcyRETA/TWyEi0iLv73VC3BVOeYlpyc/I/btf+dTqNOKASROVEf5JLJduUTcXJOb/wCdPbBpZwrMmmhbYVDlGHffN8m1buNTBNNH0TJM4m0cndVOdCvKrYmXFwrT+mjpdvwWBEiYlE59SCSsQ5vykWtttWACI11YVWsZDfwqefFZvyoYGS5uDpnUEECOacciicuQyTzkZia6ZamO2kmmx4pJxNrDxVDmHJu1pityo3h1iZEERz8UzSdW7J/OBdnMJWIyxfaNAE02VA1gir0TeUqkT90oi3cjRFINm+ioTo35J+PJ8ZaYMAkuERGp+mpiDTZ8FRIB/ql5b4pj5EwCWx4xF8RhkuvvrRNNW+S00q/Lz5qhz4zYyuehEQV16f8AOgzErd2s1Lcpz5JGGXeZHsMmJXW/kn+gXyXSTq+Sfyz7obBGJkzIYHRA08HCJ0M9UfPkYsOO2JkS+S1DvqSAaH/U6qhFiG9EfPxbj1Khu5EJd4/71hjSdJ8len8t/aY5JaOJ8jYWOJabv9GscaPTodFWJFplOcuJjrnlBkvkoQo1f21JxymLl/qqvbITnImKIM7wxAHKD0zo7Dca8vPm7JJpX9THLCOTuzVVgd50G/FvkscjWIi8JvLl3mmOStvIZiE+2sIuFpOVxTgifIkjMEF5ZzcxFTd6xvINU0H0/wBTnMiGJhwzG9PIqvvqSCQTomtxUU/UfP1WZ/d3ezZWI0XokRM6t6reY0vusieu/KpdaTbR8VVd+j8lTzb5CxEzxaktbmv6vU6wBVaQRBCJ8njIpuQRBvSB/RrXqAqpoTPqmPkZqFYaYqIa8RpPXUxoVdonzb4pv5BikJLN4JOrotJe2ympo/BHjzI8rDwYJ5YEv3eM59emkymJG3P6VfKCfK4fcy3H7STp0v765kgUhbgLbflFj5MHXo31klcD21RGMSCU1nkj/JGGGtoJqSa7eupvezfwkUprVMcxyAkhiHvFv9Z0WoFu4gk3fP0TeaHtYTbi+2YuuJMz2n6aJxitn5O6oEDmdVTzUA8bUxFwvo2T6an+dZb91hlrcI+dTLXj0JhFln+p0ACYDuqxm/y/BN5mZYsS5AuIUuuv21olatBuqHO7UK5UkVue6Iu9RIAsgEgVFG7rcfkiIFh//VaTWIvvfrrEYxwb6KwQKnU7t9FTj8otkq42k6oVHqxqCSBsFUE1fum88D4mIOUMZW5M7aCXKRlSsvl+I8eUv5TSEEBc8cQkde+gmkGhTNSI1e/snOb2Wc9Ubk8qJifvoMHhV9Y+FhkN4PH2THMKl7EsEhibpI7Og4iLKgSbwer/ABU48reIp48VMVkMyheg3krEwAdZ+3wT8PkYkVYzGcwzCTG2pOOOtAkkTSKt/Cbj8kMvlD3EGWZUkH9NSZml/D5SDNtA/BNx5iSHFzvGcmOkbOoIpqCmYOgVD5GGZ3YhQasq+Ot/I5t+SJ6RsXun/k4pMDP6qE7V1s/41MDH+ZhvVXoTqicyk5H4tVS4mAWR0ATI0l3W7tMgfDon8/rsyFBtFLRMXDrRWZbhUIsG905zGAVUXygfGYiUseM3oGMVIqOKQY5q0t+NyjTVY3xB9XUWgHzSM4vQtuUx8iQW2G9tEHIHbvoOEgkhYkCmrbCf+QgWanojNRKwyaiswYhIyItc7JjmMxF1RCX+LHlxkm5jtrEwZ4engqGRH/2VD5ePH3sMwsEywk9Cc1qSSaAUTWwNOKpx5mOPjmI92Z8ogif7a2QEf1L9E6SUxz5VDUioP2kiMaCBkKPd+iqdJr5vz5KxyHEi3PkjE0vIiOV7zqO08wmSat/KqckoZaiIqkGa2zoia1T36F+4VD5Fz+XKQJjESbS8Vjp/fWI4SA/pMjL/AOr90x8kuegyPtyFhDG/99tAAHP1VDKa6BU8+Q/ug9fHYtuNtp0RjpcqhnsXt48kx8t3NQxtSQjMMT/nR2keD8UzJjF9FXyKaRiILmf/AGVhCO+pJMQsCNtH+qnH5OUsxRA3WNy99Yibez2VHIcU/H5HauWGIhuceVrGntIqZh8FQy0Lb4UPktqlT8ocQzxkDUVjeioETP8A1d2VDnxZCIwwt7hIJMu+t2kmqJApqW3NTkkIxEUqwgVWxNzqSJu2+FgyaWfXfZPx+U2IuJLvym4AHpec6SCKGr3TMCNA9FXjy45ztBE7Tc1ZjfQa2oU9xoDbw4c1U5xmWcNbBHuiD76ntBqLvRMmejlU48jIQtYvEJMwObNBJgbdHCruyHNPx+Tl1qHHKvJfpLBtGggGwqkZTUP33VTnMlRUMwLnPRXfW/rE0u3CZg1q/BUPkT8qkcvtbI8mIl30UNcr8k9wkG89U/HkXd8ouLgKke5rdtATCxyoCL827qnFCpG4Vb9YIJvWAMyNk90jje3l6pz5QCIQDECX7baYXTFK0dVq/wDM+z9lXzKjOSaktlhWN+q6nt8Fu6YmzdEePyOfdiaCTrVkVH9GmP8A4v7XTHLImMrt0VuPOVuxzCpNR4ridBg48ETOg+ftMcxIkatzDQcr8oQ1o2u3VIJArY78lQ5JLN2ZUVJuGvXRFpFHZV3CKU8Pt+Tny7K9FPxWY2SOJ99EA01T/I2Cfy4qI4WIab6OyP01iCCkZVlvROc2Y7EceRSbOImeupONJN+HNPfjcxOpVD5fUVxk6zBBIHrrEDSqJIFH4h+Kc5dH2gbZZkIz/eNYAHSrlJygVMmXXw/E5zjr9WQaRm8peiHCZOVpT8fki2DNtO8/6hm99GWJqMa0QTWnRE+QhsljHKKRiaSh/wA6RM1VdxjhonObH5EheCEzxyCSO331gBduzKe6aGPdMfKxASIFDDIRd4a6a2WOJyurkQe0mfF+yfy4/i77sxIREhKd4L1MGKaN1WGc2sqnMS0upjj2zKZ7aDW60xwA5pvKjYqTaYMjUHl0Y0iMpOtVXeCZTfybR5RDn3Re8CaO0GqRlNbFy/gJz5IiFIBiLgCQSqOxo7ZE6t9FXcBUQRwTHPp6RJkl/J6nc0WBJuG/FYZGsvdHzS647ZZ8uSSCVEHfTUUur7iaGtOTfNP5ISRnclYpXB7dTMkgiq04zBfg6Jv5IZ5R1wyXRETKm0Y1oBMhtykGRsXpx4pzmUkHWDaVLEdo6a3ZXj7/AKrmLpznxi+WagZhY3uMTqCK8B6LDImtyOSLyEfF8gJrlEXaJjxDvpggf1d+KsZUqnOb4o4reIiGqiSYeugxNHzWGdeOjconPnRRcme6Htiz9DrrTEmVQykQ/fmm/kRJJ7FntNoivpLoA00Vd/Hzeic+Rvlykiijk0Xc2n/esYmBPosMomtPD0eiY+S/cxlZg4wM9ClLzoI6+vqqxzgUTeYsFl4Godoiq+5u6IMzbq2UjLxTHIiRhmOLjYJA6Ok4mOa3/wCkiB1T/wAnXlDTDTkdyJlJvbUARpXxVg1lY53meV+WxG9TEzrHGRMN7LAjQu6f+UuqaZb2k35Mqanti/NUCYoTfmt5R9dvKt4Kivd06a1wNw3VVOtJTnyQxdRRe9sKxK60ECSk5E8276o8eUhtHKVxQZeTOE6aMpkh9FQzniC3xROVEziH8WbRHlVsZ1idaJOcCRv8I+ZaV0qFc8b49I30V1iFWOdJ0TnNN3CjPKeW7IxLJ9dFDy6PgnukGLo+eDyqlpuSdgzxJ9dbpQp7uphjVN/LK0JIZiLpbm9AxFhMw36rSI7iaonypNXY8fLF3xmUofprHEQ26JtURD903nUHLlkYXipO6+Tjk6Im60wKVEeaJzAq59wnFGCTeSf+e+nt0Lfsmcpmj5JvP28XykTlU5YjIMVvtoGMkgBV3EmPR+SaWRlneGZV+tf20UiNW90HOkGC2yt/I8WVT0J8uIzxIs69NMUiPRX3YWL903ktVIVttDidk3K1B4LDMDjRb+WIlGMJLy9vWHiG/TSMSSYq/wAd2ReqP8t2F9fdcReZk/tqO08XC39C835MJv5c+2Yhc79RCW9Jw4rA1kxPwsfJEwO1gt5CDlQiRp7STMq6muuyJy4oMxMjvEM3yIQI+uioCO46JvIhjkBPUiSC4v3G2sCSZOi05T/Xu/VE5N4I/wD0xAxOVAie+mot9rSJrf18Xot5Bym/ElxMyx+RM/41IynSqe+kWPg6vbeZENTcSu5dVn+ttYkTS1n7LDKkzZvyosfJylJSNl5MEK58j6JpkR7uE92OkN6ed038i1TaEwuM3LUmppxbYRO8Q+LrZE5pE42i0iKmqfrrCLiW91u7GZW85iXKVBnHUZ/qNIFaeLlYwQSBo/hE+SAeTxZimiJI8Rhy6xxBqDA5IOQkgerd1v5C4ONe1I3ZEHKLpjwWJjWC/H80W8+ELSbe7i1B7lakHH/OjtJsjuigR8yvbE34+Ug+oOxrAErd3/Tt+rfyDAq1kYlq4q7/AEnWOOuIq9X4Ld0igf4sc+9mS2qQGUgj/wAa39LTJkRCDyJR5DtGXLJ6Jy/TWGHimTccdkXkT4qRggSE23wp/wCdYYCbGSgZGYiY1QefFRLgvkGO4JGPtpGBiu7+KXRJFLHRE5gTNV+05TCANVATWscDrUBvzWGRtq91nmNSjTcJG9zMxrdu/wDlSTlHdYvlzS/yGBSqZYWnEYd9V2UrZE5DWn76c1vMDjF37g3nrH9tTEy+a0wdHp8LefGeTbsjIOEPKDyXTGUQLqZ3t4oPMJBe2YhlkZLY/TWikiJWqRF0PMmxYPVhIh8lnycaO0CywJubluUr8kZBiKcUZFIgO0a0YkSDRM7tuEOXyBDTUlSEREM7v30yNN/VSJsSG/SiV+VKIlCOjE7WrXbVRJk2krTOpl+S3LmqW5uGQ8pDtHStTwMQgGJZ+eaDyY7zmY9YmX6XpkzJ/wAqe6kat190pyiw2ZMjshEy6xJyobNuukCrbolmZVfccphM1HlWDfp9NNR0WOYJjkgc0E8j2s+6VC5nOajT21oLqCf/AJIeeLW4wpFY5VedbtOj5p7oFYA3Q87izckQat8mZ9NaKkoB2Lb0SPPPpEzxXJ7RnbjpIxtqpnazCHL5Gjcvps9VPHadFKrD/wBm1kOXNQpK3xGY/wBhgrQSap7pMiUnkETDd2lW1VytM6us7FE7Cv46dUr8jDioYjOZpt1v/wA7dUTiLXJ0uk5cnPkxx2xjYQDf9NUALRVAItcv7Sz90Yo5SNCRUx6aYixopBBHEPVI8yLVYinJfVIEJ7fTQKVA8v1ytJNJopvM42GcMJyjceh99NzE8G/dY/0Io/noi/JLm4wXRDBF7ffRCk5QJ2f1ZJ5BYExN3yiguVRfSdIB6PwfJB/9hOXNT8wkFwgEKFhyxIE+mkjwlPcdaPilebfHi3AjOX+0Pj11osQKVUydbh/VkryWvJi5iDjDtXSTRqbP1WOYMRKTyK9LWqhmeT5TjOmInaW+qxO90jzLhhBxn+7tf+dUcRE5VfR6KDkZrVL/ACKvqQE4icy8TO2PtrGAIPx5XWEAxk/RT8gyMdjHk96YN2NFdHZHcIJ2ScvkHozIOxvvcaYgVKmSOHVJy+SEjjH7rOkV/W+rGJIqaevqq7ooDRK8hXivGApOTmCIKnP9GsaC3koJJE+Kn/JxF4yk+TPkR7tl7Ib6JzFYCe+RBmH8pXlbHjkiY/IwRHG40wYruokWNVPzKVKc5iyWbnHbVEQTC3eB/MP5QeQQhLCtQ4orl7o/vrdpqeL0eqCTSVN+R5YopoBimm2HlnfVfzieCxoa3SSkvJgCpjaDepHHXvrT3CA34IkSAKqb8u0rFftzmh45+m2t2nLk/JFRBmvgpvyNAhlp3Ck6ReukIkXMwDY8uCV5FlTBAuJpuIkMRoikiyDmdS+Sm/LG3k4lSase0mn0RJ3odmUjzd4lGTrmYlHkqa1q/bfQOUVFA4SPM4numhaErb22gGsAbzVT3EkQDfgkedDxGbSS6lxNQf8AjVDGQZ8VMzQ26vkkebMpXWWHC1CiO8f9UMRQT/SxI7aRe7Kny5OzmVScPjkiZejqgB3QXyd0TO8+Cm83AQMnko9WIdnr01UC+R9kEwe1/STkyQLh/d9RAqA1UiJN0d06Vn2ScvkCOJeRi4eStfkvIPrvrComK0fJTup+eAm0xTuFjMhx0/0a2L+UzQgt6ckjyKlh3KXxryuRZ231v6JJ0lT3dqn5+L+ObGDNORinGdMQOA0b9juAnd8EPO2eXU6HJ/SXf66e3YUbujLKkD0UuXMsGKmuLhfTvroMaSgkv0fFTebyhlCuu3KYVGcdtb+caCp4N9UTHPpqkfljIVTDFTcnuUYqNOmvXyU6wKOyR+R5L49WxmEZviOQn+nTf4RSKmjdIUvJhYglZqqccZ5RfJe09NV2idx4rEiaGspHlx68rAgmmfbL9NIBilm+ik5TWhbpKny5of8AztcXT1aeM6vtkrE0jUpF3kbHGyqRcgz2rrpD9FOWQBmKN84SvMjMysQZm48mOK/pW2sL1s+vyp7spk2229/NTPlYio2iZE8U9adp0kY3A0U5ZCZSWxNcQ6oScipQEht1j3dSVHcBUbKbzCluk9yTRTRx8q/tqhjkf/rKCZE6F/O/ml81JN4i2UCshnfVDGTGX09kEiZJ8EnLlFvJgg2ljaIIl04gn+TdT3gWbCk8iZaz7kFTnVVcOrvQ24KAT1U3mQBcnLMQHG53iztqu2b2URfcUfql5c8tEhGwbVCvFjHpqwBIBq5fNFDy8knnV4qy5d6GW2r1u3/43UE90Ym3BK84jaOhExED66qCaCpUSRINo58XoovLlgUM5N6JomdorV9uuvvqt3YjKG5UnkCs54wFFGVo6XWNIjoiTMCpbvokfk67x0TYiYCIjrjWAFd1Mm0mFPlzkJYH8Rj1KE1UnS7fwjuiovDe2ym/JNjDFCMFyWYlxeq/q2SkyK2Mvml5c6oiWavFv9f51uzUlc5m1cuL8kjyJCowZcYVx2+uqgxJ4LEntkf69G9lJ+SqlgimMOfS+0ROqAg1swoMTcCiR5rMweIlVFVFkE9daNpMkLTiImIJUnlhLY/2Ymbjy9sy50xM7twpJ1n+X4pHmyP4qSSVO1kW9cw6qARw1UnKL1UfPN2yQtdSTeF1RIER+LGtKRsHRTecOJfG7CKhzad/76166Ke7UGkqbyV9zVfkekR1rWjxq/dTQGloUuXMIolGOUdSnPJue331QEc5UdxO8vkpcvkZmWiMRUp3jx2jVRNoj8Kkk921XqpvOFdqlZ6xAszGt2g3oYUgzTVthI81C/FpKzKRhb63qhiBdROtxNXp8qHLkcSBllvyFkM9Ijq6qCbWUGTNrN+KTl8j3G7coufY8eJGgCsaPgtx1UXlLkeQE+5uggkxDHTXQC432Ud0Cluj/FN+TBFyciV/FIz6vXOsR22twUkSLy9PaFJ+RZDNMARBO1gB661Zk26okChtD2eyTlyAIn75yCiw9cn11WP9c1zyNBrP09fNI8s3y3H6K3IB/XfT/IstBmsPzUuXJOPucPSopbFg66KTAmH4rn3GdApPMkAfadd6m03nVwRVt2WPd08/ZI/JL7fbHWyOPRv8X01oGIgjn1fsucgVGym8i1Z7BI3K2KFnoaf6nZYZTQTL5bKXn+W+8YqICR/J1hjSlipP/lUqbebIxRM5yHLVfyKlt8J7gKBSeYHQRjiZkWMZOKfTTGR5PdSe7q9I+FN5LxbSOUBcxsw1+npp7QDVv4QSJkWi6ny5YbxlckypC7xedYVKgZUIFS/lSfkGy4iFU+5W20RrEEGqKRJvVTebEnuJ28sZpiM9NV/PVTagg+iny+TtIv7iQCppt4pWiJvZ+zugmZkjuhR8uTlWwr2EQDxiLY/tWqjG5fVScu3/ADYqfLkFjW3uiqSZZEXs3pkn/wCxUih4dFLL5LnllxxjqTVLvrQdNliYozKR5cePo3ORMy5YKO2k7bKDWomSpvOcOH+yzBDvM7XoIm9mwscgL0H1ZSfkJlkuZysT+33I300xGMi8cgsdwKNj6SfyRBu8i+RE+1ISQs0mBU6bKOdlN58uUiqARCAwEe2PbOsQsTpHr6hJy5m2TakquozGnEUnTion/wCUKT8jiOJU5JJdmI276rtA3fVAyFBNJ2SPLk8ob753MpEE7xZrAeG3iiQOIfskmRfIYzTa/dh1iDsfr6U9w7Ys/eUryAniY3WL3S1nbr30i9TUqRWo32U3nTCRDEUH7oGHDyx/jWJIMQtOOrlLNtIcr+vcvBvjWJ8W90dwiG6pHnI2O01sLQLM99aINZu3+LSTayH8pm+l8jvFeSX+u+ntGsPooM7VS+Zcwsr0tLMSYvedFy+vqnImO0adV4/yN53gfFIR6KxPpr1SJnXhNYXyqk0CJzFiZUOR1vtfXWIo36LEmu4ROUWLGAMTlneAT/rWiBB8Xuq7pO44vgiqfpjsZwUucMaBiCsCNL8H8p+PMDJHunYinlxwcXFYNJOnB8UySIBfj5p/OSR5eKMDRZEtJaaDApSXZJyO1d1U5dEz7ZkMUm5I99BA7Z0hbvrw3THNubqSO1qMj0nSRA/lUTiRBeiY+RofH1uFV4tESsx9NBre/sri5v4PqmPkE9yzHKRvi4pQanYb0nAiy1QY1VDlDPk8aOsX1C75L/V6LxNo6t7Ku7x/eCfhzRyshaSEgiEe03eukwa1VAgVNDKqc5JQVicMk5nZjO2gA4mhZVGRvD9OMKhy44G0Zmu+X3b9NaS37pxMYzq7PSyp5LfGMlO1jj04x10QJ4KxaRIJT8fkOUDUcbWXoyd+lbaQALx0fp9pnQ+z9lTzjFvZJcJZe+DWgmQbfvRIJNaKnH5EJxxn3cVWPyz4rBf11PabC6rUgW8lQ5eRuSMQ0MsGHj00mgikKh/8Z11THJgaMdeO2ZHEYznR2ixeqe4Rtyd/rrTjzY4vL3RW943mFLNSRBOIbmWF0kTTkreXG2TbNAYu9YT/AJKAfBjonELHMPTDvtJPX7a0Re76ppH6mOeCB5S9L51Mlz5aBPIdV0FSdAq8eZIjxnca4x6skf51qw/RYSBGic5sTwRAJZrie7AwOP01iK1uVQNom3t8qnHny45mjfyjacYiK1GVaCEgSaU8E3mby74Jrebx+hqoPV7PZIygRo2VTjyimWeXLJV5whL9NBAI7Rs/xXUG/RPx5EXEeNIxxfyy/iZxtqTS1/tIOmip58YhaIB5P5TGU9tTtdaQZqLt+SRIgiGz9KnFquSPuknp2nxiS9Bg3VSYFNqMPkm81yTtPLjM+VxASAN6ntxBAFn0RIun85MMRAEcsOTEWfTWA7TGvFdK6Wu39OchhSIiKKZPV2s76Z0b4rGkRTKPZOcuUUkNROQxVtP20HEZVL83ySTXjPJOc25iQ6vE8mIklIv69tEDIavoqETAoU5zuCRhuaLP2s+5m9BGUVqOqxJFAPv2oqHMIhJZEIKRwMYXTNJL6fKaXiic5Mvqyt+RUHoxvqZG9fRYxd+Cb+SD8sFGCxCaWZ1u3u/zZ8n1T6TRHzve/wAfJkHLQCAH/jRBuLP8XSoMDZ8k5yqgfJKmEuKkYYSZ9dEVSMoN6I+TlbeMNq7JBFB/RogbJFJ0DfoqefLkvijEVuTBsxMf31MYi9zRViYG/wBc+KY5tGYq4Ihp3MYKxrAd3NVIFimOYmWMrchKu8pn76D3aRPukZbifYp/IamGpHFocowP5b6kHIVNQmYqL8NH1R8zZkgjx2JzO2n+gIist8kicRJ38eaY5CQ+Q2STE7E2b7pOgkgwLJxOKbzZGfJK/YjbSSAsOgRFLtsqiYD05c+SPnHKY4jUwQwveDWgb1WEZCKvx4pnnHuvoXOFH8oDiZ1hBpIq+uyoXu/BE5k0m1wzymK9L2/zoocRVt0VAZG9aFvwTHI8smCn2gWRAmXQSIjREkc03n/7PU/KIuJsur66iBskZC0iX4InPlxi/Ka4mJnN5o21iMTQ0Kqe7nfZOchd1iG0cYiZxrECE01LfFOfIStz0CjGPbJqCDldYHIxYofyS0n6MV0iSF+mmI5PVJoIIrKbjyYzBHtqVzka8ifrqTjNx7KRljaC3+o+bKr5PGaTvLPHymICttPYI2CsGf8AMP78k5z4jfEFKuQQKQx/f7ak4k60TUcuD3eqc5cTfOJZCo8s8uMBO+gg7NwtJ1v6pjlZHLy9uJLoAwt76k8N2/hUDQ0gcE/8iAURtLlUJqw276O0EnZEidQFjlDYeIwEjM0dzW7aUuk5iwLu/ROcjlaxOBucTEdTbPrqYsE9x2oqHN5VM/8AqTIU3ERXX/yHCBSQtOMx5wnOT5WEDjOVuJONamBEv7Vd4NAIPtwRPk4+UyvIzDMhN1efTOpOJAv/ADDfDZMnzTnObOV1CsZ/IkTtvoNqt+ixgAHG7f6mOZIjdzOSm2ek+upIpGVlcyTs3+JuPyFjlbl4wEHJzO06ACeTfigjw+ZTeYszFFxkSJGWAjto7SBGioEitiXZ9U3HlE+7yxARJCh+U3L00ZC1BD48GE9wrI9VTjzceOMRDx4uUa3I1JANcrN/SeM0fuUwl4oi/wC7LIRn10HErdxAg1b8FQ5MqeRPTk49vK1jr+ujIACsWWGc3FG/tMfLKXcTU7PS2HHfUdsVFlUh8U/x8xmGMfktRk8XaFZ1sgDxfqt3RSNHwTcecWPFiYo+txIv0/tqDhNIfmqBnZ+r2VDnMsJtYTNvqH/Ojt0EdG43QDT+pdH1TnISOMHLl9GY7cZ36dtSe4GandVJ1s5fJOc+REsTBDYxtxfJQDUxPjo/mYVd2MV80/nBYxAqtzJP7iFcY/xp1kf6hH9R/JDH2qHMYBXDcrOSbm5z231qat+8pGRJihoX6KvHnyaSSUZiIcwEwEel6iAKi7f2q7sdKRsm48il5dg3Nok4peeuscYpWEzBkeL6qpzZk5Ptilje5cUfXOucAiN0SLm7fymPkmfJmpg4txUyBTH11jP/AD7e66Glrav8VeHyMqSO6WPUjbxxqToCqNLv14pz5Ekggk2OWz3LPTRAytQt6pEUNat2VOPOYfxZInMshPujGdY406cmyq7hcn4VOPJCJwXmXxXak4476n0Puk5WOh8Ph+DHyO/4+l1FYf0rWuOMqprECVQ5CDvLFE91Sm/tOgk/82WGZk+Tfuq+fj4pcTG0pyo2o6wzo7ZJ5t0TJms+sJz5BCkmEg6sCAzjQZFKEC7+flVjlWVU+RC8YePJoAo2TjBd51iAaP1T3Td/b2VHlNSxgVokmZBj/vUkAmUycdYbsnOUYYIpEYitxbgmPrrE7t/iQSTOjdVU+ScgglkeNx4sxPYu41JB1pL+1U17v34VfJzt3jD0Zi4++gAWLjosMpIGvJUOaMM7+4uczAeud9BEWhMyKUhUOdVFTXEJbYieXXeHfTQ5V13SD0q+Koc2K3fTEAiQRFOZ0QNQnvGVaJ/5eshUiXig5O7jvorrd6KxlGn9eOqqcsPFxE5sPcUz9/rpOxiVscwd2/ZOczkylpO4WejldSRkOQ4LYmRNHyT8eQVPSDylzgYgSPrpuYNofFJygkgfHG78k/HnhiuK3UgYd8jWY0HDfXwT3aB/isc5b36I2eVRLiPSdTTFaSRJn1VDnD0naZMVES/200yCZBofJU4/JXjPSfb2wsjMH9GpOJFQ3+J7iNobqm8mPbZQ8trIyAZ9ZHSTYGyruJEyejlN58jozOTl0IzBfj9NVGJrrzb6pGWMVoE58kl5RTjseLZ+OU1BxIsU98VGuvjWVTzsZajqBY+of21qwNlhlFT1f2n484fyS3MJNHQ5Z7R20wNUyCBlwfQKhz4u3/qcR8vp5SKx/Uak4mb0TPL3934p+PL/ANpE4pCMFkF4k++pgzV+T6rdwAgiwTHyYujjDTUYezWNarbuqJEadreip/LGSN/xW2WcTA63bI4suiw7omS35pjkbUywxyIccmJiM6xBJgsPgk5+lEfLxkFJrxm6RjrIdbvWgm8Ub0SDONbfL/E/8gAsOBhRih5D7mP7usAZjR8kyTYxdU/kHiSn3K34k95Ntak9FgYbdoVPMPctpJgz2GYQ0RFNGNvBJyOkt8ETnyORHIah39oHi3LN6DjSxVdwON6y3wTHyJftnLblnfEV020doBpZaSQBNW/OVQ+SiQ44jaAh/wDbD220VBuCy7p7jEVhvgj5hjLsQZywfT07awi5mioZGSDZv2KpxXkSSI2d4m4lImo1qTo/nmkZAmNHZN5qcewROLnevr2dbsAnZvzVY5YwZ90x8pvSyTFzTxXIRy6ans2fkqkWH+R16PZMfJvZOS7YICW7fvrEEWTIJgJ/5OK5p9TqN0Z1NQJAKcSeofP3ROYEHKd7ZxiZYIxmNMmeJScxMm/gHKPnGKiCKqTyj0do76R2z/T9/FIy3tybhOcsXxZzfuaPViQrUXvskZA2bYTHNIpRbCIm5MTpOGJVdxO8pz5J/wCbDJvCsf41MRlzSDFW3xRfkBtSLwJmLZmF76BjQbKxkT/Uc0fMamUbue4ZW1/XW7SCNm/dIzgEjnqn4/JVN4zJPGGmkBd//MnGpmye+ondNx+Tea6gjC1jEXvrRlrdUc8TQR4o8fk5ZL2SM77flI6CDuUyDjWYe/gwjx+Rmw5Ay+LEEGAknrjGtBjbJvmq7vRVOZuKw4ekTA8ruNTJtT9l+ae4gfysfJGZGfFrF2YjD10cNEkwR/8AHmm/kqpKZ3YxF35b62Nm4SMjoico6wvGKzIzB41BW399M4kev6qGUX9Pt8Uxy2XkHrMJiDav0++pEaf6SP8A2HKqY5sCogX9S8jlz69taAcqUyTI1tLs/NN/Ixk/K5WYShleX+dYY46WSDJrTk/pHzYE2ChIuGJUqHvqe0Xb81fdpUtuiJzlmto6QRdf8TtrHGJBDfTVAMfy2KInKMVUPGgsubhmfSvTUkHp4qhkTQWVPKfaJO5Igwv+NAxOvop7su3uWORFzKby56MyRH21VxIV/wD6QYKPmlvLkpCyoWxl4t3Hpqe3QPzWGcCl+DZ4I+fKgWa2nZjYGTtBvpsf/FUDjHF/NU3nysDymYni+J+okfrqSKXfv4oxzxrF/BY+Xn434ziIuRq/KfcVn++kjw9lQIiBZsJv5GD2lNvkTA5SumgnRt7I5n7e6b+Qykpxml5DZHWcakUrYN1VyY5H9WOYztyiHxEG3NYNUeFpQZNDaEx8nBVl7ycuNhf0jHadEno3zT3G4s3f5W48uO28zKXMwJaldNJHFBzsePn6IjsLi5YQ6szONE1gwq7qf+Lfmicnxb5FRDy3CaUi9630DHlKe4AxWYfFHz5v4uZkqoSJY2/xpOIH+t2/dHdNJ6o/yJN8e7HH3X2inrs6O0Co96Q+qTkKGsyj5uSP3M34pfTkCGemt2g1N4Dt6Ld4NKUWeftuIR35NRJL5Z1hjzlaR0lv9Q8wi2NvF24xZWGOrrdkml1JM7eaLzG2YzQSx+2EFBY66wEHi9VQNJETHH7eyJyLH0mCGd5/Jib1on+gaPotOUfzF03mRmA6kfZZ5Ev9uupgh1UyY0uh52QhO/UaZHGDGdYYRuTASMjq2UXk0kYulYCIzf8AjRE0m6nvMyVvMEIuScXhYWJ7xvrAGgKf/wBBF6Bv3W8ukb1FcY5QTsDE/TSZ3KO6kEiH+IPIJhL3GsETEKq/bSASZq/HZbvJFLIPMz3qBWfQzA+u+sZsVjlBqCAG68EZiFmOMkSMX1+n+NM0IQcqkCqzM5qYm/28hWQbjPc1hSMkHOlv59EPJgZzCsniCh6v/H00VB2R3CUvnZZc0PUaSGY9c6RjfZJyIH83o34rPMCPIjv2k43LmN4jT2mZ4I7jNbvxeiDzDttJ40TMceJIiaBjSdUZZA0q2ws8zHKcMLD1ZniNwUaANLh7uESTdK84hkBirGMDXHefvqo01siSaCEH5AIt5LmHrEztCO5qhhJkqe7IiC/tB5toFI71nGJ/T6aYihvCruBgC74oebjxIgDryEwXyzh66CAK6SpkTTRvwS+dZ6n7ZYqbxBi4jWIl/CDliZmHV80HkvGJ5cZv9pZlj1NtP86J7wLejeiDy9zDKKssyGHiA7dNaSeSnLOBWe1DzZLAjrbZDEsS/TbWuCQP6eqO4RN5h0+OSXly4vtEl3AU41JA0TrAZQS/tY55WrEO6Tly4pESVFt1IuKMTrdp1upnKeDfmt55IKVEMT05cZuHpf66BjGtfhAympSvPkzPjjaYC2qqj9NWQNCaOqBtWPfxfklee3KGhhZitzJe+YzrGBYweDZScq0QeZFZDEvSK2cDpNL6o7iCBau3FK88wsSVgZz1k+lut0WGQO4M8lPl8jyvjyA5TvcpVle250EUq38qZxBMxS6Tlz5XKky4i5hTp98/ZvtGQrCO6vw3ulecJ7uIObmQAo92a1iDeKvWixyOQqPpL/JxViXF2HeHExoiBCk5EOzfFHm2RaQXKK4nlvU6Rd+z9kmRx3bCXymm+UTc3AcUFkzJtpIyHESgmDWjuk8+srsVVKMPKMbawGoRJikwg8yHxanEw7STmtMAF0QDMSIfzukfkWSZgRA44ZuJ48prrrUBpR8lqRMkh6+6ny524ABrkgMm8bB30ztqp7rPdL5xuO0LA1+LmW41MVka13UkmUnLn34xE+W+G+3XpqorK0gi9PZuUjy3jkuMQxEuwxX/AJ1v5tCO/ZvySvOJtV4pl5f2WH1mPTV1Nrt3R3SJES/fopvOZR5ddwBeoV/X0wxM1+f1Nrt7KfnME1McYvBEXKQdo++mABGqnuGNrvZ7JXmxlcMS0Ulx/q/50kDqtMzRvwSeZyUiy+zOAW3i61cefLxUjIm8JHmyyqkkTxLe8Ss1pxoaWL5JJxDf1ZI/INsIcVePR6EOX/OgYnjzbojurS6TzuMmJpImKtWvrTp7QBS6xymL0SyYmJIuZYxUOIx+mqAkb9W6Ke7tGjfXyU3lxDljlEkM5Y6q431VaRSdVPdlF6BK/JyeNUdYc8t+PKDfvv6OpACJoTrwfypPJmeTFTZIPQfJmv7/AGQKW81u7XQpOXyWxecPpcCqwxqgDEF/Sk1qLMXeqm/JMiRPUHlkytB/Z1QxF6QsIAmj9EnLlspW6m8UJxIRc51Q7dQpOVJqRDKR+Q8iAt8f9uswxO/9Fa0TagHR9UdwGplI/JWS2SGOpKz9J01NX6IJANdndI8hn3TGY9velTjFX/fVAEx+oGVKPm6pXnDUFYV8SV7zV4NbtN71b6qZm9vxus/JaxvfmcTxjBvg30wBxb9EHIA0Cly5m0Xy/GiUZv0+rq+0is2CKkyZj5bqlflrODM0x/q3xhdPbArZ9UGtaEcW/BTflP3PS8tioMZZ6+mkXoFpiuim866Fp1br9tKjJ/bTwAq2ysY/yLP5UnksquSWGGSCVqmI0xNPJEwIFkOXKbGsLVjG8xjf/jT2ipbnyU92Q+G+CR5clexkmkKhlVR1QApELSMa1luJ8EihiynKMAMhvTpkC5q3VQSSYD91J+SSIhvlcxc1vEx9NJjETcF8FgSKigeym8uXTk8guXrOCC4P8aqRFIbPktIH/wBZSeZEvJkMQDSVhZ5JmXVDuNlPcYoG/tI83t2kFfbIFgx6ugYiBU+YuigEkng4U5Fm/dsb3ASeJf210A4QQjuHbUAw+boleYMrXLovLtM1ti9IxJ/kKe4jeb/Km8oGAsPKFVtrdZxvWmJNbdPxwpkG5iqVZzSkUgO1Frdd9UBqLeb1UHOtEjyK3MdCGSbGfKejrY4zTZ6Ke7UE9r/d0j8km62v/wCKpg5R9dWMTPBtyp7iY2Cly+Q5KzIR7YTtsLD66oYUrE7oGUUtVI8+P5NVd5/spnVViFM6Y+Lfip8udyWziCpm2hznfROIEGykSa8vRI81z+V0MkmDYB69dXSLUU/y3xU3kBA5oAkRo9xdub1hNoqpnXRTeWAHj6+lQUVUxqxOsLUFW/xT8oiV3botn0nOnLzn6XPLLYCfBI8x35KOCGYC5hzqo0081ia8SkfkpTpUSPUuXkoZdUACYKnLIgVbYU+XLj+6Okbttz0w/wBTpIM7qZ2pdvipPyEEHlWeSQDXFZ5GR/qdWY38FG+70YU+ayRyH3Xss5mIQI/860abt/SO4C79nsleYpmHYS/0NvXWGBi9W6rZTrDfzdS80mJylk5LggOvo6o4i523fipNq2u2UvLlUSp15eXjtK/VnYg0A1+PR+dlByrS6i/JxnkDVOKtImaivvq66P3Sf/LZ8kvL5BzBK0RaNErvPSb0gKCSLzPBvkpcuZVmK3YkhLqt41QmJ8QpORxFFLlzesOFlua/Ex07abh+qgX/APGXX6U3mGSBal8Zbotc0ut/RFLhBvNVHlycm8RXKcZhkbN/76oARJdVNxX1Cm8+W5MxCsjPo7j1vVDEbhuqn/X+aKb8iSwqT7lzH443j6axIJg2UGouIfV+M/J9SGImoqLhjTFYN38LTSNVJ5AEWxDAxbYTEd9XE0ytKnI//K78mYuk5czAtxQjZ48XoTUa01mNPxc+Buo8+VtgATLn6j5N466oXC3dSKjIvl5KfL5LxKTvdME1LK9JvW7TElRxoHd0UXk9p3Hftg5QRfrq4A+vdhQTBmrfuVvOs1cf7LhiVzMfXU8HyfVRJqDbdS81jidFlbFGaDZ9dIAJlawgvkpvJxPJUJsMGQMTHpqgAP6MA8iVJyOMAXUuXOJhlpjIQwmeINxjGdae63+fPnug1E5XUfPlOONjDIkMAV0U21XaDiJl+ajKklh3SPK5kkhUmuUwySy+Ok0MDRT3UnT6U35D0wDtO2I5Sy6xJJjZBvJNCpPKSWRZi0wTEEyCd50jHaz3Uk05MvxSvMKWxStmenum6v6a1CYiQW/ZTJvSOPipPLyuWAmYBFmdnjOI6awB/FJI3lT5c4pvvNv+DEdK1oNtn7+CmTkaWUnnI/tD++d/9vLbVQRTGO5TkALmp6N8lJ5mfbYu1yltYI9NIFYb6qcsvJ9T4KD8ifj7YVicsyKcaSI++kRe9PZuxMBT5c6LkksupuaiY+nXWFCiZMAQ/HzScuaUAK9RBETdS3/jVwAOT2UiLDdSeU5VXMs/WBBzfro4DdSSJgTPB/HjVI8jjXJxAxWDO3JD++mCTS0v5WJJpxblT5c2aUMxHtB5eNUxM1GiNTZ8n54bFSOUMUysMwBEyHWK1UE0MwoyP8/Kn57BKZnM8ZBkML120nEzwRla5GKTlzeX5McaCQZv/UB6a1NBVTJFNXrbzU+XLLR3oQ38STd3nWqa/jo4UyS/BK/JxGuLyZ9yzOIkqEj66wxkVojKpni/BypcuSm+FxcwTIzX076ZEiBRRSNNHRLUScmpDkziMbZjtWtJOVUd/N/qR58Q5QpNVJCM5qV366oDKYKBJH9Ay39ykedTKHKXuu//AKnjG5rQO6BosYHPhwSSkTObHxiNphmLdaSbQg5CTFWUnkkZxMkIZ2PSD11o7uKDlBnIRifF1QORYpnPtKhZoib0ceDvop7hpMJPLgi0iZ4+TASs3GQ7aoYkEN0WJJNqP8XjzkKIhuWl7zHJms69IkUN2wvknLLiBr5cPCvmj5RJRMCbIb7pX/etsFYyJtePBMPuSnEpTcT5G9A5/to8QSt3UnVvqUf5EcqTyieMyTHibwxV61Z2TiYFKN7e6c+VKSt894QcTPX7a0COLl8Nk6SLQ9U3nxtkB2qAUsWhJ21hKQTEWLdVWd9jDv7oqyyO+gb6t2Sa0ytDLKbz5NbGZzUrJHkla3+RXVOPaBxb4JjnT7dxqYJiEG2WdMA14K5GMAUdkxzV8mmM4WCZPHyon10wYgN8k1FBUT9Kpzlny/8Amr27zD/WNTpW/wBKgYpTwcJ+PPxy2OUB/TtmWY1iN/d0VSCZCqc/ymSG4sysbDAfrpNBAqEih07tBzdU/Hl5PVbX9xiAYDf/AI1N9IGysTiZLfJUOSJfFKz7uRC9jB9dYWVSDI3T8eYmIBiuU5tdgk/50wDrfdUNzaH1VTlxpr8TAzZCVMF+samCDAtO9+j6pOYEjXjZUPkRbeTMZR+o0l6aaikNytIIF58qzsqHyCHKeh5IlESVv/zGiDJiyoE0gP396KgpfGSkP9YLMsRbtovTLfzSMpFYiE3H5IeKkVvBDhZW1G8Y1u0EUVCTY0fBW48uK5ibGDpISzP066nt6lh8kg5avomHxmHtKALCZBJf86q5IF107p2hu3kqnO7SPxHZMEA1bWpjGeL+Em1PNNw+QR2YW4cTCTAxF6xxPdJt4eiuoMeir5mVpTO2U6OTR/URr+LGNapuPNiFUSPvmySxKdakzqFRAA/m/BU8sSJFYgN4pMusRtV81hqRd80/FZ/JWJ8pRFgPbMx/froIMWo+Cruxio/pP5oQ/flGPFt/ch/fUVOtFVOe7fiqnyEnJYmGmmaGwL1qEceKRJEaI+YJZhgxIuAgNUMSZnf9VyS35KnFShGgeKf/ANRJU4vUHewlYEEynOSf26zK+KpJ+T/nScp/0H+LChk0h2THLuEy5kEgxeVxNa2oio9lZkVu26JzlcnLJiWctFTAO/20EVqKDgjuip1b6p+PLkM5iBZKCIoFiq0XorrNYr7qn8kZI3qLmBzrQCazVvzWEAkTACc58WZsH6bQrNkcvSNYjtEC/mqr/wA3htjeYEDxi7SAjtMSvbHXWOM128xzdUgjV+lFQ584ijiE7lSMbEQ139NT2AGiwMlE+SJXBAX6n7oCOmjtyIgeHmqig4/XRyqnII2zU+WWvywco9J1NYmrbK1bRSETlME9yL9XFdS/+05RormsX5pzkz42A8ejvOKbTroJAqNk0vVN5r+W6SsFIoGUeK1OpkWAVC0B/r1THyBNuOJENwfRID7a2lbS934JMRqXuFQ5kCUA0kcnt98baJBJlvxVjI61R8uEli7Sy7cbvyZOxqY10b+UDIayKoixIoMLYFZ3QEvpLrUJ0hvgrGf86H1R86Z5RCkEDH0DH3zp7JNPFah0qbNwmOb1vGRuWYIiA3j6aO3dtmqr/PBvb5d501JyshkXAJuw4jfU9oFQaBIBN9NPxHzreIUiQ6T+01jiei0AVrzr93eyJzIBuoPIo6yTDWPTUmZm27d1YGWhEJjnx4oUjDmSVlg2gbZ+2gg3r4cvFBPBN596XDQiCEtb6Djrt9pkTaD0h/NUTklbMkcjHdvr0zoIBqbykZCxR4/Iz+PGRkidomU8mfprdo7bpmer8Nk/HlwhtK9eN8pgWZiOmpOJB0fhzdcDAgI8U5HtY2z4948Zlz2rprEQJNSk5EbSH4O6p5cot5d93oVuQf8AnR2gVhburMVj3WOfZ3N8NUM0j0L0EeLd0jj6fCf+WKSUlt4uLbYZjUnAXtK06gyW2Vp41GG2ImiTJlmsOt2mZOiqIEFv41TnKxuypu1J8WyeIZ3jUnGho+KQRwfym82faDtVTAP5D476OybrCO2TZOczLMy7sEy2DdnR+mjtgU2fBVf+g26pvOLnimwyBGLQnHrqSO4w39okkVqRwTnNXNwAZ41KtxEfS9HaIkVomeYO6b+RACFOQ7HWiyEOuogmuie4GhMBN58aIiN4wxBSkhH9Z1oyB4LDLiSU5zupWJMTusES6I6BWCRyTnJbznjyC5qJfTr10HGMobfBSDGNU3nAdQL2MLJtUVqRjBkN8FcyYF3s/NNx5CVy4yTiZPqtIze+jIEZcFpgVgjxTnJq2Kp8ll6I3Gf6NBAFW2ETPAv4Tcfk8l390Z8WN1mmY3zqTiaEmkKuONQqcedScjFy56yMb6mN5lJzINR/Mp/NxUMSWZ/EhBMn30VvqDSU0Jg39U/8gwDELOHZlQq86n+rnVaSLzZUOXKZHDFHE48mKYgjxc6CQIpVJzmjfin8yJazMYuKlarFW62sw91gcRUGCnOXGZIibrxxdqeR4v8AVakkYjtMqu49YTHyNxye9zmOVxf11jjiTNKp7gYBmfJN/IA7m8LTLMwwW6jt9Ugkiuj4qhzFpORJyygtPG/XbrrdpAT3G5u2wn480iTlBTCslz0Z/wCNSQDryfmtrsWW4qfI+rE5kpV2lg366mptQKjtSE/HmkgHFieM2P65l/XRcf1UfixzFzfoq+eR6h5VxHHKDDXXQANJjZvdULyDUJxOWJnjfdY/1n2natEbv5Vd3VMLWUJuynDQk+7WN1XfhkJF38BUOW8kuBZs5TGIsNcyCN0g1q29lTjzQFSCKFCKNzkDOt/JFQ3x+E9w/wA3y8/v2VT5B2Z44gQ6RF3c9daNtUy37eCY5Qy8kFnrQURJE/XF60aBv8VDKBs39qnH5I3eVMx+Tha8sBjR2myJk7P5VTnn3EBuy1MkwNhntoMci+aoXji/nyVuPN4x0mY5WRZWErrqMgDOuXBPd0lu2iociQOsxMrUTCQGMTGg91xceCrHIm94T8efJxxmJHth5e1n8l76KTJME6+nyt3Ym127Kh8vlk2Ga8ZgknMaO2LGiqYuX7qnH5IcQYkZkn/UEjt10QQJBvuqGci0qh8hQiWQhna/UdBGz/Eg/wDw1fkyqHIKEhmIgEUIpovpGqiQMqrd8CE58kDx8pIO+4PKazqSIIpLsnvF+Lr+KpzJZQiHLJyyBiZ4P1/uxIgCsKu4iuqc5oxI5Qy7VIdTvOdETwb4JkZUpVvlCtx+SoayFrxWOqZTQQSf624P0WG6fynDMkFUw+6cZe8b6ItN29090Gl1Q+TxlZ45l7KgnHYOT99Y428ki8B9U5zHEUu4RclXLycaa/8AT0QCRXg7Jv5Jn3T3S6hbJx6f9naBwDfJVOlrKnHmJc+MHuFOTlZhv9NBGQ11ssDXToegVjkOOuxcnXGYNECIiqO/LWz9/dMfIu3lXK9jDKdSKDScALXVHaXfn5KhzJkbYDqxyW6kLups0VsbPzVSZ4pxQBUqGHdiRuMP+dMgmwlvyT/+gHAaO6b+Rwj2C8Mwl2mdHaCKWSSNH09E5ynNOw1gTPGpftl1AEilm/JMmKejlP5RFzNdXecRFaqho3Kwz4f1wNPd+T+e81dp5H40tLH130Csbqu6k/XmETmWxLUmMxEWXfdNbsL8G4QRonOZDck9PJVtZp9xGtBFvhaciL6JzkkPGJTZ6bLG8emtI/6u4QDxpJ4N8FQ5pE5udw7GYGMo61DY1VDIgQJT8fkzxdn/AGRGJvkLVdNBwA00/VQIuCKJjkLXLEShvgxiDOprBOqBnFTbzZTnPN4ljynlOaE5cb5RffW5v0VDKTMCyfzBjfLlQ2qbj6awAOOzCZMSCf1McwlZGjKJ5MxXRrGscTaWEgwJ1lvhyROXYl49EAJx5EmY+upI11cKu8ipmH+pzn4wQpTviNl6ToI7rH+kjMXAglvzTnycoZEPT6u4xo1gQrnSvdLYW84GTdc0wFyywumh5/vTVHdcA1VP5BQsAZoYoiImE0RvdVORpq3dN58aDlUfaB4vX++mCSkEEaJiOtUoLis/l1vtoMjRUM8pAe78oR81cymM15YykAbaO0iNlXcL7gc0/H5OVzK+61+zxeU3B/1o7RcwtIIkRErfyoC8R5bYlh+uxoOFNYb1VzWt4b+yqHyQbycia2/W+zJWtB5BAJyrxR85iyQk2xgOUTb31Nf+bF2Vd1RHLj+p+PLiyzJainLvSevWO2ggqh/7IrVt2TceQlUNyPKPKMyMyXProOVeSe4TGibzg4syyxJJmO7H3vTQggikafL8FQyrUyOEPdMfI+2v/WZZQGdmOUExitSBd/SwyFwUz8qMyd15eUYYPaRtrACIHhqrBkGH7PimPlJW4jOEammA5MTogkQf1aojf1Wed+Un+2Mf+1wJx+udYQAqBMUb8kxzmyGuTZ7qmYlcp21uwRPBV3DHH5VPItIW8R5Txj6wuoOhVAxyf4scogeXIcXBknFkqf8AncIuSKv8dKGY2fom85qbvEeguVL1u2vJYGOD0fmmPkURTcxMxE15O2NHaAYNeK3cBWTA0MJv5YMx+6oUqIq22NBxKe4f8wX5InM6YJ8TGUmG79caajmW+qqZMt+aY+RYSzE2wdbdtHbkG3oia/1d+qPlCrykXaWMl8osmNasABX3VkQ7rHNGSYgwHKCyMQcvI9K0VsX78EjLX7f2mPkcHXMDGXsGT+jSQOq3dUjKPB8U38jvMHrKu5WCPXU/z1PskATQ1fNMc8+TMywZh3qVn9dBi4BTXS4b4rPybf8A1LMVAs1E3itIAxFbqgZMzR80xzzJFG/iTOHy5wn6dOwQMoINkT3EwVv5OKZQJF8gN2SVRnO963GkvkmY2t1R48/3YJEjyjMDuYeuiNqt9Vu7Li+BR8uqcZwgcpHE3RG2tBFTUPxSM4qHRuqYbkgm58chAswtPatHbSNHyT/+kHg3RY5v+2YwPFvLWVT79MmOM0hvyW76aeqPkA+56ScqRl3Eqpe+t2nbVPcBcVfJHzZtZkbWLnIxATWJTQMRC3dIps/ROc/bWcNrTZls+2jt8NERjvH7ohx+TlmRlGBWIy237ldJGlm+CZje6H8jxeX7WZABwth7ibfvogwATLokVEzV+L6H+WcTJ4zQC2R+7B9B0wd6Py8yEGq38py6xDXidwQ8c77T9NaoFa+6xyG76OET5OM7ZqocMQRifrrf2OZeqO+TSrflpZvMcPGDM1dcrUrGjoZfPyW7sxeETl5BH4we6Kk2AiU+3rpIAMkLHKpBNW/FA5AXi/HG0RdBM6xNaTKnuMc/lHygYVmhE22n6x/nOsCLRG4b4LDIzUx0/UPNJkjM3m1lVAt1pE0WOR3b+lpPEaJzvGzu49Q1u4Wj2TJBkWf16oeezcsAM90aLDWpfG6BkY1lv6Q8iHlX4zE1STXiz5DpB0DZR3ai7ei3kNkRNpt5UucAOm922U9wtRGZt4wREE/jkLiCWdaQDQ1UjKDAgthCTqu5BD3ZUay4jWtojvAgg11b4rPJCLMZhW5zcp9dAyEui3eQaVPh8Ieci9MMxxozIs0d9bK/aIhBNDr4pfMTrxIbejgF4idNPq9aqSYPoh5AUkrOfSeSTNv10TWbhbulK8+MRCvtqgEOWeMxxk+mqAIu2UDIzGVpfot5hCTMUeWKCWuTN9K0QSCDBHVY5HXXit/JWI7XExYOXjc9NbtOi0gZXBCV+RCTeCDizmYhJb0jGRSh8kAm5f1olfkuXyJ3k41kZr23nO2nt/ngEZEC131SPJYZZHMiiLNL+XLpqsRE7I7sRSjhA5EUwZXypmJBnbONahElY5iYxt8N2ReeOI1U3TmbXlsffRT/AEK5PgpBAEifYPwSeYIESkT+QO+Yg01yHdot3a4uujCBzzFxLGYYPx8jQQZCJB/oHhbgg83BEe4Sbx/rcy6BhJrzWBoDVvgkeajLDK+0qcYeklartEwQ5RIKHlN1Ha4lYMQHEemsAQYFn1QczMalvikeeGSMfpZXfvqiAKQbokzGQq9wEjzZpjLFErx7YjrCa1BVaSKk1SvOSFbpxiMzkPpP301EEUUkwODj7SSveUWcTvZNydN9BA1K3/6AUp+vZL5G5jlcx2iH8p8d8LqhiS2PpByMxeUr8kGZwkyu97/RvWuQVMiKWlJy+SYkM7UnRu/GOhrRtL9+qrui9XxSPJ8ryt1yWfGMJTH6GdaZEzR3U9wrsEHn4wyTMJO8zk2dbs7jUQIfygZHLlyf6pvyOURmrqcQxZWq7dtG4WyMfybc6qfLkI+XNIanfLM8eTM9dagNAjuF3s2VnlWeorBPKJpIJ+v0dbTtrGynLLI0rCTlzZLZUH9syWmZr/rQBNDD3UnuPD19fdSeXKGY8kisQTljDGrgNvzTIbfkleWO0SKxgw9s/wBtUMac3Z8UHMRIivz8IPLjUcTtL2UnAjHfWnYtn7R3Gb1dlDlzVZXiWJEftJszHHb9NbTiscxolU6oZthhbyTK3FdtIBPEhYmsaU8kP5Px4kBEXu1yiZmjW7RBLdkGBUwk5c3lvBsftfJgcyzqhjArZBgAk1HOrfFTecEsXZ/8sFzlovOmKwLoOVKac3f7KR5s95mc4ZLnjGd+msCY4RHtZEyJNkvlP60KThyXaf8AetiNNkHKK6JHlxU5TRD0GEcwRUnfVDExW6kZZRxbYU35KiGqiLg6kId+q/dgbvyQTP8Aq/z6qXlMLGSDlk6vuTGzq4A4Ku7TXkl5cz2+5X3e2pL2Ktjpo8ObKkZHKrfj7JHnynOZhheUZX3RG+wawxB5qe4AGW3uk8t2/VZ6lWyD3nWONeT8+SxyxiNSk5cosuWIkiZZw9a9dWJUAze/4kfkUf21M+U8pjEGHl2j9NV2gV4JjxCV5lMTEu/lBvYp7u+tyfB+iiSTTfkpcvkkAT6MUCju7aqQDIBlT/X+Zp4pHnETMPebbisi6azxWOQmcdHup+XF8vriOye6OIX03063Pt4boyJIist+Sk8yImgSA9BJSmtUBJnVtlMv6fynlFqktN3b2hkJwl6TjYASt3Za2j0SPPpJV2LEjTv20gDeVHcOXgp+VdQi/L/9OfGIOW0aZEz4vomR18kvL5Xtv49ewVONzT26t+yJPKz8eSTl8i/tTaxmwmDtLHprAHWuqmMZq+DKm8ob5RiPFJ2LIPKZ1Qx1jxWyyqDqk8jqwS4uGSJffg09s1ArZ/qknQxClyZzy2rjZJjJlYO2rxpW/t9Ke6bXbcJeXLieQ8jpAQRM2vliNsadLUb4oOWU/wA3U35JmgvNStKcp3/vpAEQXyRT/WVm2EjzSPxbnjDVSRDYx031QMiloWnV6pfOIqVRq/8A66EJHQvVXFFEyJb2ScvljZlAN5Mfiet762IPRQTD91Hlz5JIvu7I7MBxQZjrtqwPFY0Q58jEvTthlQY+laccdW3RROUSfh8FLly5XC95dszBTB321QAtdvxW7geaR55sJh2m3fs6wxHM/vn+KDl2mtFN5glnRJieUkmN++ntOV7t6hTJ12uUvL5JYITaX8jHdjv/AI10GNawpJxsW/RTeSVJxhKzQ3kmVDH99PbqKqZEbk+qly5R0RTPao4sWS4NdMQSJ1bnqtpNileeHxcFRxlXOYnfWiLmj5qJ0fkk5cscvKTABDL02vbrrC0a+KmTFKtuFPziQWZTyKtB3z5d9VIBkaqScorYbN81J5c1UQxgfxJr6EVh02pldafVT87x5bLDxtjfErno6RiamzfwsSTT1eiTzVA8SHZDDD7aKTvqu0Cvy/1TMTNRs3Cm8wHrc3vB4oPioxXfrpkE0Et/SCdLP1U+XIhC0TpaVUElp6aSCTNgW91AoenNI81SyQaQMhIZjfBOt2iODdbKTAEVMl6Ka3KuTMJn/wChnyJ6ark3ZT3TTRTflknGyKhvHQuI20gAVBlvkpykGTEP74KbyzKw/dN4tKudIk1DKjIwQADRvVT5c6+pcVIQe2eQUmqqdardxmTHVROZ0zXfx3LgDfZ1XbykBTkQHybpN5cZYZd4vlHtCfaEqGkwKcX8KZnQRD1U+XN2PbhCN25mErWEGkV6o7gKmuSly5zckItkpQkuweN6oAkt9FzGW1S781N5Nh+VZrcZJQOlNaoACun71Uye6blS5clhU5dZjEswz1060Grf4sZAM0PBJy+QRpj7YZ8ZLFiu7rRkaFTXeDPlSyk80vEUeKSZ7yx46qAbTKg1FfNvqp8uQStLTcOMwTu9b1WM9B82R3EiBUeSm8gGb6Puii2wP6rWmY0qpJMwLKbznc6jbMvEB6p06ddIxHj9vxUCNi5UvO5yQKz5erJIB23/AEoYQOCm+5DbEo80eSylk+pM9Id6/wCNSTQREqazBb/ZSeSzO45YbhwBwdNt46eqnKBQ8HyU3mVNH25UyVeGq1XbRuVBJAvR/Nkj8jtRupTlZiYiJ699BnrCnSCaBRWJViJ90RUwX0zb11Q8tvpEgD+b/Sm8xGDyW8BDZvbZrCMTWnW6nukidn+KXLlTCFNcQJwTM2ibddIBJtAROJyk1ylT5czjN37qYtktupdIBIg2fipBymPr1lR89iQlaZ3zyMllao9xtdEgX2fipPJIsJJq5VALaWRen10UJNW53Ugyp8uadQxfu6QkRU9NI7f+at3+0TXZI827xDGW94gavWicRNp8FzMzej5qLyqSYJZ8WKzRMuTSf5veX9oBMzct/qR53OeKFYSGokJn0rSbTqtTpKly+QiE8iolFzuDmp0wFAvU/Ck8mYZO83BOHyaJ6f51pxFYq3dHo+WtlLzARicjyhbP9oemntJqok/82bM/aTzH/XjUQQ5a90jnt99JkUNS3daQNSR1b5KbyjPLDEsPUStgbErWvZSTTtU/KoOT/wC0V7Yk75p7vrrVBpdbuJEiiTlz5WiHle5MnXbxf8aqAKHTkpkESA/JJVkPKaKqHqnEnR3bU+kZZCmrfNI/JxN8EQyMtnZkftpGOXVSZyEGgU/5AgIi5jrLMjAEGsYUnuyD+1J5eUSlKydLCxeJMXoPDX5QSAOKDyheU7H5ZCnx42jFf86e0mj58Ed00EKY0s4sSJ6YZ/tR9dMAURQ7w2wh5rex0ZnvXf8AXSaUF2+KjKBI1cJHktFyGZ+jEROjurSzfqsMo4PxQn9uzY8vda+46z1zpmkk0KMjXQEedA/VLJDMzGAkqIZpiXrptUWUTI4Lxvl/rFbGDpmF/wC9emNfVvRfNGTfFY5OGHrZLc9ImNp1u3/409gqGZAkX5J/KHcXlEmWEEUTExempM04ArAiCjx5sLMwyTFXMfRf01iMZqG/hMyI1Lo+CochJZCAyNgd1mfWtYggxjzSDAgX4seiPkPt9uFwrlQBAqdSQYnVWOLY8E5yf9qkiWfKj/8ATrVF7Pze6wyBmdnw+1TzW43d5w9fGbNH8xWaPdP8m8S90/m25Pbx+0ciRY30xQSkSazV2dEf5CCnrth4xDZ/r20iSa29VYJFm3wr5EzI1IYgJhIjSJixunu7akF+Lonm0vlcQyMxdt/j21NInRUDoaqh8kUs8YJIlZbOryDvc/TWIBtQvdUKmQqHMgtGYmDJsgnprZAv5VDu7oyNOdX87pj5DiyuaOgcnrC0msYNNW/VVKr5IPSYPGIXxkm8f1jW7TLc/quacG/RUOUASywEDK5nBt11MkGRFAk1yqPTzVTkyq42joyfjdlLrGDRMU/giFTjzL4wfXFB3zjQQePRvzTNqwX4/CocuUblYbISZ4kp+rrSJrUyqJB2fTyVHmT7jqSu4HlRR10ASR20b5rSQIFYbomOUYYiR8ihGJEiLY6aIjnwv4LoDSRZ7KvFbz/8yLJhusX108fpAg2dkfOsigu+1gUca1oF71Vg82/jZW8iJr3SVtNQMiC51IGQufFUMiU3HnREMgx49jLCp7q0zjO3g/FWLeKp5sAVFxCYDFkx9+2gDEmdEgjSQX+Kv8hBMhKqMxHJ6zZ3+moggzqUiNbKnlvDCRabSgPFkVPppnLW7dlQEXbegTPONlqhzDkmXt/bRGJ4NspETMwegROUxWIYzFm348isddbtvMN+CocVSeNA3gkVPRqL3dSO7G9mykd1x9JzmNjACnoQzUR/W5pnfyb6pnEH/wAk/wDImIpcxvjqwl5+ukAG6xpQwRr+vxTfydnO3u/d3VF9a0dpiRd6vVVAAnV/SocjycpyQRIYQm6Ca761YrFPlNRcUGr4uqc5vTlEYpmerG6akkTGsrT/AMnfeOT/ABN/JiXjETABRNqTMeka0A2/09xRVBF0x8hEL47y8qJjtEsrpONZVC9DQv68tVQ5SyPE2AfFeR0XxN85g1EGKzLfBIy0P+Tum80h+j5QSRnOE7fTWgmpf3skEQY8n+pv5Ih8ek8gONjUst/1WtQ/5s26UL0Y9/ZP5o1Uzb1U6O3J3NBiLWTTKgTHIsvxbmiLRH20LnRSJD2fmnGevi/RP5skLBb2hoZ42zooBpK3detX4fHJOckd+VBVSosEHR606MhSlkgUtVvxTHPk5j91Hkf+xK4e/fU9sc2+KvkicghwzETuW5q5dv76DiTaO1v8T/qDZOchzy4j6Ixxd5bhy61jABiYVTWtS+qbyCJZQnr1WiQntfeNBBi1G6+CokmhFHpRE5QhKR4hILY1dTf660HSqqcSJ6t6Jv5OUscd9xwIs+2Y/wA7akjH3RMXuE38jDBBG7AU3ELHGP1NbsBNKymd90ePNXjVREzEtRBQLxf10EGpbe6azcFl+afjzJk8u81QVMmpyBNNViTOiP8AIYGFWPvnk1l+udaCN291RkdfBESwRbobJAzKwD6ag2rQJmLPw6bJp5Wcsw0YznoV650itk92INm/hE5OM3Ut7jiQULk1pMbcgyq/maGqY54oN5coiqJ5TxeOipJcIH9TuwiczOdojoS8fE2lxrRlNLpr2kRRvxTHK5GPHId7OUhFTnpqf6McVgddT6dPlMc+Qr5TYwoGDaB3M4nRqqBm14b2TnyRkzLvxzmLUjRkHdAqKV5NhN/IBK8uOZpe9WgEf1uEWNJ3dU4k3O+7+kePyYyrAAztTJ3YcanKKjRHcZrUy/noqefimIrbjROFkr/GtM8VUjavNY+QlsysudjaSQknQe4EU0VA0prw+k5z3ckR41KGwMcvy7XqScjAQTs+qYdhZ90vGWv1Zl+miTECzqqmSJCfyZOPlJTv3beiaggkVo35rUil5Tfy3EYXHWQ6+299jRBsCk2rIbdExzEmc0dyYIIcsax7rLTlJAfX3TnNh8evUY6gMlt/XU2MF+/NNql9b+qx8kS39i2V3ks2v76K63b+lQymJqVQ5hCQC4JJpnnSKH30T/1qtJAIpfgnPkSifGfxUl2ibiWvTUgm1O7gg5Ce6vg+afjzUhgi5BaEbkLNtY8EggZTQja3kqHMt/2nM4uJDDC6k2VTWBbg9U3lyCfI/aEY7dIYZvRc6tsrdwsU58pBxvMiQnjctf8AnQRNliQKj18U5zCDjtPJvjvFSJmo7RqAJm0MoJBkE0fDmqHyFrN7kJJIvtuiNEbQrBOP8idn6pvKc3Z372JGegaAOGnVYZTSmvi+fFVOcJBcC0uc/leXbGoOPh5ujhMmolvdHlzCym3DdQTUzfprdu1iqEkaFvZVkYvMxM1kFw3ETN6icheyB4FN5MlzCx48vd4x2kh0i9vFUDTuNP1/apx5qoPHjEzE5SWWLBNBB4wrka25KnmmeTcTVX2CFa1ND/lYZETvu9uic5xn2yE+IW1TmA/u6ntmt6nf6VA4kQqceZ5QTSpAzGZr8Qna9EGK3had1Tj8nLoDPSt26mCr7+uiK3keL5JkR/JVDnxYYj6jx3fGs3De2i3N1SCRapH4n8qkQxFjiItJmDR21pUqiTzvz8qqnHnEMBKy0VYvulgm9zQcSaahPdoC7KnkTmxlSLrjm+u/bRJBKRkDS2LYqU5z9t+LiwDpE2BffWuY/wCp1SJmJNG6K/kFeTiJAkybYZ1MWNG/ZINIFxvZuU3HnyqMQY/cLlzMN/XWiAd0jKszXm34q3H5JZC22Kyd5mHUkH/J2fktbWXsmFXJH7uMRANgxccXVQIo2VZypOUqh8pVlxTZxnB6+M7ajtILlJNK2VOPLxgmMlYbJUZls0byt3DIy3uqcfkFihJZggEyDOdBxEGH6Ku6xD6/qpxXM3BUzh/E5dBjadEbWLcLd47e2zfBPx54tjrUtVmyZ/xrGlIjJv2VEg0+X4K38n4reC5Ba2wudbtig2TJ/wAv1TnyNATxXOSsEZVitYAyQbpGRpWKXVD5ONCiJMvuJ5WkSzg++tXLGnkkTzNeDsmG6YkPrtEUwdM99AHAt9VpkcPH0+VXjzDrHkyRPW15CuZ+samsQbwsJJ7sW3VPw5SDxYKQagGWKGZY3nVdo4S3oqGcUPs+fFW484C5BUfyW2CMv/ep1kX2blaQLUFExzWIgYL/APaGrRzB6utSeHssMo5zVVeX3m2PxAhyNy/bWgcgkf8AsgV+X0TnySWWZJt9sdTBvoIykCVQNZEt6InOlJq5klGrjONM1rAJb4Ld0Uylw/FWOaYCHJtmHOYR0EQayVie6KuHqmPkOUSQ9DZjaJyugA40TOUfr5cU38gT1Lh901O0BedEaGxokHQeSY5Exx5OWbSJwQRPbfVATXRuye6RETRyqnK0vkTf5HWn/wDJ1FOSqaRRuiP8jO0WYmJi94jWA2WmLKnHltUln1YAmY+/rp7oDKe/KTOoTHLlBGAlxNO0yxUmNtHbfiei2OePMvkm82/bM94ZmDd6aBjAVdwuDRvknPkmSc8o7RHKFi68Y61pNANlu4kVuN/TdUPk7bWzx2Npy/pej/VS/ZV3wKR0fqm80IEA35FYZJ6v0+usMRkZukmTP/Td03km8zhhDMd7JPX9dbtkSaLDIS+oeqfjzj8uU3KooNiJxY8Q6upiD/OnosCdqpzle/kTPKmIomeWGXWOUCtUjOTJs3yR48nadrmD0iZa0EgX1V95I1TcfkYajIQAbt5QTrpOINDaeaSRM7v8TnyQe7HtYH90WJEtBog3HFyqOVn9Jjnx3qJloeQNfQq+upOJsq7jNLHRN5nWYZuBsWbBjL21u0xVv6WmN5fjsjPEZ+kb7USbrrDusLqv/wBDExXm/BOc+U+1SZVfczQT5TBGpgXNX5o7x2xu+abzb9xVqiEYmYH/AI1hwEqzkJG27sm/kY7OI9w7ATDGJ660CKLTTX1Y5I/yTKVEs2ZF2FM6DH+TukQONX6JuPym6jEPG2UiDd21iNlXdlrZOcj/ANVzm4YX8TyYSLHE6DGsdpe/xqqGQIjXl8pvJJmZh6sTBG6nXWGNYCe4ESd25ROThXlMKMZxUVPX+nQcZsq7xYbJvOfGIhJmIIjyGkbj9NRFJrIDfukEEGb7eLdT53SLMX6olVh1jhPJ/CsEw+ifzP8A2D91iE3gHZ9J1P8A+dK1LbhPccm+a3nxxPeIw09TP93T25Gtob8lgTf5b1VDkyPldx5ciuMdOObvNamJ0SMyTRNx5pLdzaLlYnlMUBoIHB9FfeDdvdY+RiaBt93uN6p/5/XSBjZIIuLtlH+RKwbjLRdbUVqTjJkacmyqJCc+SNyaiSAipZO286IJtv4rDLHukkRzqic+ITdrGKc8S8O2sZiqudrvVHyoH8o/He84Znl6DWtGXCN2/RII4Q35qnkVMSvega9uag1MkGt3+rd0mR7LHOGnyXZdocziB++nnZJzyn6+0Tks3PEVgpjFz1v/AL1gRp/pMg0Pk+qpx5rI3DiZmX9yGYdSe3GostIiRI6/ax8jDj7mLi/KoO+iBlxMvxVEgUs3T0Cb+UQYhiQ91R6U8qrWxxru/ZaYnQPit/KQp5enE45i2iHF99PaZ0lJ5gB+yP8AIUzyGcTUcf24jH00duhh/ae4mhd37I+Z+7lKmPGaZvG86IOlpW7joaUb6o8uXFhHixEE7l4tWDRiJERXVYE8Bzf3KdVi2txbXlgJI0ARayR/7OUoeTmomeVvVN164K1V96P9TiZEOiby5BaBlnk2kDMQNSOprpPgnvx1vyTfydxYBYOzYxS3Oj+hyW74FG7InyuV4zx/VvokY76ddQPFacbbl6rHy3PjJPtSG1FuUz/bWP8AQvWHxWoaofydeLlQ8qpaYP7Z6aQG3VMgGcTJeqb+RlzPTjN0qxWY3/vqQBFVpJN5Y5refEWa5LiVIzx+iH2dUBwb81pyiRV+v6j51mIn2vezOeucammtzZuq3dkTGi3mLBi16l9B/wC3TGurdVJkDgj5SMOQF4xI33IGs/fSBqUkwAKt2+kfLGILCD/2xLknQCFJyIJNSOr9lvPZnJCrXZbaR1qf606PZMi5mOC3nK5UnMHGCAuEvprWFNlOWcn7d1vLlPJXAZ5EG37Y3PrrDGkBscVu7HUTL2Q8nrxf9ZmKUW+ydfXSABJbfFHeCeDcIeTSv5SmWKermO0dtbt2DcKhlubI+Vx1goQgR4sNp/edbtBCkZmIp++CXyp8pQGRAeuMTER00xrjcv1T33Ato9Ef5En8oGap4i2DfHDttrQNIhHdvSj6rPN/2WLJagGSTu/bUxBogEHEw/F+C3lPkzTDMjbILUk6oiBVhbugCL8fpKoktTGRZtiZHe8aP5FJ9A9kDKLX2WeXEw7mWE8YwL4jJp9CEd50b9Uv8nGrIxfIFzsl9tBAubt2UnKTSfBDlyhu0Ojb2anO06oVqk5Ug+Zb6pXnueIpDBCRkyN+utAiDf1U9wAFluXy8izEszHqC2ntu9IqeLdFqbt/KX+RGCo5LKuIhmI5RP8A503k0qgCRNe7wSvycqCPIOg0TgCJhxWgAwZst/B/qyzzu23pFLAgEEyRPWNYberfggZUgoeR3hAnJ0JJZYrWANjdbvn+B/rwf6hJLWVlti9+v449NaDcFR3nWmyR5lqntbJJ8XtHLB9zWisDZIzP+QISvyVTyRKZDLmI8RH0jWpwbutJ66/X0pvPoETW7G9HGDfVgaaw+Oy5943hvity+RYswsB5Re/XvoF44pkV1EJXnNT+RTyxU4fxt0gVpZBOOIBIqC/BBYIj/VJ3musDL01o3tVSM/FL/Jx8l5Lx5MsrEAZEeu3fSMMopayxOWqU+R9OSY5PLklTP3LKvWgXmRwj70UkgGaU4pPMziXNGY8gvY760yO0X+N090EAVSvIJ6N2pcLuzHbWkkXsjIm1JU/MlfIo4rBLF45Y30xA4N/iO4xS7ZS/yWT4nE600CKtb4/XW7CKC/itO9iKuqHlMbGxWZlwQzCV07GqpcoOc/imp0YsFIWBjMwIf9awNafPjyR3mTcv25bIcvk8atYhi7Jgbk6xeg4k1P1+IkmlFJ+Vm1OrfGBiLLpe2qGIG0c1gQRxHF+iXzgbZgOKxOOTZjWoTv8AKmQBGgukefE5ZJlQHE2uQiOP6/dA0+PtaTbR+6m8r9tbTMsmBdmdVzAlvmsDA/qC+qUbukfXjyIy+2cOpqdSp7jpMB6JfOCSKEwshMRdZ2dUMIPGW/RJO9B05avdT/k5Kx16SMpF0fbVHEAy31U9wi9A+aUpmeptMNgiHIzP/GtQ0IWOUilC7JHkE2CyUZqyV267a0/1ICk5G506cerKmstQE8p49ScZE/8AGmwnz+1iSOT81rlXlNjvkjLnxj9NYAWAp9oOcUf0pPPiMZzctXlxFK741XaYnUoJJ+0r8jT07OViP0jM6oAV0lbLIG1SpvM6lUnJnjyhP8umDcSt3Vmyn/K9JTKIHidEJKvprdsiLeb9VJpECrn4/Ejz5ZmMuU2sjyiJPTWgARdE4ySLvgkYLZAjK7rER1jpJqv6OhWJpN31ScucTtM70h1GdrwTpAAvbzU1N6lT8se5KJKIuPxxAet6ZH+Yltwjug0FCleYMeUzJQndEoZnvrVjg3pyWJJteiny+SVCsDtMwVIW8SK660Qa2f6oGUUNgkecyyES7QSRbcg6sDQLHICmjr4Kb8m5026Zby+m/bSMYNdCwjup23AbqpvPluTjohEeXrdZ21ZGIMhvksctR5pHnBvIMlE3AYGbuX0nWyHdd6uEAkl+yk8lmAiTjH07y9x1R20WkisN0SeZD7o/xMln4+KnRNMFTInhwSPMG0itqi+qzJ+nprQb/wDSe6kzRv5QeRu+UCRMUZoqa6F6R4MPkp7pb+lJ+RMl9urCZjreNUAD4t8bLEwZnd/STl8rOJJysxKDOCAMfc0gYimnJGRA5KbzbeUxBdJWzW7/AOdIrHaKvqufcZh9HXwSPMkiwcyR+WGSTP8AWyAYka/CaxUwW9/BT82Y8lMZ8YtnLH2dvsjGRIug8pb0hKpxclonlbbds7GDSMTFiTVRPdba33ukedQSOV5CNxPSoXfVdsVssYMnWqk8pDG01H43usBH6asUpB8auqnurHHXo9EnlxJskXaMbSVfb/Gkgzai3dOtHuk5c4Eud5KYJunNukA8FByE0j3fl0U/JbeU/tjNifuqYVi9X202UTyIpfkk8hEpR9pOTZtWh3rVWrMDkpO4FHw1SPOEDZor0pkY/wCdUMQZmyDINwkeeEdrYONlLycVqgN/fyUyAawAkecddyWfoTHGYD76aC8P5WmkxVSeUTBFQWeW3k/XbN6qR+2b2U9wBrVt3n53mukGZISZpR1prwUkgClDD9vVJy5kzmelNm+Va3zpqYBspBgaxuWFN+SXaesLkhyf+sY1XZHNvmtTn1pw5qSkflgd9r6bEu0GqAuYb90DLTKErzJkqpGblh4zbDL11RFBNVORMVh80rzbZyxTv7bo8a0gAUuVFaatlS5fIk8bWeMtXgjfp9TWBPIVTW+URVuKpPPmqRB9URrLHIro6YxN6kKCRFBTi/tRefEentWV2zH5SAmJjOqGIqDZas1sEnLnxHlZHrTPHqcRJMemmwB1UkzVuztPzISgwRStTBfJ776QYMCZfT2U5ECK1bZU+XOLeVxgwx1Zy9ZxoAJo/wAUgzy9Hok8t5id2gdqV8ctZ9NWMdrqSaRVv6SKxK2TDyZGY2iBDSARaykkZGn6+Kk85nKEivj4vjU2TSz9HVTH+YnzUncPg/BT5fIypMnbkR0JzG3TW0glQSAIxifRSfkxlcRxWNtyJt67aqIoYjipMkk6kqTzWY4vW+szLtjbVwLEwpNIlReXjSye6Q5Z7NTiP761xOLdVp1KR5pF+NWQTAwV6O+iK1kqcpFCpql+UHeFh6g8SGF10A0ijeqJ2u25SeYO1wSke5EsbxvjSMVFYpbdSeardTMhy/8AVxFVrAk9Qg9oEUPgk5crlpysyR5E3/rpxBJm8MKDkSOHlZI8yGcYAZZYsWSb20wZfn+qTOUEmql5sVXoxSrPKpqeoOkkZGKLmTBjJ8HwU3kbJRySSJaWPRzW2iCTVvzW7jrUKbz4uxvfYLICSsao4kCFMk0sFJ583clDyTP7kGGb36aql9NPJ8VMi0XScuUMs4Sb5YiGoW10CNDRTM/5LfRSfkiQpD29wmQgCnVdoAByqoicgD1DKlybuRFhCiad6XvGNFhanspvQpOXMGiRlkzlQOSRD5dK0jEETqpnuNaB6B+Kioy8VCpCl9a6fV1Ryi1S3wWJgVpdT86ORKdpYA/GfJIHRQkzd1fXRTXKmj4PVT5clPVmRzHdBz0jVUFdVByAtDt99VN5dWbfaRy910cmPXFaw7iEd06U3fhRR5c1IkjCPRifdOIDT26m7f2jiIn0bspPMEl/FbDlAXjeRyf8aoyRSykmax/R+1Pnz5f7Rlk8r3mbQt1hjobN6KZBqbv9U3kKjMMxdQKXyy2RrUGMC76KciIGgKR+QGeJfSdw+smt2yJO6DMVs/uP1R8oYZJ6QAs/iflFH10kCNipJMSKl8/b2U3nG+G/FnlG1SxTdY0CYgbP0SZN5JU35FaawiBypOkzDjVRTSr8/hRkQBU02930UnklcsQhEdIxNs6uRdYnHSL8EOXL3W2GSZ6DAUR1/XURkRAs38LlXtIx81N5SRxx1FT73cavtipfVE//ACuPdiIU1kmXiG9zmx+3poN4u367omJh9X6qfkIzX5E08RpnZ3761ZjybCjuLf6lefjialQg4trWUg7a0Ug0UzUkvr4Kf8j0gnA8US+X5Q76coFJqtXHX+W+iQ5Bh2k8tllKxOsTkSS26LEmKX+EnkRC4mh6EMyF/SftrHEy/SvBByPW6X+Rio5Q/wCzPr1jjJp7QDBopsW31Qea+gMBNiAEojOsSLGFprJSHJkkzgFQdyoCTppMiYU92NgKzy1+ks9eaVMw+MrMim/30GppcKSTb4b1XjDlD6s7yHYt39NeuKUsvmd17SmWIGcwTyZKUjkRkesxpE1ht0osCIpZ+3umOUNK+MTxeo3MDtjWJEwRfVUMsTURLfwj5cvXjH+t7hMvHEzt9Nb+aRdOOQJrFDxfBPx+TayUuBvdCSID10HGK6h3WkzNLJjmwNAQMxEUVcErWgkiyqf6/wDKeKoOUpJgIpbSqZ+utMUKo5HKMRaW9uabjyb2qWScs5h3xrZAGIbuqoAQKFU4fIA0DbIAzgYJc60EEAGnkkiKSU5zqJr3BE7EEl4f01jH/QqFU2TCNcWISulEO1TOdaILf0qk4wTUni/JU8oqYyzcdKM366wgiCH6Ku4dXc/QVD5Pr1yAsQ+UYP0nQcZGx43VACX4Jzmb8iBjIFSWqTJ/UaxkWs+aoExMUh2TnLkcZ41BjGwbkXBHppMZGCNX9pBBMhj5dVU5wWxYtiLhtMdcJrDEzQ1VCSe6nyqeRyiYECRYmYj0jFfroty8XuqBngesXZVTk0wHb1ahtiDOI21JAmZb/Ug41l8XxTnIWEc9ypQLzvn/ADoMwCFdem6r55FoSNiWWsyIxGsIoYAK001nxVPOEfsWOd4ViCe+sQRMW1fkugiJCoc2SJJhSyVQ7RRG39nQLQYdn6WQDF6Fv3onOaQH14gS2G/Lx/TQAKzYt+ComaHe7+PlUOcHlXLjBOybziDJ6aKaUKuYmE5z4rfJzRRdt4iY+mkDIXEpnKKXY+0/FmhJga5ZlmCo9semtSI0fVVMUIrKpx5u5xRpiDbB1l9f86k4isE0bsqgHm5lUOfG+SMINzEEgzFQIa1YqkAzH/PzDCeQBHDUBLXJLkrk7RrSJg3e6rHh/pP5URNTQ8nyxZL/AFOtBNb+TeyoZf12+Jf2mPkTLE1ljEsTN2dNBFZVEVu29E3n16UohCpDDMzesIoG9Eg1oYD/ABU83sw/VrxNiC/6NbtE809xGtC+r5Knk2TEJfKEIiSyAhkK66nW0t/qQcRlxTebKcoxfjyh6z0I5Mf31h/4zB3t86JGJpqqefFY9wq1xxVT3k0QeqwoZx+PNE5dGyOJcVIUCX9NVSPZ/KokjaU5ypfLelKsQljF2ddTBJjhyWkd3aP9JuPyLJyHlBAxu21AEd666CCLbsq7Jj5OILRyjkD+4MisIV99b+tWy9Fv9UFkx8iAx0JzVVOWOV7a1Igmrfmqsa+/hwVDlaimXaW5iZ+ka0g0Ukg61TnyduKA4gSmLwmpjf5burNRcy9vc1TvyEEMTQnV3DDAaBhq2VVZ/nQao+YRlmcnLjVu+fygNBxm1POVQJtkt5wvuispTsESBW3TOscZpCw40q3xVTmzFjf4gE9Ybiu+ogEDK7f4nun/AFDdUf5Hdz9OJBsVMaY2kqhFhfjD5uCc4ISEJivFYMOMf31FenR6/CqK2kPRP58eWXEThYUyzUveNB7sa3CcTFRbxcJzkFzxKxJEkE1io/61iciI1TJGOpHr6pjlBBvMWtzFFWHbbRMnSHqkQd6vRP5cplTNu9SyQm1aBFYk5KtKEav0QOaKvHkof7DdqAy8XfvrGRyReBWdXqjy+QmcJkYNvEZUN/vo4B6qgTUY+aY5ljJ5T2MM5sX0vWJNhUN8Eg5X0l7LedsPGXqwwAuSYf631pmCRVNY7YLd0/kww7tRErcSzjbfUmAQmazrTj9J/PkG3K5BjZzRmNSDiLyAkEHi3oj5kXxWR+pMdwgO06YArqmgdPYfCc+St3AuRmcXY/51GQMzZ8HzRTQ2R85xyqQYgTaMyP8AnTe4q35pB/5sm8kIFiKkYjOIs4uNTI0uscsT/rUuHyROTA2ZzHHlIMpxgBX76JBqL+V000LfBOcxsMGWcXBM7N6nKBAK3EpvPi2S7mbWCH09L0GSZ0SJAg3lP5kZUes0Au6JPTWpMiywyHIt+6PmwHiJN1OcbCv0/wCNBAmJWvUQ3RlOcyAnkcYIqKAf2syDogRSO5Mmker9UxyFIVMjJUR7Vtgn7dtSSAP618FhtzTHPkTLJCVtUpkb+kxqSZqAmhFqv79Nkf5ILqGQkWFWT/2+ujXi/JVPgmOZISNzh3TJ5JFTrf1sfH6VSSZNS30qn8p/dtP5dLDlbQj31HcLELd3A8nZlP5vGtkiWdsM7Qf10JxNNW+iJEmdLKhzGg8W+mCZ8YCc1jRrNTCqTc1LeqxzlXj5Ti+I/lHTEDe+inCKN+6BkON2/NPx+RmyRchEeseIkP8AfUnHHQn2dOiZIv6pjmYKCrbRkARWR9dFLm75Oiwqeng4VRaWM1bLD19rf10QCG3VApQQQ9E5zIVryn9WBS3930jQQbjT43fFWDWH7Jz5E4kchsoxGFcRjUnHTRbuHdWFQ+QCOWyTvny8ZLMG2dY4n/k6JmLa+GhT8eZUMszDHTitHTsZ1Em5boikxNvtUOd3KMH/AKxDSuWdbTiqHacYrT54OqY5qJARVC72zyzOpMd06l8FgTYlv6T+W8+Ke6wImeK+VOe+2iRM/wDL0d1QyNk5yuoTESVdEi+vfQcaU0WGWombmFQ58WIQLxGAsTDE+upIIqfFI7xV30sqefIoZMFrxTIsTf1DUnASCqGY6p+PyKYmuUItTEgAcsaxEavdVA6voqHPyJzuQK8Xf7B+s6n/ACQCOb6rd1eLtYqnHkgmyMcUGIUcRkTU/wAk1oQ/lXOMzV8FQ5cWBIBiyZwu9axECmqQY/ot39OLiy9bpQvcwUvbGihqLDr1SMp4+SfjzWB8jooBvdysRvtoAETp+dFUah9fH8VePIiSXed5g8ZePa86xvEx+oGcyINaN+apx5XFO8oFciCOPGm9tBxrUUe6oZA60b+1ThzGLOMV4qE7/jmmjUkZAzPFv7xyg1b1NFQ+SLIzcLBginc7akgzVUD3Utye6rx58bhpWiRZLpuM/btoMi5qt3GJuVQ58hyb5n1q6n9Y0DHE1rL2Vdwghv7TnPyw73+RcTZ9DRaDkPdNAJ2VDmxvFJyJmWIWeIQv99YDGY0hbuJtf4VD5Mz5bRcUcbDJdwzoGIxt9KxkBrRU485nr+160CwhGb00kaFYECNlQ5sQ+OMMDCcckh20GP8AQWmkCyocxImF2YkTEsyROdYDLEjYBV31rZ7afafjygpm6BUmAg4zNGzjRMmCKrDIbxKbj8g7gFDccrbI2uJ/XWOJfBad273VT5M8hYfXlGcjtF41MaASqGUCQqefdlMgcVqlWsKTqopOofFav+gq+bAnFq6yfRje9RFYuscjMFhO/JL+1vEvFxCYyQddUIitFQoKTUaN7ym8+KR7YOOW+OcjWf00nGk6lY5H/Vb7PRVOaRPKpxMl1HSYvY6VqAKQAsc6Vh3TnyKzyz1SnH7XkZZxqr0f0kEHlyVTlJMwQS8UqmC78TkzvqYrGqRn46I+ady4Q28aiYAj660Ec0jITetHz1VOPyRaKiAFxB+hDNxonjT2b0TMni39pzl5MqRkEmSMtXTHfQYBhUDFL5JjlyJCbbZHL06x2h/TQYpkbP3+VhkCe7WLp+PPkFlodeKVWJ6dtMVlOR1mj4fKY5m/UbjDt1/XOtQmyO4i0l9PBOciImDBQTR9yDo6wVd5kA34p/OCt+lrMA5T+o1u2TIoQ44LSCKp/MDycztVfWd98JoisXTMf5tx4XROYQQtyl8icMiBef8AGkRrZIyyAbYVTm21IQNQT3o8U7ddSQJ1b9E99a7onJLFJl2BuYpyRcjoIIMaj8+0g4z2nV/aofJME+vVYoXeY0RFUzlpbd1THIKElzg63Eox9NJJn+lpOlQ9FjlVcp5UQKwuI9X++t/qYiFYyrwbcqgtR1hBT68oOTJ/fWMG8UfwnugcCm/k38SGckmcPQlvp6ansEU9Vc7mg+E3nDN34tdNhkeQzrdsiBdYHoYOrfm3HnExBEJ7em8yLTvoymiwymJLfwnOaxD4gxg+vkVa9/11qGhWGeVzEInPysU4vTMzyit4h1utR4KjlSoqnObZ5XNiyQ1+6mVnvqYxNdE5Z6UkOWEfOLlvsRyignPbbScBNbBX3EgaI/ycfxgVKtjk7rgFjrnR2kV9k9wNy2fNOczGKKnEMmOTZ6mdEQINZbFU9xG/q/fRMcxucq3Me56yCRj+omNKSNkyJjKUxy/F4sXBhHJE2+L/AFWsBEhUM61q/BN5Lyryrb1JNsSfTU9oi9HV3T3A0MT8bpjnz5KKsO5xj/X1E++sBFR13VAieDeyJ8mZYWZfdZtZ2O3fUkHSwfmmQTSE78m/uCa939zEdmtaCTyWxOgizf0j58c4gi2yricvqaP6NlRmY/6RPlGBiNyeRKbHGIYdYyBKoZEc53D4+afzIPcP7pwssceTEzxk31jeAK+Ke43smPkxglCmKJ/bcsnXfU0Is+aTmCYBL8Ux8jfQjadx3lWM9+usAABuundNLlvkmPkSN/Qv6pAKJqMgIM+r6IpEbInyPFupma47Xb5WB/50kYkyVfdNpIHDk+ib+bj5Q4p2q+uEl7aO0xR0fFJMnSUT5OMpMbeIzE7M0pH21JmJvzcp7iKhHy4cu/kdJBMTChD9dItwDdEd7b4JzlO/TCok0QDER09NBNOKoEilEZ3lhmpuWR62/wBzTFKRG+ie6hA3dUwif423iYndsnQRWdG5W76QYo5TfyVyqUqGjMTvBBnU9tjKZgjtvw6/iJ8kHQTYnfuek7XejtjiXsq7jEX5Q3RHzAASH9f7OemNPaTO7bhYZGZL5recRDkIVRzBiYlaP+dSMY6XSMpqbo+bLPKAahjdnMJ66Y4aJ7ssq6hvzCY5M0yEnYKSeVM53h1MEY8HzVHKP9UR895EiJlIsltliNAkUNn6oGdKmjf2ic5vJF9L7FB/d1RpXVvgkcW/BN5xxF8n6yLsy0K321Nptq/lbHLuMF+C3mzGcsPCTEcrI1QI9PqqqRGs80T5OTTF2YrymHMZyOtAgbhYZQONtHKzzcDsQkhnaLY9d9FDQ76oBxiZo35Jv5OzxsZWnk4i1LKwOsBjKwJx/wBVfRY5kIYY9w8ifIGXfEaxFb181u7QR5wic9pJMMllnGKcla3bqt3TShDe63nxWFKMdVl/cN/59dbtyFNFu4gTZHy40zxetjDtCyFaBiToY4t2lAMG/v8AaPkN+TMz3mbgnaP00RAikpGUjRB52sb4ZJm2KnbGqFY1O63djEUlh8kfNvFzIvLlf7ZdmP00ERXwh7qe4XMSEPLlHlnGZhlmPJBhk3zrEiz5p77EX+lvNzKN2zUhFTdesxpgRBmCp7xrZZ5Xlm4BEnO8I4nvrRp5t+SRkNdX6reSUrVwPFKeq1OsYuDR8nZab5a7recU8uRcvXYRiNv73rQZ4I7wd0Bn9zvx22o6vLlDrWsLfvgscooFvMcteI5Y3KvPl/W+mDpeXVbLMWO638lqNEzSm5ge86BjSv8ApQeztmjbhL5NbYGfIc7+LEPXFaSJb+VhlANvB8vBZ5TFco4qwm03EcZINERSXosc9dS+T1QVHDGYxaJQftk2PXVUIpCe8xJuW56Lcm733w8d5pLk1hPVvzXPv0p3N9eaWabBCjIOGp1oE8H8J79OGyV5k+VCXW1RmIImPXTBmNXxR3EUyrJdvNH+Ti5bMyvHLHKJqHSQRZ7KZIf2l8yZn3D4zJlmsZ/41u0//wAt9U98mC/zVD+UvB+SMyXc2cmuRtpjfdByBpMHq3yQfk5WG9zxCyivc9ftojEcQHwUgmdUnm/teTvP7omalA/uyaTfR+qSSBGV3xQ8k5eTEFFQUxuvKGdF6Cz+wp7po35ygcuI1VxF5lTLJjWg5ASjLMjeAH9QkeYTPK4WPKkm43266rt0A/lYk0OI1q3VB5gMQsjBbTVRvH31hjLbhScqt0S/yEmWz2qx4wjA+UMPXTA7W3xWrE6Pl9JHmkHtnpAznEkw57DrCImTRY5AEnR8H4LPKMrGeVE7OfbRpkRSBsp7wbzKVVypJBRtfQSI7GpNaiy3dSEvmW5ejMSRfFeSDHfSMSTB9ebtup7yf/rwbhI8uSvtm8vJxKiM0ztpGIBjVufBYkxSW3RJ5dL3leVvGy4BUr/xqsoF6BHd2ntb0S+Xuma2aw9aHx4xtGg0CnvyJgT6JPM8n68YzcTGLdq1u0w2+SQQRoIb5JPNauzEGw1ARymK9NV2xUCsutPe6MjfVv3QeQ3libpeixi8/eNbtg0t6LHKOEpfOHKXFcajEGQ/wa0anZEiOKV+TYjMCxnIEsudr0m87KBI/wBUn3+1LzbmSCa7xP7kV9I0iTe3g/FV3CxNn+Ie0Lx1mJgkuPJQrbUmTa7fhCk5SZD6Kf8AKK1xk9wwwfe8nZ1RxpWVrESYHup+XlPj2GLgLjF8vrqgBMG7fmgkRwS+Zlxd+6mZdpbj76Yp/FSpORJ0lvnzS+fS4jKQykEBE2R30f6EnVYmRN4e/qpvJ35TAhHIJi15RuxGNIAA/kU+XKZA/wA0D0SjJM0yEdSZiEMa2tkd4mhk+D8FN50wGZmd8TC9O+2rggiaFtwmSRHDql8vIJRz4w8vG7TMu+2t/k6zru3xUHKDA22SPO5eREfcgYlJk++tXkPd9Fu4ikCf1TebgmZ8TlAETP4wDR6aQA39oBOQjKaN9Ei+3o5uIwX+MYPp9dUQLG0ImKCjHok5cuIUp22epTEdTVYiUA5WFfR7JOXNQAbpuLYmhTbo6AMAa1hHdYmJCm8ohZlYlViCcSHummjVC+kI7iEjzjB5JcdB8ZuZylXoGMmpofvR+Kk5TTR+KR+R68SndJbFzMkdp1Yxkzr+JnEE7cVN5yIpERc96qG0vSRHNExQyY1f4l/kf2nGRuZ4wWv5ExebzrUN7v8AECNaFuyl5KFcqepyiYfV8p9NWMia0hvyRTujVLy+QWYmPGWOMbTLLj9I1gDqpkkgzHi/1S5c5VwBC17mZ/alf3naZ1WIjF/KJrZI8oCIIC3dPG4vNT01hgdgqOR6Fv3SPNpIRueUpO8XIG0kSaRiBtM6KbXukedzIzF2VObLCZ2+uNaRFLV+lu4R8XSPOB4zcQ5/dKjABSuNttNf9BvX3QKCdPN+CR59WZl8TGSqlpf10gSIFkEjVvgpqGWExBmJhsvVAT/kUQCQIEQ3SqTlzVd8nEiSdiYP0jVdojWG9VM5dH5KfLmF8sRUrHKomLgvXQCnBT3RTEwW/VI8uM1lVcRPHBUQvTSMTJOiCTGin5iKJHk8l5d/FQVZztEn31Xb2nSESCayXs+Sn5QrMfZmpYjJ2+2kRAAhYZRSnslfkP22RPu8s9qmPT7aZNypGRhI8+TAPLF4ggfRJn+saxi8B0ROM7gKXLnxxIokkWopvdHprpYyAgHKJ/5LokfkAgCbtLmYRAt916QJpwQCZrQT98VOVzy29PE8pKq/0I0jI9G+Skm8Xf4p8uRsyPjBkmyBxDqh3d1aKBlOMZa9G5Q5cnZR2FQ5PqRU6w42fmtzU3lES2dtk7sX/XegK0uW3EjOBGnNT89gGIILP9qimnpqu2NbqT3GiR+RVh8c7E5FtWVitV2AiDePFST21MQVJTK0IvkxMBQXAz310GJtr+rSRTR1U/M8pVYsaI8ouQiJxjOjtHapOwv9pXnd8np+TJE7YvpjTIAkD8UTaWVM5xG5dx/3eK/xpPca2KSa0b5JHm3vC/eXAbyS76YseCmgFUnJiVoh2RIiJS5DSK/5u/pAyJo24Un5YxBdzEg/VqXeJ1UTc6oIIFaRVzup+dFg4BzOAkViOWJrWk1po4U0may/hT5fISS8ULDiSwLf+uOmqAJFCe5uqmRNoPNLy+TJgmImKj/WHc231scaTwfkgmkmZ9+nBReUcXyqaN1jxuEBZ++rGOM8FJJsKDzb1SPMtBbnjP2IEwo1tpMAA0l7MovFVN58oGkgjx/TsT0j6xrUEjF7qIxNIBb5KS5lLk/8xUxZ20+jZUnKk41r8Pmkea+twxQdvc4j/wAasCKF+SDH/VW6pOXJWVUkgn8cjNi311v83vquZIxEb8KqLzJsJkxDNzSSiNYrVVP/ANX4/fRY1oS36qbzW58cLfUrLNzp4XqotIHmpc0wL5VCxXujEVk9HVDEgf8AioGRNbBvfokefGfGPqzyVuQmQJvppGMIPd/o3U3l5SxUzFlsXHjyJNJNIGnspkikvq/IqLyAuMlWo+TuwEw7/TTE/wCbLEkiSYb5JXmnXjSGFw/SCOp/bSADy8FBOnKiTyXL+IX1S4lu6xoBApjq7KTkBOgdlPzLZi1A8fKwyXV3305AkQa0Uk6ij91B5rMcSZOWTkijE7kOqAAuooKjrslUTaKb2im5/bGemk5dtPx/akk90j/Sny5klnKmrpE7E3Wt2kitp8ltSX8bKXLknKBRynEm0St2GPXVduMW4LmepD8Oaly5AQPiEZ3CegkrJrGpRU2ukfkjEnSQJgIWt40dsmG3xUHy8/gqbzXrgjfEZJJzqgRa48EZdsfzd0U3ndCvtcxN4NqhcxrVIq6I7ppNIupeSnJQW7k3Hi5uOTtGk6A2UEikXblSeQFokBFPj0va/XTeIsjKdvV/qkst1x/EgZGCG6wa0f8A+SBkAKwk58gM3EkLYWMxD9jSCK0opqTWzsovObB9DDvnyfx3qtVEqTIqY7Xvo91J+TxiOwzAdJjcV7utTq24UnKRS0fKl/JL7d5GA2L4gUvfDpAmtsXVYk8bpXlMweWLfxjqrnGOmsABegXPuMBvZS5c64xHIqDIWWrX/OkE1ij0WIkkyZSPPkpfELqcNoWCGikamikECTld/fBSWL3njJcWJfibT6zpOxu3yUyMh0U3nXVxPihASpiYHWrfRun7Nx1upvOT28mI6O2Ij3SZ+ukiDW0o/kWAJZSck6pEGWo+tAXqp0uuRJOXaTLceCly54ZjLcBTJ3ZdzUwTdVJHAMJf5GZ4hgUWFccmW5h6Gk4aH1fupOQmDopvK0MIT7ogsIfSf6zpAjfRTp23SvKGWN/8iLOPpeihtUvTisSQbwkec9F2kMHYrOqgASdFzuW/yim2zHlGxaTmGQG//OsCAJFC9FpA/qZSeSXMERRIR5YdpmTp6a3+p1b/AFByNeSR5mZnapllIm14gvV044wZD8GfNSSSABulebG5m7yXJHIyvTTA4LGSKVL9Evn/AOyEifjkqvE5SfQHWmlnxU0M7t/aXzn9zH/22Myz6v66x2iESBXVvnAXi1rqSTEI9Zw11ZNesEg0K+X3SINo+0xzeMk8rwP4isFH4z3/AE1v9XhUDUTd/L1byqIW+sgENWyXntGtOqwIO0MPjVOcmAjswxCsSbLP9tFCZMvkn+akGnunOYriEB3JVxmYh/rEnEgTrL5SqqKGIfumEBsckPqxQIK/R1QM1Ivr4P6Vd2hp6p/KAikR4vcpuhv1k1qR3HaySdUxzYD2vS+IRaFF4/T11PaQaKgaHf8AGwm88lGJ4hUSybXffOknU3VDga9fZW8zxEW03mkiLn+0aKEyHXkkEz/VC/fiscvxtTGJ8pCQ7JqxIP3zurkEAQ/JUOSteTGC2KyTdxW/bR/JrSUzJ4qhyI8YQiINobKm0LxOpjZ83xTjNSL7FvVU8uFSmRhTfMxJUbfpqh5LoK29fh11VR8bmM9eRZKKQtu8zqSZMRIVA93NOfKjZJ/bMwqD4mntpGP0kV/+z5eqc+QmNlSF4jQk0V2vRFJL4KgTMh6+G6fjzSWxQQnvAqcgiT66xGgu37JBBroOD2d1U5izY3vt0Cl9L31M5f50b9VWNaN16qnFcnJA2h3CJJb9dNJqKl7KqGhD1VuPLknueobWboVn9NT/AJMgvmmgoLBUkqWHMMRTOS04/wBv0Kw2F0xmTryfRVOZUJUZaBmelMaxFLGU8May+aJ8uxFRsqJEBVsixog4iVQIiQSD7fir/JxZJE2pYYJxNP8Af6aCJjQ81gQAZNZTHJGnyIdhm4GYiU+la2QpWQfpXJI/oKvHnymM3CEKfob/ANbaxFfRY3GWpbcNx5wXM+6D/wBp8qIhEK00sY0VyR/Qv6quzyYkjE7YYmSUnUiREFVP/wAqNuqc5NZQZhrLQFsYxogaVbuq06J/LjIwiMCH0/qNYZTOyrtOXw3un8zcgmDrD0rkDzn9NMVodN1hEUuEw31qhmGnEsE9NTGqqSOqY5NI5DrYthYFtf8AOmDxb5JIxJrZ+yfjzj3Yw21nJLF/TQII7fZUJ0NPj0VDnLLxOvX0TyukelfbR20vX1fsk2iky3VEduLaOOmd9wOutF23xSCYklOcnIzhn8TZSWcpoIIpfzfBYwbgaw35pjk9Ops8vtEUxp7hFVoxB/kp/wCU6RLndM77dNFuarSIkT7PXwRORxY48i5jjLLEx6262UEKQST4FvyVPJk43DC1yjPl+NU76CIqFc3J+PdHjyqFAnEbxOzx6d9GQEzqmkET/Sc59RnBLSlIspb+v21JB6qjB5fmngjx5Fk+PQGr61B27fq5Anjxf57V/QFLphGtyFgNjuKh6mpqDNVUmJKc5+lSkLdcpWWeRA+usaaV+UggnYpj5OQscQkrELVFQzGihNW+iwg1mTr+c1T+RhijqDEQScSGp/qNTSahVTuuYWPkN6BimYepUkY1pEUnqqAgzdP58YJayEMYkJnManWgq2wtxTDmORlWGmbVRnGP6db+fAc0d9ZblGTxicX2+tIU/TQYmjd0zJmOnx4InOO0BFothPEITPdjWIlWTAZd0fNKhywWFbXxqT6akAci39pkTN/lwmPlCnKkhmJalAyfXTFKG3gmdXsm4/IXmZ3Ad4mdodTQxt1QZ0Nemvv8pvOyUaXjETKZIRyffQLGLKxkLXfhxR8oxySrllYbnb+2iRO5RrAAsnfkTCJ5RyJXb/65B6RrDETVvgkRBi0JvPjJLAjiFYz+UpLgvGgiRNC+CqDNvNOcuKxLs8SFJNxfXUwdfj0R/UEm/BEWQFJVeiM4keO+tE1oQkZWIsExz5eM5ZmOrHi4nE99ScR/1KbmkdqPnEDM3xqy95eQ3rHGbPwWpFqOExzNvdv7hAevFjr2n6uiJDn191pMXq+ioLYvGhw+0MybJj66kV5Jmvcahvkic2eUjywcZglGQmIc9NBEilg3VaaAbzs/tE51M3GLCIiwYgDFRtqSJ/nRYkSOeqbi2H0/IkC9ky/oaTjSTo3zVd1Kza9ev6iK7vkC5HpsytaiBcxC3cLDQvbnRUOfImidwOnVYyv69tScdrN+HJPcN6JzlxGmaxB9bNjpnQRO1EHYw3vdN5ACQ0sxf4sQzMd+2g3qkHQQExzyEsqM7xSRdw76wFdFUk8uSb+SkhG58VePEiRmsh01JxN91gXzTeUkCMdX8Qg2DlvqbGsynuIPB/E/ic5oX0YoGZ2Coeuxo7a0ugQaj5d05yrLcflEROFnx37Y1BGsVDfFM1g2blU48iIUzs1G8Wl/+dESZN39cVUz9JzmDdQsMf8A7W0OtGgq36qATIn3fD0VDkSNeJxDp3szFGprHF/ae7SRJfVE+SsQSYiGZ9toZZxrUk6t7pB2ufgqv8hME8uS/gjU8XZSp+2gga0G/VYZG5b+1Q+RGEUTkEzQN9yZ6XqTBiHTVYdpFG+qb+QUllvrVdL/AMRrHAXiKqjkZpd+CefbBQFxEdw/bZ2vUdupT3Di3vRU8jeFGTjMZxUwyfbU9sCRw5Kga8ZbZoczqTBxBiWexI+VzOiJF6JOWVSNn+Jj5Oksz41VN1RR9b0ARQt+Xq6wYFW7Kh83GuuU2vF1MD9NEUOgSO6amm7fiq8VF8XFqyPqeobzLrUubFbuG0N7Kh8jJTIQ0TFzDCQ3Go7aRfF3VU6eXn8T4pjkrHHpkWiEECOK5/o1iIMl+6ZAxm4b91TzcHObYKz0CEZc9NSCBU3i6ZBAgUfJUOd+M8SQnlnDTEzM6xgiRCZ7RIlPwt8hIW4IWZiLGf8ADoIikUT3Gxs9lQ+SOIYysRM5AiJJ+5etHgqEk1FvNUOYJAluPLycIhyR/SNa9Mvp9VU0mTbm3sqnNlcJLPFzGyywmpOIosDIT8eYhubTSsBOJ/c49NczhGVbviq7poSq/wAu0qKdZzRKMmZ6awvUW9VpBEZU8/jmFU5yl2QNZRuMn6emiIntvVv5T3f1RPx58rlsGeL7cbntgStY4gUFH+7qhmCeKr5yZSptKhqkeugSKmpcorjaqbjyQrCl0V/7W0w330xN7rd5mscVTzjiUXBUtG0ZpMakA4kxMqgaiTWE/HnLTQhUypL+LyJn7M6onGP6u35KgSKmQG2E58ndi9r92VJVQ+zqe2blvRAyk7yqHyeScZcgvldQjdBzwaO0gdwsHT1VCRXVt0qcmZ4yJTjBUNTxR0ziRBbot3am79VQ+S9vGpW0iuXaUzqTj3CW9qKgd1TyltM8ZyRM5pG51gTEQjHLt5tzVMckgQ5FySuYuZCPX9dJANcbJ7sTWat7clTjybAYDxh5JCfiBJxfcVqSIEi5fksMqTNAqHNjkj0gphsg4+XbrpkUBs7lE4kUbsqHyB1oeswpUSBNa3aTXRVNsbeFnROc+PtWD03R2LC9++pIOJgWbhIyMQXrdNx+RYlIVYkaGSAN0nSZnXzVd1a3Vf5JfdGAyTMyMIs8X6XqY0WmkBHjzWLAYCJxDEze2iBNPZJMGMtOsKhzahAg2z2H0nGtBmeNvRP/AOm9S37JzmqzDtQiTlwtn9tYRewv4JmDQ/0/BP5hMZln7/UmP10jHupot3ZAzpxbuicjiCNhGc9d8ZvYxoN2/lYZTb5em6b+RAb3GSYiqYNirrVX2lIImlnwfgq+fHdbYYhGBtFQ/t11IE2u9UjIkwNP2zqifJgOWccUgxcnGyNY403ej6JOUXvzTHKKHm2nlxW4hiSPv2+mpiDJVdwEWj0l2THOrJJLTlMRZW/Lp30ib6turOJDbon/AJOLshE1TKqbcqjWujuOkkOU/wDJ3IeJM5abp8okPprdtZCoZG5mkv6T+SVxUhKK5NbF8pA3Z0AD/wDl/KRnuZKfjzTi+6J2QyhtG8ffUnF1Vd4JoG/hHzQxxdoxcGZYUN+poA3b2TI3/pMfKQPLcJmEDqWW9O3XW1hV3VEWbuqHyEONgME2+JgP+NaIQTmQGXZa8TcAYmpxFM5zrfyLVEq+6lE3k+UxBU8t8ILEVnrrRSE9wKY5xjy7TC/tYUo+ugCtqLHKYsPj8rpyTefJiVDpHuRouQmtHbEw9bKu4TpHun/kiF6TGfcEuSZ+1aO02F0gneiPnMTEEz5E4oNgvbZ31gCJEyU90h+qY5mOMZ7rNvuVHHq6B3bKgZroFjmPFY47oQTFSPHEsf1OtrBBgKhlHNv5TvPlXitKU/QL5eNGgdoqRXkkZgituFXu6Mc7GVYo2msQRff9NBAAiRE7pEAUbsnPlfIN2aH1m/GMO+gARLd3ZBFq3b0THMy3lVTbqkm0OscTpch7J7orNKpvO+h5SKMMvk3bk/TWjeJC2OWQpvxR8wdgdmYpi2n9IdTBit2/1dP/ANDfK7s9UePKWkivaF2txZ/w6TxVdxiTfm/BPJNNxHR34gSxfrM6gisUhy4SP/ZInIU4rHyM9tr7O0H+uF0nGtkjIRD91Q+ROMDMijmIysQ7antB0b8U9wyPEeaJ8h9KX3Q32RxUQ41PbTVUDFyA/fwR/ko3hhp2qO+eujt2DcywkExRN5lD6XMhBBMGZ3xrQRZbKYuYdU3ksxuH7l5DG1TvGpAEdvFP/wCgBirfgj58aVwTiFvKTG3fRBg7q+4imvk3zZ5cqi4PWJ6QSDjQAJ7SsCDfdY58pHJH/wCUkchl9q1u6IAM2WNosdpfL2T/AMkuWPbJthlI/a/31QBFbPzVT4t+PTHyE2rs8bmUl+041jOjbC2Oegs+Cfj8gwd5j7xumCjtGgjIeCqTJmvXijx58biJD0reDlBnGpjKZfK6ZpWg5PrcpvIlwVEkMpiBmcH9XrE0fmt3C0VlA5Q9B2x7mZIgmUnrDrGmkjx2T376+KYUi13mSY9ty9HrrZEXFFhlM0jz3ZRPkQn3r3jMw5g226aP5Jb/AFbuk/n6t/I7pyRnHLH267a0Tan4wqmH13fNN/Iv4xyj27sYQkiYnfDrEY23b8Ed2qJ8mGqj/YJpge0fZ309uon1Scz/AJNeqY+RhqF6JuHtZRto66IIsaN/axM60d1n5CcPjNjE8Zn1wme2sMON09xFqt9Uz8nHawzAS1SXhg9c6O0iixyIrCXzueLWN55CbLT1663aRdEm1f1Y5jPudwfpx2vEHrrAeD9fVaYHB/CJy2JhjNItRctnpGiKTz6pGRNdxdFWGYNzyqyCaq4++kEy291u+DJKxzaJsWB34ttUDrCZl+/xZSTBmKtyty58nlE21M4+2gAgXEBYf+wY3vTRN/J42zDHHxPGouozxlyv/GmCeSBmDcy3ut5WQyxKQXHr7WtY8YW7pEQbcljkw+PRHxiAm6dnc1UmgW7x2xWHySPPmgPJib2gibpJ/R1MCZgI7q8UX5VJEQzH5XQxONYCKZB7P2R3Dq6rHPlO0OIzecziJrTIAgrHtNJbssfKuIxeKcYnPL9NYxqG7MI/mu08fVK/KxmQLGL/AGsztN+ukVNr+SQRQl/FEXmwQoyUwTMNpgXl9dYxqAjurxKDz8qOVk/j/wCw4nMJOmTLb1RMEGPN1QeauZyQJ0zcm2PvoikmY5I7sSaRD6oPJKEnd9ozneRxoqa1dHyWOUVn1SDLSwEMXPk2Vvd6u83mUd5FDHo9FlSSOTgrlCPEJlMSQOiSa6P9SMtm+a3lxgZJXMoTKByzvttrduVohv5UHKs7e3JZ5kZHuTJNAhHT109ukQ/JAJAej6oeRHuZtjkEUmS+O7/bWjQeF3wR3ZEyZlB+TNLOMRPZYWIc6wEt+SKxsxok/lfH9qYm952WSI20jCtG3dYGn/lwQefLAG0pxAqP/bLNa38a36onGaz+pPN4kTBLTiH6RH+dYgfiwy5cG+aHmrDFjADAzmUQw6xy2so7wRRZ5AksMz+UX4o1YPadaCaC0LHKlNFPz4sShgbzMdvGe+2q7SDq3ZHdlNqPkg85KmVjsl8XlHR7uL0xpIj6R32M2cIPPyGX7CBxZp2ir21hiSaP7TUUgkN8Ui8scXioWohlkbqdIECTQKe7EittG/JJ59WDdKpFWYpqdNAIFT4pOZIiqV+TEhJEIyLFNkwQ6mCeqmdbAbpDm3yGoiCNu6HLW7RMG70WyJ1Orf6leR5StYqc5W4mXVU2b86ImaU6vzS+QchXJ+P5UwjH7WWJ1USIU90WgPql/l3ypGw1ZJ6E7Y1orTRHdP8AqfP7S+cDExPcIqvEy51jJO4rKJgSYkNmim8opxGdrwtxPu30wSCdVQyrSY4av0S8uRw+qzjxxDEpZHprAZZVN39o7q11U/5bS8Z7JUJMfc1XbNaUUnICCbcPtL5HuKmf9qx/eeMY/wA6TuW3st3aav5U3meuIQPcWbUItToHBYEzQl8/Pil5fJOazi5d7Rd0763b1qgGszNG+imerMxBMv6SzGcao3s/E2W766Q3EIcuYV5M4CzNbUG/01hiTWHwfmiuVTZL/JEHGNpIl8se1xjVHEakyjKe2W9lPyJiKlyjBxS5Noj6aKigt7p7yZi74ubJHnPLJUSU8t4MjPL7XpAPbSfZ6qSTbGkhKc18qchYZlmdwntpItNw+qCY8uSR5dIgHvdVOCI+mkCnFEgGtnVTeXjhn1MY/wCPv31on6b8ESSa2h6e3yk5c+TiIlZFkI3OVZvYnVClTZTOIN/6b9VPlLasY5Vcs1UTJU9S40+BKrvxmRb0SfyE1LJEz1Xa6fF76wBiSiaVNdnzSPImGQgnMRNdxZ/XVDGf6OiDlAkx3cUvLmUNW1xYL6LVXvl1qVInq5UyTVSfkseKF1BM575qJ20gZVlYHTJt6JPJlaRmfIFwCYxMH11opW/vpq9Ud0UF1N5nFEwxjiz2VJVr9dVjB/k0fkiTFaNwk81JltwNcl90mWonv+mk4gGG3xRMUukeSCVNQELYssEQxuawON9NW43WGU0kSPpJy5riaSZZwzjeE9dNQYCOJqUnkBbtD7nEDeCfTVVyNLKZFh5BTebE7zMqnGhTdi/+9UACW3wW99HySPIHeLwzYKxFKS5676QJ4hv4QcqwKer+lN5ktsT+7xX2zP4yvHVAGBp6PqtMydeKR+SYsAJirG5lECazpIq/T2RMi81e3HVS8ibY2CIcrUR7vT6aZJst3VgQleeUFu5XMzvgYNIB1iPNBMmkvbipypAsbS8u0bQQRrGBUoOV2/JJy5gBiGsz4hMy1MctXUjuqpqTMKZ8rAkDlllQqKMM9P8AtOAtEuUTWLkuyR5BPu3RvjyZjczs9L1caoOU8oU3mSICXiE7jLp7QBzUyMUjzeUg5ZiACdqeztqhj21NCiYiX6aKXnaMckccYmGZksljsXqsce3QwfZGRPd3TQvmkebUB+6KuUUPxJkL0jEChfnyQSL6FLJ1m/bbBVyD+XtjpnXQkV81MzlQCH9JOXyGCZ2/IZPUYI9Z1scSRuoMk1iX4KfLmvJR3FknZr8Yi8arEQBKxIjRTeXKTlcBE0DMpEkVOqBx1gSp7gR9e3mwkeYclu2egVbNSutYSg2EmKMJHmzAxv6Wb9vKadVpSG9lpHbwU+XIGWZi+MjlhJay2la0W23Uz/J2b90jzmZTipcPoKXTLqotdRpJs3rZI8pDEnL22v0gZE6accRMCXqsMooNeim/JxSZWRryJcmRhhM6QK8vBH9AAcUjzth4wZYuvRWUXSDwN+imQFJ5XZ6zb0lxMmmD04eL+ltKWZuVM5IoD4u8eP45eW8ziM6r1UE90E3bZSKeX5brCpcE8WcyxqgIoWwkmN1Hz4kw1T0N/cwxyt/Q1WofJRc1pik895AXqPSG/WTt30UO8v24KSelEnLnUMzi2qn1xGkYm7figGci25SPPuwIzNXsxNN331XbSNX9KSZgn/VlJ5KdoE8aCt4yxP3+1gAWuG/hRI7iOjf2jzgi6qCRJJsvBGiQTNH4cVJJOVafXJS83kLgheJyZXf8U49e9aZ0OinKZgRL69VPyRllveMYriMcS3N6YpOnR/fipBEQLcnxU+Tkgla3Zhl5NQSZvVgRVExX/l7+/wBqTz9DG17QU7/12sRzLlQDA1J5pHlFsjYHWljjbs9/+ZEm0Qg6A70b5JH5AjcSSIsoJ6y8mot1QxIk8W/1BNNn8KbyetNzKeV5VCp/qNVAUEgVgxKlISZGsZiraYjtvonttVGRJFPZsJHnFFskVTWCJYic403M6iXsovjWruo+SgbRnjQWZWuTp7amPtST4qfLlDB7kmk+nIvGSNaR0f6pOW6ly+RmfpmZP2x/qTHfVdtIKihFZnaOsVfFLy5SiyLtkjtKYZ7z00gEXCDFiG+ik/JHLMR+3iReUVbr6RvrC8CC+UqScjjJok87qhzMUkzdQJxvppONZ4KaR2moYU3kSijX4+JLgmclHbVHQ6vT3QTt/ncqTyziIhvYxV4cdNSTSBP6/BRQGblT5cqtmeRCV7oJGovvS6cRNRb2QYmC/WFJ+QKwBJYZ+7Q/b9HkarTNdEjz5K1Ut7zD7qZhTtrRPNsKCRo27qX8hi/S7MZuaftqiINAA/pSSSZFm5UfLyOSBsTyoic4xxinW2GvBGduPX35qUn+wvkswNhcF8uk6qDeyg5E5eT0fhPlyFpjbbD6QgAlevoAmaWbqopc1UlZZ5HKInrOac5P7aaf8ykmBAqfDr4JHkOdoRHlF3MMRGkTYPwUGZqYl80vLmsKweRBhqc9Na5M2Cmg/kUbso8uQHH9oRBKSlmYACNtIF2yjuJkgUCm/JmMTMuWON/ixAaxFKgQ/pEU4vTdSebu3DAQ7x4wV66e3E/L/bLEgApXnaLc1wDNtrdxe2niBLfmuZk41rS6jy5rOONsPSVZqttEb22Umda+7fBOTvM4VdyZiIgorbSKCH8qBmDwe/gkeV0kpMoRNdLyfpokxSyCZndI85a43eeSP0nMw4h09plvZTIvkZ4PlzScuazddBi5qN2HH20gY9VINY1fPyUXkePLODKlzTC3itIJoNOD4rHLI2Hu+PvqvlRLM05kkwOPKG9EGYtw3UkyZJq6O3VI813jjEyCLM3aYYxsartxFdW6qaxIuk8hVb3rjD7aeNZmdaTYJyyoJFPd2+Ujyts44Hxd2hYCj9NBEtvVSCZpZKfILTy5Kwm1S1i9V2kCac0RBrUN+S3ksvEHje7EOyTxo7zWggAXrLe6KC9CUnnybk9Z3Y8YAZjkd9MYwgwKVfv+LxktNb5ipev4xC/969Mmr+18oZCZ1d1vNkTkPk29IQCQPXTONrO6r+SDN2Xum84RYvtCTBUy1ogGQLImmsPaPtNx53+Qpjyx9Ilse7009pxELpUzqHyVOPyDLnpIxZh6m3pqa6uzlY5QKXTebsM3F2MTiNydtt9MD/LhuVfd/PB+/RUObEQzBHGc3HKFiYi+uggf69lgBpQPwTny30SowRs5JYJxojaD6tyqsNYbun485Cy+zSTSeVEZ6aogSmTrJO6bjIwItd4CkgaHaf8AmQ1iW2VXdTuxNG/dPISnKHLE5nZq0rSMqwQ39pGVeLfFOc0CMzxhYtck8lmPJrWvyXUx3cX+p+PyBEzPWogPJWYYl22NaaxSEzqTI8XbzVePLB7kz1SiRkVjWIkm08lQyIuJTHJIiUIZuZgPKI0Qd6P4VDIZGRZ67ac1U+RgUmImMQV7mAienTWiRGrtWir/ADeirx58WMQyBOH3TsMxH31JxIFLwqBippknOUQSE7KyFvLDYR104kzJbYVdwuW3Crx5xMIQy+MKrxzW8+uoEGv/AF6JA0f4qeQ8S2gWDkZ9O3b10wQaBXQGtSqHNIhmWLGJIhKQCJNAEUNUwBTHUWTHIW/ImW5PvW3lprpFCqEizbsqjGHlEEI0xvue0ztGj+rlsq5kdpvYevNUPkSBhuCMZOP4wvGZ7Y76wg14P2TBuW+t1XjyBCC2sKBAfcL0QYkW9VU5RNDi3wTcViR43EyuWs0kH21J2q/lUCYjF2T+a5iDabZJpWAPGdYQaa8pd1gQROqqcuKlv4t1M30JJ1uIbey6Sd3oqce3JboqcJTn/wAamsxFETUTUQ/RE5NFttrt5V9XGkxY7KgMR/k1h+F0/H5GV5AIcbl8bkggYGe2mAYhdL83D4qvHlCvViJQlRfdF5+310QZA180GaC4dExy7xEyzlvkwEQVTqSTFW+KuQa5beHzynmnOTE7XGFCZSyZnv8AXTOEwVoi90xzmJiJiQRzyIX1iOmk40/mZdk68U3kzMvWIlcEe0nJ2xqYMcn6KiSKC7dU4yq/kM0RVbLyTPQ763cYNJEeKxJsbPXyTnNOVO7W0MQWZPpoBxOMEf0/JVIndE5yS3D0psQdkunT/OmoTIsflOfJJh6F4Hy3kWR1PbNjR8FjIy4uj9k3lx7ZEjnS1FSdP6zo7Tj/AE3+JJGyfilMx+URD5cS2WC6NB7rFXM2g2RObxufcoUEJsqVv9NPbJEt8kdwqIbu4ofJmfV/Iw2oi0TFXqRIqtEmBdHzLIb7LStQAht/RrTHBUBWu1fFP52KxjYt+tZCOsaBHQJAOl27LHIYTkTdEYGXFcoc/wBTUh+C6SagiibjzYjyC+KknUu0m9TS+q0ginx9puPNWAnE4LtV2I/50QLgpEAVu34JvM6Mo7tQyDLyY/WfXR2kGDEN+yrG1KBiXRP5zTMH7Z90PUZWnU9pofxIJHz7XRGJa2iTDiPHJPL00HGBX1T3EUFk4syOxmYQ3Kf3dNBAh7oJpWI8UfJgFk6x6w3PkD30RJo7FMAv4dUTnyQkiJhDjJGNwFjo6O0TQpmuqb+RGYSsyEpEyzIA/wDbrds6ppMS+Sbj8iTJZA7zB2e5tvoOOu/RI7jYVb+kePLhNU3LtGGHf/EaxxMTdvmmSRO/vyr+6puPJsHqicmP2z0ZBk0EUBIvonuBFbvd0R8mwRWL+tSnEQS1y6kgRWyw4Pi/VNNy73Q5YOQmesdtTCDsC35onMIF7cSFo8s1cTdxrQS+SuTI3VRM15S2G8/pO06kg2NkzN7JvPkGc3UWY/Ii4jQBiX8qZno+Lqt/IDNpDe0CNeR0xmtYYQI4qh6fKY+RYgKqPX7MCfpoPbiJlYD+eHJP5KmahhhvJMwQY/8AGo46LdwvCY5tC1ACST092IgDEutAmr91pEyDEt1VDkDvE0ozTsVBDQToIid1rCR5IRmb6RyFmG5/Ix0zqeBkH2lUcsRX1TnJCB9aGYH1IajQQNUkgU1TcefUsmEa/X+r1JxrGhbuiuOMg0L4pj5C7l7pmKTbf7aO0g0DnVMwNYTeW41SpTdTy/b4/bWilX9vRPdNBH75p/5XCUXBJ+MKQ7yRH21JxkyBFPVbuGlJT+fFPySY2kacSLMa3adQsSdbpxqomY3L368v8VqSN1UmP6oH+p3k5JkmZ36S3xoP+9SADTR9VifDg3eFjnOXiYym5xJfc0uNFTSr6LScRBCc+R4+syUZJmok5MFXnQZM7/ax4hv7TnyccM8SmAGo2pYntnROU2kJpEE6aqpzBKzSEi/lA+gx30DaqAdCKeLfNUfkslpozMRjMNvroAmYgpmQcaj7VHm5zLQT/qkeNyf3TR24xtx67vkkHetE0rY0/jiRYc3fJrpGpIF77pxy0n4/E/kMkAWUCZwmYc1qbat/a0yJBBry+nxTktSgRhnihUyXJ1vWkA/1fkmQftV81MTf2YSLSp751JMGTt9ptsCR+qnmNEekhickXEffRAvYvVYZZC9yn4/JFOID9GGsZ6a3aMv6Gq0//wCTe6ocyyfcmbLE4sh1AILvU9tiRRMlv1THPkV5X0i42DOOOd8b6k4yZijeyZrJo3wVP5GpPXxnLINMV+mgAWNlVhQw3ZV85tSKmGEm21etY9NAvHht9J7iKH/LlP5peamOR0ntt0J1gJ4BI2/X0TnIbsuAWig6sTP/AI1EbKjlERWirx5uePlj77su863A6uiwMj+vVOfIIH+x7oljq3YRrDHb4VjumDZ0+lXy3XpZFFZPKJue2iKQLrdxJ2Dt4VTfyoe6ZhjlxAGcEByK0dhNimmgqC/lVOUsSz7WZzDMhIZp/TRNIIhPdSKNuifj8kRUXaXiYN4V5ZjQcQaA0TImtD5KvmO/bfECKDd4vUwRTSHy+lQvWpb9VQ5LlqCBOVS7UXf/AI1rXrVbvBrNZ4V0T+fECC4kiUWajEcYfS+ukiahavbdvqqD7ja4kYZlyK1Jc/TURTiq7iRIuFXj8jQmKj2uA6Ldf+NY4i7fVJMffsn48phIjjGIYp6QXCaSItqEDLfxT8fl5cVl7x2rcOSn9tSQCI0fJyrEGYuwn48/914qzmdpGSC+++t6qe4g0/ynOfuCSfdUMPUoNv66naDTGW9VeJrBiX7qxzu5tPaKnU5A54voa3+TuGFpItdtyn48jDC3jaS6hbeuiRpQvb6W7pk6KvlRiX90XvNTli9aPK3ykEAGfng/BMcjkEQqAQeNQIWz+Tp/oHgju0tCc5oSDJNILPZizOtAJG30kED/AO3i/wATnPZbzTtEzfJ5UG+iMjaj5eie4Coueap58qhJYqDoLiZiNAgi0hM6nb8f4nOa2tXno1DEAf30xosMtR5N81jmGYYIki7njkRrOjt2mCqnYw/H9VePIFxKzM5YiQ8Z3w9dBkU04vxTP802VTnFHbEJ17hmd9tE42KSZpAfqmPkImAal4zEIKxJETWt2E1mni5W7psbh8kTnE8rOSqAEpmGWZNYgzA0T3TR9JTzzCPI8iHpt+WCWJNAINSLvwW7hHDzeqf+RJFXrUTAQSlSvTSRibXfsscgaCb+6oc+uQFSUmUibxoA8KpkjKlQifJM5xMykP1pxHroGMEjV9VX/wCkRMiW9VTz5dR2FlKJnxzL21pEVFL8/ZIyFtT6vdN/IlZFTbEhvWP+NBAPKG+qQRFTQOqc58YvaSMlZbkJ/tqoINLo7zjxGrCbyfHesxyKLluCSdScQMnwT3xyfj6QmOVQ33t5VQ1O4n+NFjdWcgbXhMfJyIh4/SSgBlUVk1jayAQTAvCP8gPugzImy7YhL7M6YOiqSaS39JvPjMdEnxK6tk7sfTW7Z5Ku4kAbjdUPkHHLaGcs7TFwQfXUxvC3cSbEeyLzTFWYnjZHW4Zg6dtAg0Dd1ffsa1T+USCxuG5ifEiPJ/zoFRX6fRIzryfFHjyeyCKtcYN6Imv00mggP3SM8cuBTfycomP9pxCVgVZXjWgWu+fVPcKXil0T5CoKr2r64jb6a1Il+iRlSTBITnPjixip2InNKz/bUmLi0/X4qExNUyknunDyZiYOytk51hMTFAtjlJ3CY55ZsxGbuDa4qZ1u2sCx+H6qv/0kS/NP/J3lFP3HqJBxr9NAx2tRbu5Q/vZH+RwLSsgKJvZET0idHbtZWMzFKi1EfNagcw8iKmTqQPTbW7YLcpBGQmsp/NuC1kSImfyi7TrqTiAf/FIqJB5Nwt5caGvXx3snjMYD6axxq3uqxJjufFE+SIuhWB6H4qD/AHrfQMIqqBnGAKc2UT5CFHZumO89kj+2sQQPZIzONTu3sm48kFnkDGPI5Zvs5+0VqSDbVUM8dLnQclXzz0v3Cztble720EZb1T3DSzPnz80xzUURfczcXyze89OmpONYrL4p7osifJ/rx5XClWS1CyztogyROr8FRNb1Duic6OJLiH2jNw3TCMmtkSaysSZExPVP5ylpeTwxMXIVBqTIB2dFXdla5nmG90ZfX0Ir/kE1iSROkpmhJpG6bzeOIN4OXSlutamQq+iTkD/VIW8+W67JjkDVlVL/AONaxsw3RPfiDOur8o4Jj5UTi+7y8qhNrJiCWeupIGQng+CQaTKb+Rx17gE0M0yB66Yxtk/1MjpzumOfGS1jYK2xLymJ676IEbHqtJOtPNH+TjcobVJQsm0VrXs9kg7ir50R48hBEZduSSpK5pMaSKmP8p//AEgx/wBebfBMcpCekywm5D7kcempgg0WGROi3mbDDc5JSU45FP7nfR2mSdW+Kf8A9KWR8pujJLeCR3Bi9Hsq7hNbFN58srvP12TiwzX209o00d6rDIWAp4cPNY5wEiwUovfcH2kXoivAp7jast+aP8kd5uWxYDeI/wATrHGT7JBnWnJMc97cdRmpJ366g4jmW+CJI1EIfy2YC7ZGxihnkxqhjGpfot3UvNG9E3lPInkdcTbbv6dJ0R/8bpOQjo3KZ58Rb43f5cZOss9TrP8AnDuNNFp/mrbK38h1nrD6fq36awGQu3RbugzW+vz6rDIjndrAR0lP760uFJzkhtysNRLyjd8neSpjyZr+pweyZM2L9EPKlBgMyu3QqnjFbX61IEgtz4+R3HjLsmOfiVfu8X6kbr7b66AAalJJni7U9ln5OUWuGoxickA/50gCYb8PFAPbeaovycn/AFRhPdWKlQKcVrCI4grHKqD8nlE+P49YbQ6pJ9tEYtlae210f5ImQkISRYnyJhHP6fXWuGFM2gwZb8ED5RZixYGWe0ghbnHXVdoIFU9wArElHl8mEkYV9q4NpIJ9R1u0mmnR8FJOlIb8UDncZGseOdu+P1xoGMidUnLw5aIPyRAxeJoj2h9K66eyk6NukSQXL9YRPk9dyBm7bpOKv11u3lARMTd+vBB+Uvl7X2rXIb9uGMpetA1t+u6wI0v52WOfI/1ZaZZkEt4z+2/rrHtNtVppM08vdKfIm8b+RxY+uYH121oBMt+6LiSS27IHyN+OAVhzOJk2M6Y1N3xSbcUOXPlV477SLOGHv/xpjAVutIIkTMPgt5rCocZy5ki5nt0Z1oqomsMIeRyt8isDDuMWS/edIjEaJ79Bfkh5zOZ4xjesG0q9Nb+RaxUnM0kkAt/qC0SzE/ujPWhHx+msDB4v3UnKKvwfgg//AEQ4O0Bt/tH9bANdZfo+O7xSLN/CQ5hmWf8AEePIWJO8axBtYBPcbgiPl7pXm4hxMDFntghTbGmNaP7QCYmsMvzQ/kZICmAIWxWQaj6/21jjqZhwpmCSYgt+yzz5JbtPtjdgmpjO+kYgHisMwDSzfJI8ssnk21bFdYap2i9VE0NG/NEwYjVBSBWMSY7yREM9HRTVT3g/yKF76JHmKEiphfEmNolrv01sTSgL6/SCcq4iiR5DUWkmYiK9uFY2331qpn+qgP3fBDl8nNqY3eNuwUxRmtYDHmf3p1QCLmyHkPLdzbMbzcEsmnYKSYxluUjzhLIQK9zEkEzkn9dWMSQdwjumhfps7JfO4BYKUwBFrtX9GtFJb5rSZqa8FN5qhMY5N2ZTp4hxFjV0F60TIuYfVDlyU2uchNxEzEpxdQDJpb0R3C5JjRI85OTXWsQjmcrrdpFK3RqDrvye/wBz/kjHIIzv15flITGqGIvVbLIRD9/XzhLMssyxMoM9A/EF1jj20OyO6BSqHkBEkQjZvFhxC/pjWkD/AOz4oOeUQkflIw5tKiiJKKDprEa430UzWTVuym8k5HdzE0EMozP00xpqsMgIsEq447ZTx5Ft9BqM/wDGkA3pJWGRAkTLtLCV+TOIxckSYjERvGdVAmqncP56VScuXkxO6SbXXK1CI6/rWiYs+r90zCR5X9CJYAFNqIxrQZoa6v8AdVpAP9XSPyBuqveJIGAUR1XaSZij8PNSSYmKO6V+Rat8neIhSMmH7Ot2iTwWGQNCG/hI84VmCJw8d2eOFLZmtVCO6k/9M+6n50osBEIESZIG6+utU29fzxK0xXL4+1Plzt5LxSMXRPut5cpe7etGkpBpy8Usnu5RT/7GFgwpf99MEGJLfhCg5GkBTeQEesNxNQzdyEbaYANYeiQT+VJSvObRxMJMWTAdPppgYUF+H2pmRwqpPyxYKwY72O9aqJpu+iCTqRBcJeXN2nxZoYIlIolHF9fsAGa3RIuD1eqm8m/OOPGDFNq8YLZZ67aoCKC/ktkawLpXkRPGMcWXJUxEQ+1zpgChugXgWU/Lkp7vvDnEEBEVS6T2xAHq+lEdwBPaSpPIqUmp4mZhq2K6axJNBK0xQUCXzk5RRMbT2ZmoGt9HaRGVYRQw31U5q/ybzxVWfLLF+MLnVDyhyscqSLN+KX+SHGSGRJm8FlkbxqxjSjb4E14JPOW8bAr4+0k6EmmYEivPWtOaxy7aD/Lukee/uik6WwE3GTppgGpiyi/L6UeXNcxYXC7MVmT00iaHVPcQIP8AlsJeSYIZm2DsyFvkOkcbI7ia6N9FLySqOzDJnpES9vpqoBvfwqiaEmwU19svKMyKy1BmGeLG3+NXBmApGUVHRhL5/t4qkeO1v7t7WcfWdMVk2b8kTuT7Kbzxft5bcZonJD/Tq411T3QTMQzzSfyA1e0y0AtpVuJdYY8N36KRlP8ASDzfRFSHa0VSCXT2Ub4oJj+jVSeTNqVvEsm4B+KauB/kQjvinVlS5fIz+V/iTXu48icWTqgMeiJOoPaVJ5zbyknDg4O8jDfX66caC0EotQGn06JX5A3HpgJyW7/+dIFbRPHxUEmK0d0jzlna4IguZbYsNVWwWoae+z4KbycylwFHEjkDUixAdZ1UnYer3Uk4gxemj3SvyEUSyr+IPJvjJJM7VpjMm+jfoEEEng34qbzeXLeo64xi6ntpGMCtm/xSYItLbgJOXO3ybSnNR3XYe2qAIFESSabt+im/IHjW1McgyvbyX76RiYO6BcgH+Q+W6XkzNzu8pCcOYONbd99V/IQZHN2U35OPUbfK2BjZdl20A6gcU1I1AfCeqny5qiQGc8nljbErtqxA/mK7qJIFLlJ5RHuFjcqiOLG+L/TWEneHop7xaQ31U3m9ePiWzFDceOHbedPbAO63+bMpH5Gejed7Mf7EPp031XbStR+qaAQH0U+SHJmZmo+85wRj9NUJijfgpmL3U35BfdVxm7a9uWD++kYwKWhY0uav7UfIOUshXkkyw4hmtIBIpdvdSSAIFX7u6V+SOkpm1c2dSKJ0xrWGzQbrT4+ym8qZcyOOJBJZIpqgRSbh8lFjv5qfLmQy7w+PWiMSNT9M6fU7qSTr/mEj8iUJcwco7kSQIusK1huykzOoUl5tbZPdnEXuBGq/kx8PVFAeD4pfLI0ruF3mOI166wrZcySTIftokeck8d87b2HEjE/+NX2//KnN+vNSTM7t/Cly57TN8eMPcMmFzPbSIUyLES91LlzOL9ZCx7kYCI6RWi4b/EXvdTfkFR7Zh5VskbSnfbVjCI3f6wpFpLfoprMKEMzTPeIIy/TVEQYBej9kDKJFQH4JOXPpSCzJU3JkL6TjW23XOptZuaeany588kER2ES15SOsBBrZuFqAXmmr9EnJSy5YYjrQVUB101fJuVPcDS79VD+TjIjyubiSS24J+1/2uCKQApJ0yiUryuI5GKBCH0jfRxFm3SCQP5Kl5HDyLLc5ksbTJXTVAT/V5UZZTUAgUd35KfnLXEhfLOMYrPTOsQAN0VFaRDfJTefum5bVmLQfXxn/AMa1TQmospOwb/FPly6TTFzxJkbk6s111UTeIUyB/qW7cFPlyXk21+2KYibbHpjWp2/yg0EBTUPa8RIYGxj8fcjesAchN35IMkSd1Plz5RDV8aysqIM1B+nbVEYg0rKmnMKfJ9szOVeTJk3miI0SSY2UmNP8sqTzun/UZDGxT1fU20jGY28FjBqb/im8vqB1ksqLn8fvpJkwKVfn1UzpxUVKvlBG44oSGaGcXrCdVByJmYnySc+UzNXLMkzTs7YxXTSYB3NUanVS8iOQ5uRlZyzO9fU0kEmqgnuPdSyn59JCrqchBPG4+/209oH+jVBJJ/qyi8mTAESuWxjEWfSdbSdC34Ke6ahI8uJxieO1jTtKwRjWArJlcySaSZeik8kkhPJb6Z3iIgKrOkwKi44rHtn+qnybup8qYnEdRerMzR3NItOWvVQcgLWfv76peXIAo/28SyyBRd31xrP8QSfA00Un5FC+Qf61jLbPJrp/4xGXCet0GNm/TxnM3kceUG+xyZv0vSJAhSSbBTeYeLuQO2M0lMfpoqJgUfiuca6qfPk8oyEs2Acs3UEQ9dIBFdUTjbVTXNkVknuAAoX/AFekxPFBOUQdknmCkhCj4hLx3j2zC9P761TyQZBprxUnmpMCeLNyUGe/2zpA11b91MwKX428Eryk2pkCbSM2bn21hApu39qDmBWYLdvdK/JkmW85kid8dNESJsUibi3R+Sny+TeWPLMCV+PGZxP66YL81EbVKnyeTCzEMrQmIPIbhu41QxGNHPg/VJF7FuUjyjPoHJDiQ1C8Z1qGw2Udw4yg8yChZk3mdx8cE9q0AZTw9Hqwt3EnQeT8NkvLlmw/E3CsWML06awEkTUh6oni6Hgg81KiM9G+jyRtnZNJxGtlqA6hvlF14nzfpGE6GPG2ZI316icd6t/q+WDNNE5yVIxgnomS32xtrACb1K0iJsU58kpJBMleu8yXf9UdhCRJNKty5Y5DOaN2MRJOSs6wkCDv7pk4iR6PomeRyIW5hTvecO8a0wTIqqxO9RCbyjDCviCyVAbiApjOsBo3C0iIBpzbon481m5oaX6xxevav00QBa6SI5+X4qHKbkjaZeUi7crZq50V19aeT3VTGUGyfixNt70Cz26+W66bbQme2PBy5T8W5TxJIkkgKgvP+NMkU0d3rK6Yk/8AQr7p+PKbzMEECMftQBmN9N+BAVdxmtpVDmM2ApWchdR1l/y6IsQrxkVEy37KhzyDbfEbmTlNMRfbGsJpeNVWJ7q/8phiRKiTNfixuEb6YlX3TBF05yaubrY4ue4m2d9AjjDfRIIJrQvkqHMYkznfddnE8u+ggkGH6quL21VPJjBmMz2qbzG2iw4vTxSI/wCjV/P2qefjZPKC4Iad6kjtEGikgGirShVPPMV9onK8i+UMF9dPbvV2V4gitCFQdx+yRDKLBNXE76mSKRfgrGVYyurHPlJlDLuwz1MR10/zUFvosIOkHo/pOc+Kg9x6SxR4skmiCPZdAchU26vb2qqHJVWOysvtGGrn6mtMDtWkZXF+ic5EJM5DiM5BT23eDUgDIKr/AOflPxaSMQMksnJ2FxyzZM6MttfzWjCoGAdlXjyUybXMBF8rCz66x3dVUgior6t8HPkdxHeTacEBnWIn/Jo2fNUKck58jSDAMw5dnHVzoOMDwSIiMTR/irxb9sn4xADKzDNn986O4iuUlV/zQvZ/Sc5jXSLraYCFjc73pp/p+yZO9VQ5kQ0VJEptRvMEOggzOKqe0ybvy6JzlASkTBfQihplL1icpM2eqoSP6Evm6I+U8hxG0Sm3KgHf660GOE8VUn/Wrfun8+cLJFNnuliJWMM1caO0WN4VAbWT+fVjERGLqInbREH+b9X5arDtmifjyJgabhC/t2dYkmvFv8TWNNXX6TcU8QJKwPqxVX43vppLfkkZDz8E5yYgZKPKf/Yl8XyhVrGgkGmpUzsAj/JyDBIjIzEyE3uOajWOINn5K4rGjfmmOcxXZsiYGyDlMRUZ1MEED/pYT/yQHZyqeRJDkG8PSZIvd76w7og6OFXcZmJLYR8pg9SScbw3ABetJtd+qbCtPRvkxzyzUxEWC/8A4tzOikLC0ET6I8eflR1SRlllcRgNYgETNF0ABFzQKhzmKkpl92Bg8gnaZ76ntG76rWuaNxoicxuIYMY/HrNy+t6SKRoW+qazBmNW/FONCJOEqphxJymvpqTHROMGmVg+PFHvcGAZtsGnfvrG3FacRsTKJy5d+k4WHi59NFKbt6KqGs3T+bUdq4xFA34wObjr01BG9m/tPn68ETmYfSIaTvPKVm9PaYQSdKF8XZE58TFGxyqaJVa+uggm9wugJN0xzl6yUkiDA+XGSfTR20nULHIBtjgmOQeUcqvrVUwx0dBAN4lIykWRlNqq6Qje7U/rbUwDWW+aqly29Qn8noTbnPXrOem+tA80AgGlm78ljminHjlh8ZrEyn+INEal8lQqZmic+SOJCpC4wSQFSyanLEk0beyTJMzRy+SPmQQ8qQHDMQJF+t6ZM80TSSK33T+aHEZSTvN+q/3qNTBJJpK0A2NQ34o+bFICC92csX5K7a0SX+J4ApvLikSeOcYHFTNY/wDOivIp7ouKv6TcUORCe3lLLEScYANng16aCScY9vlbuJ4Jjm0Ss1EmKZGZr0n9dTWa6OqwINv9Kn8jXtCxYIbOiTMP31PIy/SVXO3kschhqX1LW/020mevB+8rAxyblN+KxyCYhslGZmVYD10d1hHRE0iavdynOfImajxVlJYZnl5AzyP6dTEnitcCK/qY5yg1O3H/ANp67T/UaJONdE03mR4J/J2m97UJrE4nM/rose6kLDMG5qifK8S7MQW3UNeU/XQZNLLDtHOXwqn822Y325A9cCQfrqK2HJNBo6JuPK4Hi4wXEPTMzT30HjZYEipum4vKFywMRmKJthEv10ads0VEixFU58n+zd/t9pXljbroMm1W91qm3+SUTkQVLX/rG4TYRPTSe4GdPFM0rF2/ZP5Qg8YRZeM0Rva8j6Z1zJ8H6rd1AbBU84MkccWkoiFjMB0Z0G9ABK2RrGqbjyOVBjBMQbWQzmXWyJxyqkk09X5Jz5fFkYFv/wCRgZiN+uNRAIq9Vqcin4/JJ5X1Wacq4mCdYCK6lv8AFUiCJB9aJhIbghJmcj+6Bwm0RrRWLy+SgGN6cFQ+RiJWSSQOOLYmP8XqOytG3uq/1Ywm8hDLL3nokby1P99YUosCZqILdVWYjlUlw9IDl7ZZnUGo4S/hMg2qN6+/Dqn/AJIB5cAQivxiavpPXWrNOGrfBaKcE3k+14ttkpU45PtzoFSW/hIImW3oqnNhmQWSIWc3TJP0Ma1Cf5fJAyitZfF805zwnJmRjC9o2g/71BG8KjlvEN+iofIrvhuJAiOUzvTrQI0lIMSJr9v2TeXHblxwHkCsRXtU6/eNA7pWGWQPdGrdOSqfIVBuXVsGSlDyzoihn/T6JqBxjVVOQCVxz0Yl6kYTc1Jxkt+a0nYSnGL4jcNMAnK7nbpto7e69m+KoZk3eic+R43E7yfujqib3m9SeEhvZXIJjZUPkIExJ64SQldt7NajfojhURxfkqnPxv8A/KRsCNyHkwzrHGVQyBkisJ+PKp5IRRPUP/rxVKt9M6g4yaVDf4qnZP5JfujslpFZKMfXWmnynuGXJ6bqvHmt8oYuRhzF7SHetH82FC9VhWomXzTnLkEzPbPiyXabG++iMRyVd8UmodS6KhzcXHtjK9WVuT9NTliAZfkkRNKJ+HLare4ntt3P8axuJ2Wki/6qHPac04ALgJ4uA0wSJCqQ2wq/yFmGvscpWH2tv31MG5stOWI4uejCfyzCiy5AsnHoZjWma5WFLN3TMji+ir57cmPx4mcl3lh0DCbCywMVqmGxMgQkxBBccpU6fXRzNH+p7ql71VD5OUTyjEp6N/RKmdYRlSqZpGyc5+U03EM56BMzP9Z09sB7NhaTjADe6pw5KJQWIhGEmW4c6i1NZVHLF3VT5AgwUeMr0uJrf66QL/SJyB4B+abyFI5SwPjNhRBEY6zBrUitikZC1I5Oir5pJaA9uXEc3EJX66BMiLykETU/CfjzOUWzSfiQzMYuJ++dUbUusMiDUgh6fiY5J45eLDFNR5YYjjX1jRkBWNFWWQyPFhOfJNNshN34gwj4xE6IPFYmJIt8vb2VePMRDaBewCLSbdI0VK0iAT0R8/E6PEMZgdwnM6xE82/JPdMynPks8qbTvhnsR3/SNAECjcpBJrhZxCociad8xlSiyIb+usSO2tFu/KkpjnBTAwEWQT1nSca7wtIPLr8e5TecNl+7NEBthHpqe3iqkC1OYCoc54vWLlON4so5f8dd2syP8qRm5dU3mn48mB3/ABFCTxOUP66KEcXurGUmTdUPkmoJDiBDmU/FLrScdahHdFvjimOf/wCLUDZmVgiGacak4wZCoZDtjVMc/KbBv25u6lLP7dzWNIJ8UyIrvy4qv8qGXsBKVT/8+1/8aIwMWd+K043BWfk2QZQqa3m+MjxmPTprDGsiS+acctP+RzTnMn9sK1UWhtW/bQcaRBjqkHKJEwS3om4uzCZACEmYhGQv+r1iDIW//Sg4/Cp5sZxlLgjpjb76wMmoqqk94IFHtw4pv5EkjyZsJIKEqC9vvogRKZkRRH+QuHrQgBbM0Xm41hjJf6qmslOcypUWCYcEmSt2Pv31jgNG2EnIxNkTnIJcLLx5V6AWW6IAPFY5V7STL1THNN+ozA/S3++igEPZUMpFbt8038nLEpX1Rj1/TpoFBQSG/hV3YnGqf+WQo/8A5psU/wBmQ0CK8vZa3JHzXsYgzIsJ5CaYE8VjmInZP58czUtIxcy3TOtGVtVc5G1n5ovIIZp8omb9ePKuLOd9HadAT7LDPLHJuyfyvIUYeO/44nxN9SRXdV34gS/vbxWPk8ZnkqREYGWVpv29PtpI1Gt1XdFomyc5sQLvZ4pDVt+Sx63o1SMhtIfRE+VImMsUzhIQYxRg1ok00b+lXcMqXJCf+TbwnrDKybTPjeidre1EgmwLe/5j5BXyN+KEMgxgcV9f11opx8X4KsbS+Kd+S2eaRRHFYWOUx/8AOpiHDkqsZApXVP5D+7j6emZYkl/p0VN5u2xpisU9+CEt2puCZh42+XK4+m2kebfpxvugp/I3GeyEzLGSQTPXQY/5NH5vikZnk36Jv5I3ZnJcCxNMqhtopHBAO12/lN/JWJZpJ5Qq8pUi8dp0EAmQq7qbfD3R/kiZPKIYhAjKn4WmsMTkAqB/qQanXyT+bCjau0Bf2SHOpI6uOlUyTYlyscil8Zc590SMDWMa3bpBfLinuJ4NsqkjRENgORYIG9TBFLw3wT386InLC8o6jRtcdp6aII0mW6pnFh8ET5GByWux7mbgXtZrHCDB1Ke6bmoTfyLabptEDtgUR9P7x2gWTJ8UT5JkJr090z7VBDG2t20q+iZ8H+pv5Stt20uZlmzN1Wt2kN16rSD12W8x5EIXfi8WKqSI8lf6vWGNK1CsEmuz8k3krVpmL4iJkywmgDtvZ9OKDncmfBby8uPTxsK2yK1/V6BAJN5VHKsGybygryH6EbbrF49Y1qynuGof4ick35Ptlp2RrP5b6xE8Ed9OLfPimebECwRsyTQUStfTUxrRUMgb2R4/L240sFxPuAmH9Ao1iCN45rdwit0T5WSDxWJ9yVLE5SnprdpjSEyAYmrfVH+WOpNku5NLJMuWXOk+e71dE1/6KLzErkDFEcX1i7kIy6AD1QMjiYFn9IvycXdMSZMRZHV21oius8liTMV5reROXxZD2nIZAmyp+zrA4iguscsgZMT9rHIk7kjDlEQ7J9dJE8w/pBzpx6+qOfWIQOTW1zRJP9TrTNRbot/+lIvVF5QGVmHMiLcz7V/86wAPJu63dUmkovNuEZZtzRmHiGP6zogQDstiRlYo+fIKSJpaicELKdZ1u3E81rmaQ3qt/J/t41Jv0vM7dtESKTC3cDYkEN+K38guOJIkQGJ3WdbtOPEt8tlgYMy3oh5cc7tsV2FvrJI6e2sIyyMQPFD+QmDytoIAambKk1u0mNoRJJiR4N+R8wu+jA1KeNrbrdpPGX9KpJJEzx6fCLz90kz5SpIUmSZm5zrAR/q3RSDF9HRZ5lTMl5qgloJIdbtuYEN/aP65wEr8sxg6qipKDFCeut2Co0RJFP8AR4o/y8epUDlZD2xHly2vWGGun6icgJoh/JgGRclhCDXWuv6xrDARMN8Ed0UlvyW/kmIegkDF5v1+mt2Vrx4JJjnyQ/k42EwZKN+0kzpIItCmSa63QfkhhPbtdcq2Yr7mntnVyt3C4md3R8kv8pNeJ1kVgxLAK/V0jAnxQSTQCrdFvJnPFzNtTG+HP31oHbxCJQeayTyDBHiZjsVLnQMQL1+kyDXSW9Uop+StKSqSkok8bvpOqjQXUkk3t7fR4rL1fdRbkFzi2I0rY5xbTmlFzI8qnfMRMwSTsTqqWj+X5I755LeUKSzDeJwTmEVn/wAaCKcEHPYUlK8w/wBRJY/LA4dtEcfZAzij8uCV+U8ZAiAtmJGdm+mmKxqtMmS3xU+XyTgdz3EshAxQNf1GsBWZDblAI1ktuFvPlW5C8Ynlm81T230ZAE1l8kHITMoPJ5JadWB3aGfK/S9MQYAqg5RIFRw4JfI7pNyrEQO4qfbT2eOikk62+m7I8xryJjJBxlZ73dddVBB4dVia6TCXzZ/JOU17pnHfMx10kbRZPcEvnPTy6eTV0jC5/W+mtQGG/wAU93m3Huh5YWAkYexEHGjOtI/5v6rHIT20jZ+ST+Q7vfB7pY6Nu5rGTeixMEBvqpeTmuMxD471naI/XT2wNy+SCa9renJBZKaZClyMkbdv01cbo7zpaiXzBGYnK56iQ+Mw366ntl0R3ZR2wX7ocuYKSzG0XfVhn009pjhKBJskeayWQiFBxjF+U0/21iIPTq9lr855uUjyUFZcHunMdNqzOdAxHNvzW76wLPdK/IdlWJhiLliF9KL1QFaqSW6Qkfkhqn0Yz4g4lSPTTG8Et/ioETBvzbhI8poUilg2JW7HbWmKxyUHMG/QCiSQmdpYWdofXjRGmCat3TJPWH6yp+WSXH5V4pjj2Yf6qt2xGxLce6iYr5avYoK2pN+o3HWJnOmIMVb/AFJI6Rr8JHmHLPFoIkkmCIOPePTWFtXVYZEiAX0SvOYiyYmUk47mLFitNQTs6eC3O/2k5cpYYYZVw14zaDWjt0rVSMpFHzScuRDaVxbvj1Z6zvN66RWdEd0idVPzWMhRUT6TTUdNr1iAP/st3mskES36KflXlnIcp4y79G/prG8AQ308FPeW+TurzggmehxzMEZ8XWAkyfnqsciKEjqpvKPbbI5qOi2tacRXuWkHpu+bupyiFSUnvabB/wCNMSeEImkij3d1N5mAkwEuRteJv/fTbWrfqmZISPJW3EwXD0EFLX9NYSW63QSMRPo/dT5cybJjr44i2J2dIBsFMkyHyZSPNkqDAG0QXLMHTVDGK6+qxyFv+g+Wyny5VDUskwiqRiZh+kaRQmG7oBmukc49EjzO8VtjxWJGYL/p1uQrxdVu4xJ8vN+aj5M1Eon4zHlMn+oZ+2uhoOCDnFt37bocuXEI/JhKdwcjJQ1u6MQSZb9Fhkd/55N8FM5vKqIQIlJjPKIDHXVdomUE9lv9Hi2Erz2t2Z6kTN0DWfrpGP8A03CQZO6n5tw1OfLvJxmoiO+r7Y+KvqpkDh6pOSObiSVzXjlilnW7YfVBM8/nxU+XMQCSqkkLq/tpxAmsI1gy3+KbcN5LT723xw41cgDmdFp7eaXl8htDFVy9rCRPpHfWEmJ++Pspkkw38Kbz5cpcBOONOxGMz00kwYEKZg0oXf6U+XM4yy7pDAViJS3r/wBav+jey0k2Uv5OVw+Ml8Ti7rMfQdVGhr1bCJxnQ13uk5crlToivF5YL6/rnVDYTDNETt8qb8k0O9e6oXeO0Gzp7I5pgESbbR8/CV5LArlZGfSO0ehX2oCFEgcAbO/up+RMI0zJZbExxcF5dtIBys3RMk2ok8lW7A4s8Z+lnpbOq7QAokAUsk8hEg8R37D06umALGpCCadOqR+TiWDgZ9fXEnSyNVBypSH+oBruVN5P+zFkdb+mI/o1QOIbv8KTBNbt/iny5RNpkupiHpKvrGmToKNwiTNqVS+cMzMiz6G1VBy7xog9us9URof9Twu/RTeUsvK9p2m6uB8s76sCBEU4IqJEUHm/xTecMcT/APHqkMv7kn1nVdpuURSlkvL5OWVI348SMO7KMh/41gBOxfX2UiogDVR5cwuDEV5S7zEDCDtqqZbyiZ4UFUpzXYiBBt8tqZh+mgV8VsoBkXU3k4bnad3jyxaXH00jHW5UjMRy2+lN5iMThcxdcevL3dOur7aiT5IJ3Kny5Uw7BlIjF3AvfHrp5LUmbqbyhmVmQzMtwxsbH/nVXpr8dea5kAmC3spvN4wZM/eAanyd/wCjSZNcaaLE17jcPhukeXlvPr6XBF5+mtEUFwoyJFxASPOknjMTARcoZiHW7TL6qa6N+Ci8jkniS2ZeR5DOeO4Hafua6QY4IqTWyV5cuVqscvKpgjF+Vyev/NHtFbUb5qJAoR6KalbxEOBwFL+WsDtq34qTkZjKfNI8yWZifvTPaf8AGmCReimaai79evipvPldfjlmOSqR+ISR2bNbtA6jWFMjg3wS8lgSI6tON5zE9MaocX5qO4xA5eqi/JiI5EycmXaiL5NIuNayBUVqVN5LK8srBEMmzSWn+dPbMYx/Pko7oHbc8UnLn4jPIG0MsP8AetUMZIo/RGWRu29VLl8kntpZmiUr1ZjtF40xob+ikxcvd8FJ59X0mYmXlLMBG3/nWFoRwFC+any5cSU4qd6o+mSD1+mqxrrV/aAazY2/KqbzmyTEmJKmBlQi9VQUfiomb3SLnPJJKhB39o4ZxomeTiEHKf8AN5eyk8+TnFvUgviTcJ/nVDHwXMmtSW/m6Tlyq5mUOMszvA9O2+NYUkYjq/DdBMGFF5EMTT362yKzFbOt/WRq24RPQN+aTlyU8o5GeKQYSOswJ1jSIFDeFGJA/wA2eii/JFLfosdVbjMaSBs3KZrFTR80ryQJdwBh7xLOt2k5TRvwUSJU+XLf0yMUq9YyzOkQNUGTHPRI87jYb3JhYoJ/70ETU0puorcUO/u/2TzZDjEY8psJpmi9o6aoYiK2uiYB3UpbnxxWOkKQXpJj+cZU9wI4vipcuU7zTxYFZqYbCz9dAxrTV+6mYoR/X0pKEzXIPy3no8qrVzqKy7KSRNbS+KTly+rPiI0dZ9xvsNaJJb8YUzVQeeVQbrC5fEQJn66bRtKCdS/VBfEFYxx7zDghb/zrEnI2MQVzOUim6l/LEVEp1v8AtmtP/wCdZbfPEEcm9FPybOzMybSEI3GxGsTs31Uk6Cd5U1hlifSWAhEFkj66KFv4UkzNj8twp8uaNXdw3CNUkRqo7qG+mqnKbm7fFS5MflyW6CTDbTG+HRc0soNBxU+XMKjE+0OMZifpp7RAJtug1qbPiOW3NJz5rEZlMOJmcMTH/nTQ1FlGtKQo8mX7L+MFXNDxANnSKSSaI7wP8+6V5BaSCFSHL8riK5LVf21qRR2bod0l9Un8tnKQfqmAazMO+iMtQS3wR/4mUjylEcK52l5PSp1QA1mVM73SckM2S3U1UrJJGtIFRDbKmZJufTzp9pXnCgETa0Tym7660GJr7/Cf6iSafD91LlyhWUkuuRJCSKLIv+daN2/pQIsJiNkryLEo+qmYdzD9dIxg7oOU232fFK8gpzL49kcygVGmcRUUEKb2ktwkeUVd1fipXSxrWpel1pEQG/nWq38kmX2kyOYWZhVnGgzNKF6oNKkt8KLxX8nKNuU9N/8AZklz2zr1dombGF8wCPBv3TcfkVw+TBiGYzTyCupjWOM6iEmlI8Oixy4zS1OQsY4mJpn10GQKdUjuOzKfi+2nYjDmZ5RK70zOsSZg26hYkjkn48kQKnA5xggEI4mf+tBAO3k5VggidFU5btscRZjOUWSa1oHSG/Baa8PV7pzkP4plkWBzLFlsddYzrZ6pF+DZR8xJXkZg8npSy8gTtd6QQbdfhUMqxajp4Q4px5ckmR2o8tiYJSSNtGQBMAUbKokExQpz5EZISZY6Tt0qdaJFdlQk0Gnkn48xZnNFMKD+7M6xBm2qZpDfiqeR07iQkPqf+2M76ZMxlZu6QS5b6JhceMT7cGHJ2n11qV7SumNeb5PRUFCfSZZ4wRitiMUffWsINm2FdMr2mqrx5kCx3K4jEyELeGdYRMCfV8lUTY2egdE/l0d8s7Rh4y/110cT5KwacNqPY+qY54vkUOWescWhs0gwair9vhUCLa/CocpkCUYhHCWSFn+XR/ORn/lVMiSatuFTjz4vEEB3mLhibmKnU9uXdNSH9KifDgn48sTFKzMe5VLqJTSTFTddDqDTirnJmMwGYgJKvj03uv1IWFL6qnHnObHlhB4k8ZMR/idSJH+dA/tdKi/2qjSnKQ3uu9MVFmin/VA39rAwJDf2mOcESOJxas8puLnWGOJqNFY/1ShKo8673N9MDO0pejEGr9ua0Hu5hutk/HkgOb4onJjogiz3nWJGVC/hV3ReZbcJz5OW1l5WWR4zn3Fds6xAvx/Hsqx8QG4T8eZ+7J4sMyTAym8HTWqBAtXYfKoATdVOXHku8z0rjKJYsf8AWtpSKJBMzlRUOTuxtPjJQh+QrTegiQ3yV9w109X16p/NkkmyMN3/APLP9XrCltearEH/AJ/zD0t9JvLiV5J7Z4ypPkZVqJrOtFAQkT3ViRdUnvvJZUyzuSH1j7aBtqq//STBfBP5MbsLgOU/7T/ROikyLlOIgyYhP/IN8rhuHpU5Z4z661Z7Annd+KJzOoVDiqINiuX9u+to/wBTUmdPzd+SbyGirdt4YwZdjWGImdEzDYoico/FPFEizNMS8jxntoI3b/Vpmxgt81Xh8nKQj2tpynlOJSZpnHXQccYmohVG+ni7JuPOc9JDfET5Am5okgWeyogTxJTHKCVxnyIhkv7x699EyAIjkZQRoKgnn9+yfyDctiuRM+OIOt6Zky2OqbX68UxyyPPJWOUhlh2nOsRwq2FU6Q3H4mOd7V+0zcxK2jyXUnGQVpiuq3HkSTPSJNwvDOPSvrrHuAkP0VQLiz6p3nxmyV2ZjGSbSvvrRlFC27pByAg2CPlv2eTB4wFps9++pnICpWBCaeRECVUy+6BxRIHTJrUvSPZV3EJvPllJJMmaupqH6aP5/wA4iDzWHaRJTnLl0F68V6V2t7wTqSZ/kpGMTB905ze8M1JEO3dfTrrE15eqq1DQrHycH90ELCPLeRFGK0E5AWpKxE0iFnlnxTOI90pijlFa1dQ91YMCn0icnFqsDM1fUYi/U1jxH2gHQzZvkm82bjsHuSoJkZzqTJFLBI7Y2Pg3KY5ITEzH/tcr12O2puZmISK0pCPl1Enk2IqqLxCT3PXprCRUVEfiTNvD0+05yJWiD7xEORgfvO+pr0b9VhSzfsnORNYv90htBbMw6O4y2/FGRmNkx8iY5b4Yx1uYNBjULRaY9ETkcho5MllsnpO22tMEbrGIpIxfJHzI7SzHGJnIM5TPbQJImOjj3T1jg3wWOhZQ0JuGFCeTjLtrSDU7rTlrCY5oI+W8k9pL90YYxiHRaofmkRcXYKofJcHtAnAMR5QRLtfXRAJkvdEgDi9VTz7xc8YpYGt3FddTQilk3AkonJBegWM2pCWlRvGtAkbIrana6vzW/kiJSAuN8O1D9tBg0E34vmtFDu38Kn8nGVmHJPlQsQXax1P11MaG3RImwP8APknORszbCKk125AXuug5Y31K39GAbPo9FjnExsZVTbcROtuNFDe0/K04kbHg36vx5EXm8mbZipEOmdSYGUY2cJJIoCqeUFF5OIJHeKb+l6mRaaN6rSdqo8eabhtCEAPT6/8AGgwSnuxiBMz8JjknRBX2sesEwX9NJiZmpSCTR7phmsBX5Z72iY69tBx0P+m/lVMD+rzTdOc4EeTVz7qh8bl37d9ScazFG/BHcIYVP5DHKcvEtSUo9pNhj/rUnErTtVuuiPlxaGob2+8MRH10f5Mm7/Vu6DQxVvwVePPkQXyM3Cvo8YQhzqO3WxWN50OiY5SX+XfiPaQnY6f+Q4kFv3Sf5uKpzlyCZ8Yzyb8ijBHb+szAJoPZaRNKl9ET5C5BuNplrDmNwzrQSB2khu9kmlIo+ar/ACcajxllSoIeXrO+NH9QZumcv8myc+RmG5gYbjF/0awGJtREhUOZjyiLAYWiJgeLAaO2Lf5WGRvo55pzlEHb8b92V9T1L66mCbvyp4/KSdJqD4eGyfyIDkRETGICVsZ2udbtjKlliTod1U5dnD0dpSBzHHrqATN6Q6oBOtYTHNxKG1cY/wCJB+kaw7QeLbpXcIon4shE4+u6XEkroN4gSqBNiABwdVY5tuV6kTiybmPXUnEC9lpEwbhhNx5G2fVxAlEKMXnRGWNCq7j3RFFQ5ox+UKZaUgPFgXeOmmhGy1DaKKp8koTdJiuUok+MYFnQce3kmTMTTqicpQdiZuA2ghxGNEX28kz/AFJ/ec0VuPOD3QzcR/8Ap9rUfTUkEGcXutTduyfzMs58SRIkmb3+7/dwAIT3RTRzV0EqvHm8a4uMEdyBbSDRkNTcpBBHBUOfkdI+i5bYIDUVGU6lUDtBfP1ROaWVmpfdc+pIX11oIFfz081XeJrUceSrx5jaHCyxEw2oI1idahMat0WmP/sVWR6KeizTM4Fj11IH/wAk91aWfNMckM/UL90RYMg6ImtjKe4WtB1dnRV48xMy37p8bG447zF3vreXRJJuQqedBx7ZOmYLsenrrHEEnuuschIJIJ0VD5DDMDi2MxOYZ9a0HEiYVTkDJuXROcsW8bIqCdmkqd8f5QZR3HXR6pj5KKo3hoip61HStGWIHPZV3GgBMvgqPMpE8gI91TWfJImdE5Dknu0/54P3VTm/uxFrWalZy/31okzq30WBApiRPi6pzmEKxHcjN1PXt9tEGKCvm3qmTcAmdbN3TeSJEkOI7yXBT9tYTHBv8W7ppw4fdlXj8lgyiTIWRfSJY0EY6XTY09VTjylbu6T8vJ3qNBx1mjssciI35eibzRme0Mw7x9TrrAQKv7SCTy00bhPx+QsSJCBsoW0r76chMEVAN7LEkiX9qvk+MQLmRTotBytempIGlysMm3zROaUMcpkFGU9FQD7/AKaximyRlIqYTedTExNkBFForZrCCY090giB23f4qDxlhj8f3Azm7n26YMdotyY/VQzI6puHPlspN0n/ANYnk/kfrqcgNm/RYnQ3VOPPEtKftYd4gpn79da1Tu/BOsAl+yfzm5m9zxnozBxQY7fXSAVjkb9ExySVXoRPE32fant3/wCtBAFG+iwNIiqpx+W4uYH1S5MlTogxOiZFhCJ8nEhiNq5Z9CYn3TL10GTeYf4tOUwN27JvKQZTkoQwm1MWHHrpFRSyxysDEqpy5capjpLVHRaDeJ0QJnRaBFIconNJPHaUhPpNi1rdsmdFYyfF+Cc5lbtxyhSGD6YzWNB7sRWy3d3VpGqY5jHu5eT15eXu4iVDm7uNYkGpoPZPdSW/NHyn3SeQzDe+2GJPXT/NjaPVMjVPx+W5twO85ZiWKvr+upOPD1TJ00b9k3nMYapYiJuMOSttHaBTRuqZ/wCpgvp9XTvIopMN3s4YGXvqe3KY1P2qGRJ1c+iaWhom/acfdDEs2Xe+mT1Vd+tI24PyR80+kcphQhtvMTjGngRogf8AsnjOz9Sn/kQLVwJP44qG6PvH1ABqkf8AsrGnRN/IqUzMZx1o4/8AM6KAf+PJUDjaX6p+PyApyULZerCh4wgh99Y4yJusMjiG67LeQ4irllfKGNhYT7OpGJF1Xd2mTQF/KY5SCXvLHLCeUAqzo7YoHdUMiDGUphckDNgXmacuzvpkxN1Qyi7fomPk5El9DctBQuPNNBg1gS/T02VAgjYS5TfyNbzl7J2iL9NMcIKRkNIgHk3snPkYOPIVSyS4K4+pG3XQe26JJEi0+De6J8tXOacEs/8A5ResQJ4qrUo9dkxz4tcWCaywwShHIS+2gjUzLbhV3GHwT+fGZ85iZuJg2Nk0DHwb9lu47f11RGWeLMpfl5DQwUn66I7cYYVf/pprstx5dKkkYMX7d4hPTbQcaWVgkiDUfiJzc8ZiFtzy3TdftoOMUN5fFIy0Og0TnycoWJ/+oMe4jxjro7QDFA34q5BoSX5Pmn/kbq8TdjmJMrqYGlnstjuK7iW6I/yI3u5QgtVkLISdY402gJbcInycPba1MwoQLF5zs6Ow5SA3ZOJIPDhRUmJ9zymJstmXxaNA2tD56JGRirfJCbh5ePeItsupzrE0NykZ8mPJNKtOIb5clwWkTLOO+pfRIzB0pzb5o/yc+9zH5Tkf7Fa3YLTAY38fxWMpPaUx8j+6EJxPFaKnlm86wGtZb+liceQTHye2xx1w8RqpvfUxkDxb04oodaA7/iLzDjDPdYsZ8mnlGI/vp/rqr7q8C3pzTPMbOiw/2ryFU1p7bpBJsapvM22s8amKTHjoIk1mvJTjlXtWeUcuM8kZu4KwoHU66xIiQKl81YyJpb7fFMc4Ynr5R3jJZkf86xtIu36KRmI3bcTj5J90lTHGyehsrfrep/i3KrfJUTJsjy5sD1Ji7VGD8Yz/AE6382x3VDKrf2nOQtm89xHlxEupj01jjrpKJ0b4o+e9sKmYIZuOX9R9t2RQRWioZ9xjSno/pHzJ9IJgh7vl4yz30dpuS/NaRAs27ofyWzDU2/k42Lo+2scYFH6qRlIBht2TvOJnjMrvsxy6cpBP63mKRpRVjnlofVvRDyhyzMiKR+gQnfGtWNX4rDKRT5ReUv5WOR3b6tyTjP21u2nFHfF6vqt5U+5pfa3fFVAiB1UVsHZUMwP6ir5lMfIhTLmIJvkThmz11AxBqbwt3TxCHmsqFgYzYTmUjp11XbUHVvmsCe2ktvV35HAe2SgcX23SSOv10cSmhiqD8sR0qSOOWXdXfVDEzW654iRUUlY+TibtPbpZI7b3rGb8FgTBoVv5eKC44zGPGpjlgSdFQYtVbIma7+vk/Bn5JllDabKSMdDWG2oUgyIqSW/RBSMjWWFALn8i/rpoDC3dkRW0cfjgiNz5cczPr1tIGs6CItMoOUXFUDkMFcmB23FmFMvppoDRMm8iR4oHMch+7FTFVe/31iBiJCxzOJI1e2yxyIViehBVRv8Atcbf4oxMf8t7oOR05N+6Cm9xDEF4P9QSM50cQYBWGRA1AhF5g/lEK5MTeBDe5M6OSjuMUlKcuD1NouOJdgmPveqJ0pEoJyImPPkg/IAwdahV/wD5SI1hUgApEnHbq3xQflmH0GJhI6y8Wfp30gCoP4tJmJv6vZb+RwPJctPGIirb/wA6IxFaNygmhlK88RG98uUe5y35NwbxGqjHWUE5QLkPol8+MwhvxgbQquMs3eto/p+CxyEUjfx5BZ58jYfQDEwgjONtsaJE6qTkNbVQ/kV3rrRdkZu9aSKUbejOMw+PRL5sJEXF3McgiEuFbvWMmov4Oijvjn+8il84iMCUqF0SP/GNIxokZXW8iaeU3MOYko32+2sMKVAbdUd2tW/Hok8yoUrHJZjxcXyMGqGNSS2yiTNY7m/1B5pvmggh6Pr9caewW02fwp7gR2jTZ/iV58meV7Gc4WfHyDPppAE1AT3UgylUlvixEygSdItZaJjWmPFv2R3To38pfNgmKN0GU2ib9HWNDACO7nTgXZL/ACFRxWI8ZxH5TnZNYjMm9NW9kd2M1KV+TLTxOxRDFf8ARrdvN7LTUzfrHJ+eq+UtqKYo/wD0wzh0kbW5IOVIDfwtMW01XLaQE2uJ1o2vwRlncaNwpPyAHEeIzAMtTlF799X26ygnIHgg/I5F8t8bm9BGoilbIyynjKny5C9IwcolJpJWTVVI1fonuIoI3eyR5RHJmTvxkuG6z663+qQEd1CBdt1D8lzMxBLTfHCf4vScIEa6eO6xqK2eqR+UN4sYBlSSBJf1200nu4LEjS6Cs1j8gbkYZAVUb9O+sSSNApGQKny5AuSWol7YPcw62ImxW78r/wDL9eXNL5pRKy3mLiFRUuYit9V20rQcW5QCDWvj+Kck2hQByzvBMySLT/1oJbeiwzpxSvKDxeRJjqYNxmJ3dPcCZGqATcUlT5fJnibRvdweKXX+dAxJP9VfRaSTKR5Qsu0U0zL+SxP/ADOrgmy3faLN+CVelywA5ilOXXf6eutEhEzWvV/Cny+TlO5e0hvuuI1UYDjD/fpYkAcaJfKDbyPbvTaZtDpo/o3sp7yTS6ly+SGKKvpxeVKzWsMZEmvukmRAIohy+RxyuyGI8hHbb/vVYgAUboiYqHu7KTy4WKXtLNRtUSOY1qureq2RJtd+iV+QoPMBwT448ox+m2mxrAfzqsZhTZG+UwReC4OV8iXW0rNUE4xR0+kvLm/thrNnEJ90QsjGrGNJN5tqpNuD8KOUkvKLIGSJsWTEXP8AfvrR2zOtEd8G/NSfkoIJKvChvVLy6wVpmmqBkZnK79Ur8jXWmzyoxbEgnXQONk9wArsp+WTx5CxbSQARiSPpqxiCKG3NAgmrfCiTzCYdnxjxjsepjOtBJrv6Oi3cYnI0ScucrW70knEyZfWNMAP7QDSfBhLy5HD7/tWUnpje9jTAP8huie7wUuXJJiRioSaJhILZ2zqgRLb8J/kmgrxU3lLMwtkWdrcNV21dYR3D/IScubLEAzPJSJxKSCaBIBJuie4wJfLz8UnLklSwfWKWqxP6aqBEhHcIm7blTeY1gr2rVdGRlnrqwCN1iYEKbzmJO4PtCbW8MrGsBWiJrxf4pvOZDkPUYQbid/GuuqxxsTdv8QSAP6okXb0klC4qO8TerAESbt0TM2l/DkJPLiclnEPWKfdFpLG5p7co4t2UkmrfmpcufKYACv8AXAyk4JI1faMW9UTTus2wkmB342OCZm1Xa9t86dYBEqe6tAdHqk5fIqxOItDjNZ9s3PQ00FTaeq1b2LfOqR553ieMXXFz1tWL1U7alB/+IHzL+0jzEEu7GkSbJZCe+tUGwBUk1rd9FPyjjg8eiJ16wGftqoq/t6ppBkqakpyNzFysoEgkcZ/6010QDFRJ5pXmeQG8xJnMq53jedUMDq7KZNZf0pPLp7ZkgQ+/7oS51QvoUaEx1S8udZooBBIpImKznbT21tqiScq2f4p+ccnaLiXlFwQBE10nVUF9W2EZAHGdJ5eak8zeWIPdiJGrCQqzO+mQTQCv59hEg20U35DJJLCXHJm6SPKzvoAJvULZWrHckeVbHGKGqvIzXjqgB/nVQMqWN0pyjFpiSIg2Z3DVds0KCSddH5vVT/k5JABJCf61NDE099UABe72d1iRcmdUjyhmSEzKV5Rc1W3XU1/yLqSSNKqT8kPt9zMTJabWywOrif8AVHwUk1kgJHmrxFJLY7M8k390OnEUMWUkgJHkYFBWfHkcuWJuYj9dIANVq2fBsJy+TITEZ+kzAhFZ1Qxk8Vz1jGB89XCh5LKziobZ8aiGYj/zqso0beyZANL+fCEOXLxI5S2RMEITIqGG/wCnTf8Ay3ooJJ/+0VSPNioBlmHpKvFqGbjWIN0V1opvycnDx3jJe6j9u2ntm7/VB1Js36qbM7SbXsOA6T0ztqwIqJUknK1t0jzOKmYzyHMtxKFHeNMb3bdYvUJHndSSjWN7TkwTF1o5Cr2RkRe5h1upckZEWqZH9p0Z046ZTRRPhL+VPlzrLkQ8VlyrDKLNaqK0Et9FJPFR5S3XjvF5oOpPXrpkC1S6okRFqc3wSvNJnkVfWOUU0QfrpqTwPootXEU5P85ypPJYYCIiby0TESH2jVRWCTJR3RQ1Kny5bs31vyImRmqes/2040oavzfNTkZoK+STzJIVlXLXX7QZxog5Xge6nKQK391Llz6stHJ4vLpdXPljSBFSpnqI3U3nxuLRd5ZJ8v8Aa6mtPaRGymcjej8FPzloYqeVXNyYx99Y2A02WNBX1YcqbyiraygtWAyY1RrQLnOUyovObMUDiCMnIZo66scbvmkzYmj90vlNYies8kblzDO+oky25UZkDGpopcufGLogrdaw7TtEaoY5AyboMxFYZeim/IYtf1ZSgyxS9NbjYIkTAqkVm5npcNdIcvqaQKc1zOQxFb+m/wB+aR5cd3NRLN9dzBrDEjwRJtAk6KLyWj28cE2vI8uLcu/T09Mamd0GBUxKTlyziDP47lRvMarAa69eCMjlNJUeXyUkKw4GvJRqp/xpMgzi34LnEVNlHl8nLlEwtdYws8ocd8RrDECmqxoaNvijyACU9v37HJh3rprG5i7r8rnJypeG/BT5cpMfZYmiVsr+2gY1rbp4XSYFry30UpjfI8Urx4rkYuJ1cg3sH6KCTbZsIcuZQtO00zf3Yv8Ap1ETp87KKzJU3luPt2FM3CMSEPbVAUgxRByxuSJUXlE8ho6xnPWpjbfWOU00UTPKfeEjzjuoxLHbDTX1dPaSa+k+fBSQIrQO6ny5cohukhPXq2P/AHraklTkQDAs6cKKLzZgQmSwItjeWV650kT/AE9H+KCSP83b5qbzCaWIYjZX25I5bu2mCdYCn/omkqXPnyUHxnZ62E/+xekREiz8Ea3/ADg/hLMZg6sksZZ8YgXfRGxfusb0dH9JXlxhspSqtu2FGDWIi4b8VMwZEwp8/kr8nsU9AqBZeP0dOMRIAs2xoH/b8Le6nPLvKTsrxNpnvMx/fWjwUmDlSgS+XIrBKR1GbPd5JKaRBq/FT3CZD9kj8itHWmQY5S2SbmkxiKqTPTx9/Hxop+csTEIQ1aIHlldTHUrfyBAq2EH8rYjd5SuRg3OM9HTQjSrfkg5GKapVFbKGDMVEoA9ot6ar+qQ3uoBgQFqn9SERSqqHxY66mSBX/TjisTwkeC8Sc1SDOZW8vYl6416TjH9Er5xiwLdkeHKRuIixeW8fi4BOv+NY9wyndykWkJv5OPU4pdmw4zA/XfWEySUkE00b8+Cfy+8SIv5MPH/G2tImdfZANY1fBOfJLEzmWM7s+J0neK1iPF7pj+qqnHnOxZtMXNL1r1NBpY1VRFieSY5FzRIQRATUrIp9dMzobXROuSocuQzTxuthlFuA/q9H8kQbkKridUePydpalk45MoYprSRGohWKgiYPUqxz45Im58kjCRnqddSK8fVwmtjps3HBHig1F+PuJerMx7mo6zpgi1B5PVdBlSSqnLkJDmZe43MY6/8AesO3J8kk0rUaP5TnN2vEmzusfl/V6wxVi0fvonPkGkR3mVgsQgm/16aa3pDl+qab1f70sqHI8rYMDsyECV63trEAiBJhIMY0oVQVk91XsM536TqZgji/1dAZoYhuU3BeJMTCq2+ikBAL1fvpJGQg3O6oHE5TM4pznibnuTV5kJj9daIoJCsH/wCV23S3HkACicZfLk+UzMCxBffUyfF81YmYNy7JiSIiCphnEgNxbpJBN1Yynx+lbjyYEChW1VVglyUPfUwJnd7bK/8APFPx5zAVxv1qOM5iT++iAaa76KiYLfiqHLETUxHE7kep6Rek6n3SMgBOpVePyZkwnGSpkqUmDv8A86jtP0mPEp/M3eRvuL1lZudVXukP1dFUkGDyT8Vkfb4xL2+tQJ/fUnGObf6kX/lN5u/Ij1OO28gb99MRUbt8VcDShVTlS8iMuTkbBPt/drACKUfFIgmkTaU08ZZ6oNkTTvvd/wDjQBl1fsrqBJqHryVDlCF4JU5J4mAKgeVx/wBaRNzdWLacnzTnN6Dye0JMw8b8XROPJvosImQ+dHyVTlklleLZGOre3H7ugCnBWCZmIEfqY5fu8mv3BkuolsdSJHJMEGNG/Kqc5OeNU+vSGYfp1+2tWxq30W7sSWEx8jGzEMATUKkTekgf5FyrAEVsj51O/K5IlIOty6e2RuFWNDRtwqzMSHUCuT5SQsHX7GoiCsMtCmeRxj0SJ2JiJYCHWG79JTAyE+G7/Nk/knJYGx3nLMIrXJnWEEQbN/qaXJR/kApeM4nqYt8pSL7akCbVcpAFi6p5t9wHrE5kZ2i9YGYiVgCBx8dUfJGuWxMWQwC1HTfQRStYSCKyKP04JvKGRCG2Q9sT4BJrRPwkWkJ/Ndizbjytjx6GDOgAmuzf2kSOJTHPiV4JMl4lzt/jbScjNE1iNG9bp+PIBtWbGXkpiGrQ1pG0BA7jQ8EfIJ6jIzxItuJw4vWHbcEcVZymlh4v8lMcmpYJ7zcx7fJh/uakwKXe780kDQvq5R/k5YfGw9rM1LLMwGf/ADpgXFVgKxrCbzQnLipHdOMg2dtvpqTjFJSABQP2cJ/NMKD9z6ZhTrWoI3ssBFvnzR8hj7zguxlzD6xpqL7qiTsIdkfISePUEyOInEivedEDHq3bktImt+KM0w2UxROAmosa0Uio0fNV3RlGjfRMcuV7TN5knrcSdtT/ADCTljfK/h6PwR8+owzTI7iyOYP11qRSb6Kh2xHwj57C2n/tiGkn0bNYkEVfmgWr/kJ3mM3FGyOFhm7fvqKCtSFpOop5InLrKQ1FFw4Jz1Ma0iUmtdH5uE3k8Wp9JzA0Dc8vKdBOJvVYP26ONmOdNTIQRxIufq/evtrEa6e6KzwumOYkY40TXEDepBJ73qTwbdUiokCqYRIj7jiI3qoz01oPd3bKu6Kiz4onOi/2kTfSo2Hf/wAaxB0vPLzRy9aym/kglIrqAk7S0w1qe3dM1ht2VJIdlY8mHOC9jf8A41BB0h3RMXs3KHFRp5cW/wAq2qrqeP2TVZWnIS3bischqXVUOfLdKCpd/IP2sjOdQcRcJkDKJp4onMOMIRLETKXYRUD9tHYeoWMySBo/iybyGLuapVHlIShkN9Ygi4pCDkQeKY5wsgRTOFpYsRDvj76nIG2hfg+CqdinOeVA4jg+yx5e366kgUu/VYnSkl9U5ymEmVvCkjExZH9tBxg12b8Vqi8pzkzHkMda5MzNzRP9GpuKt+iSZtUpjkNv15VsA46mgYxzTb/6w7phMiu7BXcSNxutT/RpT3R3i0xD1TnN4sj5MoxHkjD0fx276ImloWBBECyY5DawFLk5J3jfuZ0EZGo/FgYNLwqCxeIk/IsmU5R+usaQBunvBMpvMPyHFW4l4w4mttT2mf5unSRZUPkmLuaCZRZtaa76kz1b5rDKMoFoT+SX5RFMxC8g2Aw6Aa2rzWBHCD+puPPryATjUELOx0+sZ1icRUTKSamZITCFiN8uREUGWeP9V9NFYlt8VoJPqqHyAz2y8YifpuDXfR27XZWxgxSvkynOYs8ahiLhaS4t74hjUwAtJpFaKnkwUhVI1HKEnlDEOpEzdYnGKiu45KnH5B9YKZ/dGFUzRjTkI48lgTw7vpHyu5o65TceXIPGr7aKaG6e7Q3d2PFV86MRgtmORDDINf8AGpIrdv5hIJvrL1T+UWR57Qm64FvfR26Se0OFRy8FU5pykjl+N7+57Yg++iTEEwsNlTikAuxTGcs1MC9++gkEnJYHIQAbN2VDk1MJir7bBMfpOsQJkSJb3oqBxu38JzmMozk/1Sq2uIZ1JBx0RIL80/H5OQtx4w4WCNxZG/11okcZb/EyImxKrx5ySQbO4wjxYhdSRJhshMm0/KeYTlKET7mb3Ixv21iDBmtVQyrAiXqyqcfkSkwTPFb/ACWCbnH+dTrKxyEfzq38KhyIePlFw1fcysq6apBgzANG/FOc/b+RKP1nEz5KH66SN91XcDBIPgqHOqnyZgkgiYQJ/KP+Ncu0h/akmn/iyn8m7WLpx2KIJ9caRWj6qwZPyqceb+LxwwtOd1MMV/V44U7pTaoMAlUORyJYkmYSi99w21MbCiwMSDZ8vZU/kZjM4mYww1DEGjth9FWJMSTDd+SoczkjLFYsPFai4o0xtEp7u010sm/khrdzFWSwXEP69NEAwKhII1gv1VPO/WU4t9pQSlYJzrQL6JBAqKOFTjyuJ29qN1KYemt/JoAg5UnXXSXVOcnKNJjfBGek6kD/AOJNlRyxu/dwq+cw9GHqC36n9epiD/1fd6p7iDSpfonOXi+UG4TB/wDRNGmJEi/kp7gRB1DKofJxZlPKCEwXW1GMsb6O0zSzfkkZEBjg4TnIyN4ne1YYvjEawJsW/cJ7ib3eyfjzaSGOgXcAbf131oHBIPjOnndMfILxiSMjORzWfKPto7LuFhkBuQn8mgkowWUyRMv1zrCkz+rDORBqnPkZ5FTj3UwjMW50UIFD4Kqmop5+qc5Fwo/bJIS1JH1NYgmuSxJJgVZD4pzkxGaDKJeXcneq1jIMQt3QK6pznAR4vWESd5muP5aDiDu/ZXOOqp/JxqRVMTJmWM5T/nWOJ/5Ihso/yeDYREUCKjIbdbFn/GsZubPonugRNW7pzm0EQTYV9QzB99aN7lsI7h2ydfGPBN/IxLPkQqcXaby5HtetAOVEzIvCf+QCS2C0ZuBjNznu7a3bJnRIyJyrUN+SY5GXPXJIQ3l6Vo7a0FG/VPcQIymE5ziKEq4YZTP0276gXJnwbKe+f9Co6Jj5ZJS49sEDtECi/wCNVBmKrE7W8U/HmRFrVQBKSNSetxOg7v13SMp/0/dMI4zLPQ6khX9/7aYFuC3cZYTnyIio/Zolg9pWGe2p7RpZIPds38InJmfaRhmDrKZqz07TogCgb+1UyOKb+aCESJT9xVRIypl7aACK41l7UTemmu78U38g0XcQ71OOUUfp11VdW/tYZkVtD/U3mTflELcx+R7gWfd+v9idEnImv3pDqfdN51AjtcnJpg3aP11gAeae7CYv+9E5ybTqTIZlXoEnKvXU5YaD3b4K520Oj9/JNw5xM2dIhIhg/Ei9BwA1T3AWNUxzMNZTqxGWYqZvOtEVfktB/wCL8PJN/JuPFSOmJLpse/X10AHiqBi5qeCZ5CuFxSTxSc/SftpBpJ0Tjk5+E/Hn1fLFzJIeNl7VoJxImFXfrQQ3sifJ0zd7slSDF+udak1fitM0L9/pHjzYS1mwnoFg+UyaxH9UsqORIvTRN5n6gWziSFB2v++p7dLBsKhl6PVym8qzDlYQJlKZf0rQcdP+XyfBaSB99ExyxCRVJGzm53rWjx8XxV9wJqA/Z6J5bWSZquRljj3tnUUiB5J7iTGLbK3k2MEMV7cmyiZ6b6YgwNfVbHIXBTHLd8pCK5TxmY7PHF/50GliupykEpj5Iy+SQzgCSI8UrpSa1awFMzagfm4R/lq+PJq2+R0TxmZk30RkNqbv45KxHdQ0b+05zzLN52IsIMsMWbaDMUFHusSYM1I3fl1TeREMSTs+LUyw2Lo93xSMjo2+LHLYR9py8Y4kk+0qd/WP11sqiDIVd5FGETlQK9mBB43ci4j76DAqkZmQQ26JvJLWMfTG8UIXi9aMTxSMqkC3it/I8VZniVLGxdg0eX6aD2mCb8E9wMW3RebOZ+iRP5DFBrQOVVQJJkJz5BdwgZrkS1FkoTFbaxxpAqUyZibJjmTcv1GyceupOJFQ/wAWkHWkcuXBN5kkYmMpN4hgzoGJ1iVsTWtnz8PdA5KchduXkVMHqkFa0dtRRUf/AGTArF05yYieJ4gxCokTeGO2tHgX+ynvqD8+D/CcmMyVZy8WIa5RtP30EDb+uSnvgVFfNlGeQDPXxwqm3JuGdaATxF107xsbP8RPklkqfagX/wDqkY9NScRbVYUHVv2Rflz1SU8miSTyua1u3+pmPlYEEaFzw9Ex8gJEqJMcpvk/TYxG+jtN9G7pE1OO3k/tHyI/dXEIt7QxLxjGiCDWy05DmfniicyGKyysxaMts9e2n+u6ZkNsqu6Dc1TPNvEMjEYiOLEcV7aATI4IGX9Cvk/JA5LNFj2pi1vpvitPcRXi2zhnjv6vwR8+T+WTGc+6pK2xDOtSZApzflZAyAqLcE38leMqXjvNLK0j3+2g9s8E9wmvq3dDy2zFhfH0JIIXrGqAxusc4/U7zwu4luyxVJM99ScTwoVpM1qG/VL/ACLG6k+Mkdg5RxzF51XYQIDe61AZTfyH+uWY5P43/X/l1Jx0stOXVE555DLGd1qIkANH/jLf6iTrL91vObm4ras1LCseuntIkP5WM205v78FuPIwk8v9iKquW7jab1jUSiZMGS/hHzGSAu8TnDZ167a0RvKmooUBJ8nssp5UcqIxHWca0fzAb5LDP/4x3arKR5KCRFMUTvE431hAMRRbvvxfF0WUABiPJIOlwt2waQAeS3/6EmNdW4SvIomaTH3n2iAf0axHCnP7d1u8zUuOK3m/lLYqUMTW7JUZzrRWIQcyQUfNrLyUGyfusYnQAVu7EnWXp4LSkRUTMtMLA8tvKZOmkgnjLnoiav0QeeWTiSSqS3c4Kj9dPbSt0d0gT7+10DnNvK42ictxdIOMawECA3yCO+ah6eyX+SIPKNsAkdozPLWOJNqrDKkacvlDz40yLaQQDEThYd+u2q7OEaN81v6ilnzQ8ioJU3bhxgmRnc0DEzo/VTPGjsh5hjju8uUdqMSQ/wCNUMSbMt6Kgawj57GCmZ8iMFOI/XU9uptMrmTQz0U+XyVP9rgzL5Syf21fbJo/BYmAZ6Ss8ln3OyTiVpgBxnpp7YNtHqg5RWkQl8qWeXIZK8fSImCj/nttdAQjuihoGyl8o8Z2m1NuU1cY/qNYnFvdEmZus/Jf5XXKGbmMPF4/41r0j+USAJpJ+d79UnmIizNFw9pRmj+o03Wnc05IPyc8oF7ZZjcnY6+up7eJWJx1tDf4kebEgHaYCTiwRBH66rtrB9P3ktM2W8oZaNtsTuxDH/et2GIES9kHMHUtz1SefHfIBS948skFOc6Ria80d8Ctkn8vGCKiJ6GSLtjVQblvmpkmlJKV5vLCv/sEZE9rNY7amcR4t/ioH+Y5JXkzHVm3e6EwaQTk+KnuEiK03QGMJJG0v4nWC01riqO/ryHFTeQZh9W7uUndemNIx2oIWnIiRdK8+XEjjAWwN8ZJCXeJvVdoFSftBIncvaqQ5M8jOIMBGbtOJPrrTY6o7iBWYPTyeiXygmPxViSNtj2izGse41rVaY08T+pXnxg42S7ehMMSlaBiTd+aJMSdPH95pOXPlyg8kuJgnvK7rvqu0ROmqwI0mXzQeRyMxAxByKSAYWLNa17o76Vp8b6qTzbAPadzjdLDKlfVNIkkEUcraTiS35IcufLFQvVwIeRFszZoGOMysI4QPhTmjyTFe4tKI6x6mqAkmPd/SxyPNvol84iJlqZSRc/upMM+mmMa2otrNK+T2U3l+TKiVByTjN1SjWdbuiIELHLWbtinuleZWXARfT0CErGgAk8/B73UzWK80nL5KuD6Srm24k7VpGOoqsDBl/fkpvJh3v16AUTtqo0sFjmCQLpOfIhgkRApJkVzUn0jTAuW3ogZcbl8GUnmvGozEFkGHMoTPXEaDWuRW7pMPok5c6h2gYT8haC9ujrdpm09FPf/AFxD5pXnCQ+jyY7udvvWrONK3cIr5qby8m0mNmzHjAbRyZ1X+Vie0i13xSPPifuWMnuvL1gn7VoBOQk09aPzWBkdsX8lLlzd5IcoNH7rWYijOnHtN6lJgHo6vkk5ckfaN8ZRiKL6z7SqrVDH/o3lBy0CXyTluxHGgSt6FE/p03FVBJ0gBv1UnkvuQa2fbNMyy60gf5b4qjkNX+viryOO5EWZ9Ois1rA5ZDhKJkEh3SeUd5x1l2vC+XYnWOIIk318FgREJPIzyTqNzU9yZa+ukDXGVMnhPi7KT8lwJF3cxEeTEF95jXTt0r8LSInK9Xd+KV5WnlGIGTiYeNYWpjtpgA2MJmkCgSfyERS+omNq27Tq+3Z+KnIgmlQpvJTYcS47hZDJq4AoKrDL/kWfNTeSwWznkm0VWYr1kxrdu/hx+eiCZnmpcmcvjSW0XazmyJ/o6QBBFm3UrFLOj4pPIJhsuoyhEFPkhtpOsat/SOQb+1PzIgRBcf61IcrCHltopxWJqZ+kryi6hzGMdn8Y+v8Amgcp4qQQaOvP2FEjzXEcmI7TmHjaxPbTzok3L4JOXPyvy5ReJqlZ4gdOutjjGlXq7Sp7opRvkpcud0S+5muuSBsU9cauAZlthacrNvikXOwPj4pJBGPGbZ31QklQchEaHx+FJU4uPLERhNzijEGqxkmaQG/VYk5US8uXJgw+Q2SJ/wDUxTOqxGtw2FqXrs/lI86tePUXJJiAiNIiS35e6O6aCO1vwU+XPschgl7tDvl/TW1pYez/ABAm9pL4JOXO5ki9oJN1Iox1DVDuNkTe0uim8uPFofHKxXTlTFyWdNYjI0Lo/BBJybdVPy2Jj2nUZNoir+mrIrJoQ/FE4/61S+cN+2SvWaNmYrSQLCpU1Npgfr9FPzgfHqk1FRIhC9JdJFYO3VArU2b4+am8lh3LpJZtp9oVP/WtIBji/wBWJAmTVvzUuXPxfyYlXDdk7i1+mquKhH9ZVMQEj8jiTjMHuVfJsD297dIxAvYeymRo2wleXut5RYHjyFSJpcyxXWtMCKRCxyIHFw/ZJy5jeAveWoxkmP8Al1cQa3USBFW3qovJXCBTxnx4ynkzK+2NamJpUsLEgUCXyhvtMwR41MKTM939NJJj+VHcdpNUnmTFzBHGjip4mNk/tojKerfupkgVb6qbycUEoQmZDp1f8eldu94U5Ub2SLTcjuxMlW3xRdUBr7acLFST/UYXb+0ryiyOSthHfLeP7aqJtIA3RFeCk/JjElPuWCF8k40Vfrqoxmp0+lzIMblt1ny5qC2Zx2/1lm4PprAxTFYiBsH1LlJySIqMWTvV01HTOkAk6SoOQImgfVSeSjHJSRtcBFdJNV2gGIfupoRV1fRI8p8VW2Zd7Khbx10nZQaTiLP9SPLxX8kYzDW1+vSdTByNaButViZ5hR5crhQiTMMYrk7HDproMS/dRNdYU+XKMtmALqu0X1DWms6HZ7FTkZqXzU+fyLnxO8ZpmsLD9umkCW2VpGttlF5wLywwpfkzkoh/TTSaN9VBvQf0IqkecE8Unexj/V6w/SP00wL5Wcokm9lLlzvYuG6Slsl366Reztb1UzFb+KTklnUYDdZoPLqfbWqavmpkmmSR57Jy4kiNXU2GwbaoAX1GjYU9oJkxD+XrJ5U7piWKmXKdL21rRFob+lv6J7dG/pTeUOb+weioOS99btJFVzJBpHJu6ly5zyiTjIb5iW3tFmqERxbCIiuUkvR+iVlhlqw5Rc/jX5PGdTJBq/v3WJ1IU/JHBEEmZ2/HaQ9MaqO48W2FMyJFlPlylqIgrxkmYYq61qAXlyosIF341U1xucjq8jqcUmDtpqbzIUkgEwRfZ2/FN5fiR5YV+60wll6dJmpb4I6nlRuik8reXKWRfEbAFN4MV6a0mIFnw/FMwp8uQMvlMQcRMwnXoj/UawE2gthhQSYrb1fhpKk81lk8Q2WXclV3c6bUAq9nognyfJS8uMTydy1nH/q1MHTGkiR/IUkm23ykecLeUiQ/+S4ZPtpNo11USTjWgUvPlyuYn6gZMWfYp1NAdJWNBRt7KbzDFsWpEMbpggnOXVHGSNlFDyllSeXIrZkCZYAXrxmOut2g01U/z1SMT7h8na8QlqIXpsJxNJdHojIkFTeXEXbIQs5zbOe5WsJLeinIkxqXD/EjzXFBdRSVQ1+2dHbiOTLuoO5L9fNS8ndEhLY3+vHxmo7aZMwLt/KnLIgQVLly2eRvHbIK4L+2mK9xqpyOoke9QpvNsrPiIeLLYRUO2bjVREE2L4qaf/073ScuUssIIkpEFYhrvE1okx67v9UzB4pZeu7kLJLPay30jRFKjw05qZkyJlI84h4kzKst1li86qN4AR5FT5c44uQj/Vq2en96nWEEyLLXy06OqTzCg3BhJmur26TGgCRrEOymSDWJSvPiflytFiTExExRH1O2qg2e6MpJkekN7pHm+UDLKMI1+1xI9Np76adESYigDBZSPP3MwrjfM9Cx3vRJIg2UHGRI5/iXyVh7AYEzIIVv21oMdFjEQBQN/KzEk1BOEMEKxIA9tbnqsSSTpi3qvEnyQyzvhFZwOfyzH216T3aL58SIF0ePIai/G9kCeMGY01vxWpQgpzkO87wsY349D2zPT66CYrqn+hZ/qbySDZgy3OX2yOiK1SMgbVPj6/SfjyrZIlYgGoZgl/zoIAsHV8lUGaUq9U3nxUJTibrhIImWydaSKmK/r/USYgiu93wVJot6CbkHSr202NFqbdPN3TnLJSRtQm19Y1om1D4rA4zMx1f6nOYky1uwIVEe4rRUUKus8KN2VTk1y5cpWGMOYrjHIWH01r6P6SDyiU5yaY91TPFL/JptjWnQ2YbmgRE1kNsp+POEljlDN/lFAkpPKdJAillXGxbZTnOclzvNE9yQrb++iDiCBbxZVij4J/IpSV2cQyBgElzrUIIEc10GVfh7OE8hI33ncknYrfr/AHK0IurBkdvBNxe/4znZbi9zOeuq4ZeSru3EhW48/wAWYYD84rCZWa1JG3+VUEChVfOeXF4reycYimtwvNaACKaKxwsqHKxiunWcsE27426aJmiQYqI83om4rMkU4eM3xm7ZUXOkgD/VvB8FYIiMU58hIuR6L+RMPGZ20QLC0KwZH8XVRJUjy2lh5QHK6DPWNaRvSG+auuj0VeHKDJJEcXlyqa5dUvHeNEa/9N+ioEHKNHV+Sc59bqDGCSWS0W71qTxfhwSAQIbd1SZCY7m0feGjWArWpIT3UAH+ZVPJBhTcT++3Emd6h1tZVfzAIT8eT4xdTFceNxFd2NaT3f0mMSZCY5rDJFAvLNirlSPV9NBxNrN/aqk1qeLdFU5cpmJm7Liu0K9NTUCASArkTD4vyTHLkZqsfuHaIoD/ADpEEVtvuqoaCyscykDdqbqJCM/30QNVQExWH9uyY5kkdUSXaWLVeV/TQMY5q5NiDZMKQCck7/ir2UmOjrTN6SqJOtm48U5yBk5ssWKf+qd8LOk1EC6wIL/L/ic+RJfyHjmeMmbj2ntf+9btxIgKqCgumOfGXBRYXcOO521MEi5VGP8A+m/tMc8eMJMRFnSVjd1jJoX4fiwpez18/BNMIkzfW32r5C7lE6JBxjJt8UCRSgTnLll4zh/FVmoAYLf8XrRiT/Jrs3crToW9Nuabz42R+3/Ya7HLlEW/8a3adYlXBpoeKfjy4kK8RolgjPIV3VPtGpyB4w34wn+ojhR/afygPdaxXKJetGya0ya2ejqtIND5o+b/ALRM7IMEkqK8XppBrZvikAZH73fimflScpATHiX4masO9GgRlzWxFgW3omORUCJUxXVL8VPvboiRX/PTxTSZFeCbytQ/+moqnJ9NEU4vbxSAZltlMbiA9OP456kU4/xrEwKFPcI5KhySYZ5NTm8G8V6UajIDGKQEwDGz2ROSR1CbtOv1v7axHiW6dFjIFbevJE5/itRsw3EYiqcaO2n8rEkji26F5DMsRsoycVZtcP8AW2tBmB4t+qoAgwBXmm8gvysPRoYJtxesQSLarVFAJfRMcob5M1iibqEJkjUxYJFq04v5QF2r8nERGL6H66bpBxN9PF6MpvLkLDJF+WE9st7Xv/zqYBj2+kwdW4ROT2jFeU8pjxJkMOsMRfRv7VSJrcqnHmEVJuyufyVdm6/o5kGzexQO0mSTPFbyJgcxTmpGVHMvf6aqMhUxHBUDliAPNMO0ylwI8rkPU4m8upJpVvaEAgiCG9UwoXyZi2L+rkmTbRAJoNWwtIyEGlXwTHyDUP0r9Ius/wDjR2xO601vKJyqkh41PtYRlvxWG/SdSRP+kiYjVETESWStvY8Vx320gGpLf0t3G8F81Q5oQQgB04ntVnfxe9ansF6oHaamkvmic+P+1NzK5M5lZi40ZY5AJMxSycZgHq3bc5Zl++jS0Et2WBIEk3ROSdwJiX0pFNScRFN9G/JVJ6t2THNl8jyhwEXG8D1jbScQKh/CmR2yKFv9RPk4pEoRFgF5XbBmivXUxlMm/BMxe08fxMcnEyNnIkZu03o9daSKhv4W7shU2T8fkfHCwS4hQKnNempiTsZ3WkTJoH1ROdwodIUKF2JnQa1rKYEcW/tUHlOeN+juQhOIrUW3otMQQic46y05VYuxJcxtGtJJpcLQNaYnknOdEqZcci5YLly9J1jJGhWOVOFtHyVPMiczHUyERTeNTJmAkGKRT18E3nH5B4zuCHilFSnXGNYRFLwgmTShu/roqfyCMM7wuBxX5SGNRANLPhRYmIrIR8sszZUwzvMs349ta40hMgmCAqcebyHbaSMU8d4c7b6nY0stezv6PgxMFlG0WQySy2EaDSYk/P0kZyQ9fBU48usyYJZiZPqf21JtrB+FiQSTiqeQrMS54sZRBtTH6aO20ytJAm4bqm8ocoZZlvlH/wDSLjRFEmCf/LT03VP5Ljimc/TCBJ9cawkV4aoM6mhbCY5C+XiNjTj3BC5gb20QRSH+LDLIf62hMc4OM0Qe0YnrIcbds40RJo3dNayfh7bqpyP1Fmlz3jbUxFdEHTXi/hHixiZ6ziYlfdO3XWIlUCBUWj5dlXjz9tzGYggjdEmeSdNABmiQaB8FQ5MRLiCyFoc1Ev8A50dw13fFwsCLC3j0T/yf7RymUknpQRUf1vrdh0JVCAIs/RUORPGG3BYHSEK/tqTSYQMqxNI2VfOIOSNi4IZl8tnHbRr3Bt6JppQeP4nOclcYjM33JlqsRrR8t/CcsiDBTHPxMARAyR05EssS+kaMhJpZ+yZkzJFX1VOPMZ/WUNllGnUQcbXhv3WnLV+D5qvHmkX7bY5JkgCRSZxd6ZF8v9N0oqJEcVU5EMO0As2QRxcBoN7KTlGr4vmnEn28t19CLwmU/XU8SKwrGU0JkfSc5lTQyEJfSW/Ld0AHSzssJxBm7firDxLhGZHjV52q8fprVmBZYZmsvzR/kePH8qiUgFDYkP8AxrHCTQVlviqJnlxVTlNfi9Npl27dTGpgiuNQ3x9Xug1oE5zq6FqwaO+WP+9UADQXblYHuNfatX+Jz5Ip8trn1WTlD/nUnHingHo4+VQ5Ws0G3KeNoEArYRm9FhW7blIMxDeqfj8hxrAKIsFnHHJdg/qtBx7qRVIJNQfJUOUo58uVFB0drZ/tpWmDI6qk39IFPSg6BqRal59E90ydE5zPyZEqDi9HbiLLHatVXSyRl/XX7fVOtLPA/GqxP7im5/xqKEcU98VF1Q5pXJZwSnIa3wY/p0QJBECq3dOMmnT9VPMmuR5RiqE7wzVxjVgyKiiZ0jwfuqHNGpJTE5ieUsjPjs76ntEQbsJGUitE58myUwQMDMkxLAQaO04ihu/lEzOrf4nORmFMT+Ux7lI2dvTbWjQ0MpntGspzm0zMbMJcAEWsxER9dY4iDx90DIW1fgm485iaCBMnFjEsW8tu3XQcCJGpfp9Kv8g//IpxOsjDdVuScSp20DI3IlPf/wDKJP6meSWDtn2qx+V2wdq20gSZGq00TnyTsTcJBjobz66O1IIAJB8uf2mPkyFQ43M1fJJfXGtEV/G9E9xMEW4Ub0VPJDfc/cO179fTWoS3KwyPIca+NHqnFAm6Rl8uTvEMsu1kaxANBHBIyvFrwmPkIsheh5S1DVhGL1jhtK0mZBfq7Jjlxik4zYpBZZZT6zqYNm9kjKTuE4pkgKgn+xCFd6dbu8UEiKW4JvN/2uCPLZndQZQhdIjIzoGwrnWqb+SyTdhPWS246evprHHYVWBOnkmOVt+NzCN1HFm8RoI4aKjkYMWfg+SY5GYmmyMGQjklH9tTBJ2L4LDKDBvPwmObNrcSzMJEgcnkQ/rrRA7aH7VTiB0VP5IGQhmopymZAPpBop1QMhlqH5pvIs3liZndOrfbrtrdouW9kyQJmH0qmOch4t4OMxRiI4nT01jiRVV3Ft8EePOLJWMUnGMpy4wx376CCami0weic+RhiYkmotlQeWRr6a3b4rHL/mvtb5WOYTjv1EkGWn8s49dggkaqr2v5Oib+SWyPcGMXkF8tjWqKNl8WnVMfJxxJIP8A6zdcpMh/jW3keGj9VRJsLKgu014tqpN8hBfW9HcI2KSTM8G+aYdvK5MYLmIqMZ6aP5Im6TkTFns+e6b+RQt8YE3iL3JZ641uwTAuV0GWOl3s/RN5tHEoaRhxmHMT9NEG5NH0U9w3WOaEpgwBysoYwSRqe2kK+8aT4pv5FcxyqkGLZ3ImTffWqLTDh80d5ilBD0TPK4nrOZT+t/7awB0kpByxr5N803nXYwow9lAeN9NaoNbroDrq/VMcuPUGWLo2pEZnQCRpd8ftbvF9CxR6pjn6iXHLkwZayrU6KKxFzd6uqY5traiNgBLuR5MFugkTWHwSIHB9U38pCw/WbvDSPSOutEmBRaTibt8Bc80xz7ZvxIoMbTX99GQmIIpqrkA1gpj5M5AWukhgeMzLO2iAUkkNvit54sm8UzjYPd9P11o0N/tuqR/7NEx1n9uJeRbQ8qyfXR8p/wD0gyAYTHIFeOVHCWDFnIIWzREjtFnwVd8UP24THNJ8eWf/AGllsiWbdbtxP+hREgiDfmUx8kVkd36ShLMZdScCeCue6x9ETnHL90x+O5a1FONY4SNuN+CTkbyJTnM8XizN5W76Q8oxqCIMB+ywyIj2SnMuImcSU4nHlJ9euq7SAN0knV+HBPnkREWLXiDSWvWdE5RNVh/7KV/02eHJNN+MwwSjLMSXTn6froByiREFX3DnC3mzmMBRv/7B5RNemmQRCBlobCeSfzmGRumxApiyRn6H21pFrBtyk5G1Ef5dpGoJz4pVeTMBa6BFzu2FVOqb+RVEev7hFraUH7aIxFdECQKkonyYHzw1G5LLEIv66O0TIb8lQPh4O6JzNnkyRloa6ds3Gscf6rF1hmSfN+C3lJByJ2PK6yHjUhpgXiie7rlumOTgDJU34xBnlLjG+p0rUtuU95mtCt5NM8VkaiuV5hko0xWRZv7W7jYP7fFMc8QvGprj0sr1W99amuinuMybdPtb+TMyMRR1ftvo7YMC2yqRM3TfyYG4gueJImWZVOm+jsBnip7hNbPlzW87JBBmZ5BWeWIWzW7TZMyZB5WW/ksImTJyIQaBTGJ1jhOM7JOQmhF+qbztE7EZlUYDpOp7YE6+ynuEyImd1vPjxdoiVUkszRc7aqMjjOqe4RJ9WUTn4z4RCK3cswxIyD20Ak3u9XsgkOy3kIwjPchqF4g0VnOqGRBh/axNP/J3R8sBduw4vjXlLFP9tYZYxPBBiO2VvKdye+LfbMWt9zWFOT8FhlTQPwuscir7yDtBvsbaojKSj/8ASj91hwS7wNRuoEWnLWyBqREPVYZX23SnJ70kPEAJImy6P+taFu+kHWr/AFacGe4ksB7qj3S/bQbSaBAzOhMIPKaZ3thws71DDf8AxqoF6J7tNZ9fJaZiI3FLVvCVPpRooHSPpT3weMo+XGkvfZk2vrFXojRvl+gy7j1bHnRDyEn2jOfTDgnP1zvrExSX1R37RKEt3N0gSpmWLvTAFtU//oOqDyiTjAz24k5FtmD9dYUqXRTM1F0vnaZcqTMqzA78g1RoKrSRabN8Ur8nDjJNZkti0mm5InrpqKm6nuNIhZ+U4vUcmDflMt5XfGi9DdHcSG3RF+QmNr9qzZDVtEaEEm80KV+RtxCwUzA1jizc6oAGA/dbLLtrIl+SXzgXbYIqIyWUztOtBputMGSaH3Q82FZA2GCcdJ6aO0EiKk6vqpkjikeU5ZBjlAJlP1dVFKJmLQ367JfKCFh/2nqpDEchzGNbtmoCAZNKLPKMo1TJbX7vFVeukYlAyJsC2zRDz4/6mx0iCVjLWNJGViUSf8ig5yk/lc0EJUsUsXuYz/nWgCly7IJFtm9UPPquUbzCph3nEaxNYxoW9+K3edDV25JZSbhzmJm75G4HU1idCaIOYpaXt61SPIlN4PbADDJVJPF0QRyWORKU55ieVEfTjGEHf66oiOAl2Wv/AKmHtKTz5eL4vEja315OOt6TjB/q7d0ZZC2UJXlJMM1jBOegyf30xiDx2fH8WGUC6HLlbGev5QTRK0OpnQ2+lJykUD8OqR+TiMGY2FZ9Wpz/AN6ccZqaKZkgN+qV+SUJwSnkX/7Z8YvSBSnotHVBfdy4xueUzVbfuo7aRAEkw3unuIrZ+SXlyLJq3HkklyJMv10Tftb6KZJgmZft4KfmO1RlgIOO6chitMGL1l01RpBDvqH4pJ+uVslbZotvWiK6Ld4BkRdI8ok2Iok47Y5FgSYNYY0nVbu2skfkybm9MWTNzMuJ3rSN/pM9orCTyfyVHPVIzN4v09NVpQUWOQFjfo+NypvMkUUw52iB5Ksx/UawxO9UzT+eaVfJgYKQPKIl9KY1gKcfhEwZP+vNL5NTUptF35bs/i130mBXh9oOX/Nzzbsp8uQ/jG0yZoIjylPXWB10r87J7t0iqGUyn49cGDr66dNIQSRxSvMKfblWnu1inprdsk6+LeyiRzH57PdH5CWCmpwYjeMr+mqIg1vHNwsZAg1luilyVJkAwLhpcQQX6aQYoAX1WJul5fI5lMUzSW5xCd9ABIgvrdE91IopvLkrLxRKk8u1PE/TVADEaytMpfIlVRWP3RERBO6s7aqIoNH6UWoeIU3mIwKC5D2uaw+s61uGXqgXl+7lKo7q7E1KSMzEQddYZViAA26PdFZgqTyOMkEpH5RjOZCIrWGJNTZaTP8ANvKvJT5fJ+1C+SD2T9eSf10oADdt3RMWNH7oPJ3EqeichZOJAufrqgBwhHcf+Y68X7pOXySwTBusRLEkRpGEGtCdkDKkmxfN8lPlyiVbn3N9KT8pTi+v01YrAWBFh/pT5cibd4ZLzuGScYDRFKLCevBJy5CizOYCYgmpLb/8aocqS37rA4wVJ5E1nFvFYwgzMjqh3WoLbvmsD/8AJ80nlMTMDmSFgJ/Lt63pIJPFAOmN/Nvil86XKTTeeXZmummCTw0QZxvbgypfyS9CyOnegqL6dNXFtclt+bok8/FzBSV7c7QMRH9tIE0KkmdPL1U3lMnGhYVmVkZcE5K/8VzqW3UJx1iz9Ui5nl5EVaIQ1X9TqgK0opyIiBU0eyXlzJHyb/Hphk7320jE1Aez3qmoMHm+SnyUNv8A1AjO7A9aiJ1QiK0LeyCcbCynz58SVc3GGrM3H69MaYJsKLGSINA3+pXmo8YhZ9Ynr9NbGQZoQ3v4ImK6AN/ak8wmctj5b1QtCeuNWATaFp2u38KbzbmOJJCS8q2ijF/1GkXi4b28VrkGgbd5+UZ43yFwRGZA6/XSAW7qO7TGYSvyMsGQZSJsGDylg7accdohvhVGn9Gjf3Kn5LdhFSCyXPrPL+tryECTQzVsKQdAKKbz4ySy8eTHq1FqWGI/7woOa16lu+yTlzVhrv5TMPRjC9NYWkGrf6sKeLe/FTeXE5IM8vIvyZhki2g/q9XBIqjScQ35JOXyMHi342pyZhhiC2/009oEg1Py/hGQFSpPJzyjrvW+xE1nGqAkxqVEz/mz+UnLlByFHLMIbb4hvfWsU0JGRs30Q5cmKqvGOPpgUnatYUNRKgkDVS8qGasWc7oZ8vrtqyDZuu6O6tbpHlas7tHHMRCQ0zUbawxJFG/VTOhvpX2sk5c1WfaTMQjFQZ3nbXQYzxEIIxAjJt0UnkzJnrnyHBhpj/OgARLD6rEyIMDHm90ryAiZZQCUJyM+V+uqAOoUScjPqkeaNBN+kXBHVfXSRiRUn1Qb/wDi3qpLLcR0Z/bNwmBzpnTG/wAqSaEClX6+GiR5QQMEJF9p470aam8vkuczOhSPPtN9SETbjflRGtFImu6O4kED/N3z/UryUTCbbBEJIoS9466sCDNVMgQSpeQfuvYphzvuxO+sZjkok9R7qfLnOHr+UjieuHEZ1gIx4cH9LWFZGqj5KN+XEcPI5M0wrxxL/fVgVj/rdRIGVaTopvKJDajrA5mCGX9dVYTaVhOln+KbzUgcTh8s0cVYJh9NERzoufIeKk8x7Jcxy5RaOXKHXT2zy8FsuUt+qV5qx+N5IhI+1r11oxFkUHE6qXJJx04uOmyxYnfGnuy/5t6qZOvg/pSeXHagsxCpMMTyqoM1qoJP/k+n0VNdTL+kryeWML2h9czKutAxu+i5TBpMtj9U+XIC1+4ZYWBJWdMnosDNOnPzUnn+3jt/sSOCgqkno3o7ZMlTMf0TKms3MJWQ4ysr38p10EATop7iKG3KG7qfLklldRTEcZIKwh9NaSTw/VgTxe2qR5m1TluoTHIpEfpoD8NvhEjG9SkeRJLNTbfSoXd1gKTQB78lFBPKiny5cZuvGSMtktWk3trf0RGjfktM/wBG7hSfkV9q+qDPjXkkH+2rGINaPRRbl1b5JFvPJJ6TAQ123+ka1AKX4eSmQLUO/FS8gIiZYZYZHaDMGgSTX0UkZacfB81Lz8Qvx4ye3GWFEyP2dX2ie6inIgW/16P1SPLZR2LPERw2Mr3nRMilm9lBIB4qL8iYeNKjMl8buYxy0wIky/yyDYDyb1U1nO+1x9GyGD7axNYxbupOQApI+FPyC83MWzJdcl699YDKKfnkiZqW3ukeakRsG7na7iC9albzKmRq/BReQQFNT95S4ZvVdpmln9qMq8Q+D1SPMEDryliLAGIst3uY1iKQb7P5RJym8P5UeXNce78bSYjftpIraro9VEgGB5y/dLMCkdJp+zU4/TWIIFVJJ7u0Vfmo+cNHk2xJNhutxF6kyRWmKjIRU3fNT5cmL8ZnZ7TO8H/nVxsacm+SmMQZHPZIs3bIFeXEqJ8mBnR3UpdBNSDADdUjzOMhIV1iwgx4zvpIOSiptDfokecyWG9vdkXMz9zSALygZAVAJmfRuqlycnlAy4uEp2GNbjjM+KDoTwb8AtyUrPIImM1LNh7g+mpFRJs/BRPg37qTz8ceLZWy1xYkQn+2q7Zpl43o/daKGCS+qR5OI4hiZ6QThfImjTQWRkdzB+VJ5buPynyLVa9OTW2i5huyO6B/OurfoDg6XEkF5wSNGmk1v1QSdbpXlEXFAEtRDQPJfToaBEVUzJMXS+QMS0F3Biyy2M6SY5qYOV7+qXzI3Xcce2qKCsYnTH9Wb8ETj00ZXiPMjFTkhoi+jJr0LwmTWHq5CY58fGoJmpeJYEQBAroiqwNbGAnmus4+9xMBL6GtU0bfBbiLw3VNx5puZk3izj9a9M60at/CoEZGCKDZvom48+LM7C01ttMP01jING/XxQL0MJ/L8gs3ZlJKphnkaRU7P0VySAS3wTnLYcGOpJgVbC+mgiC34ooSYLc+CfjzcpEsDm/3VIZvHXQZng37qgBa4fN0Tkp7XfYxP/sw6042rPFX3HEbgOyp5bNQC8t6dqz6/TQbTx8fpGNbS/dOcxbpK9s8WWPEmHi4+2qG+j6sroDIjVV48uLYlVAk1SyscpdSaCYQZFxI+UwyTkn9MzIztgp1gTNZlWCIpd+fNVF2ZriPiuzMZnWoa6/q6g0gvRuG48+QJxsjAxtZEpPfJpI3sUgg2/1x4eiqcpqwkqrLFjy25N+ugHl3N2+VWJIFPtOctuJHuRGSUw3cIf8AidEEVJq/l2Vgxe5VPJV27QWTiS8Z21gZ/o2VA6at3TinEghQj1OxxTbpfppoamCF1EnmnOQ5paKiCH/1yf06IimNev2rBBIOrbKr5cWLXErQlSyJLL1x1vRH9Rur42dE/GocJVe2VsEOWOVd9F7SqB3u/RV4/JyjeIAd9kn3eJQ9CE0kAmr0eqanm/Imirx5SENlkQXDiVHQQa6B9UgxlUUnwT2YwTXKNsbPT0J0UmvBUJPFPx5ZBRlUSWeqwwpL100JgijsqEZEkbOqpPFpDjxe3l2riYiIo0RHPoOKocXb4TnKIiIJ+jjbjMJj13xoqRSVU6VOO/2+iY5wEsB9K9Qi9JIqa1TI/wD6H6q8eSZwgz7qwRME3caIBFN92F0pBIMZN+SZ5+6xHEk7dqjOdABjZysO2zel1Ty3pSI7eTTNN7x/fWqKPV6LoCQIgVKaRDxxJFWxEMNuJ+mgf6hM03KpKyDt/wDWY2jeJztrGInV+XRMiI1Cc5EYUKj3GJYhwzoggx9qoNyW/lY58YvYjDhJ9SHedN9oSAZjEhvwhVORbDLlYmpG7FiYqL1IANEzlMaBYWV4zxzlD/VQkOv6aoDGIu34qqExqHvoqcefKpRgoUlTM7/1eoI2oqPbbYp/5PxxTJgqgXtO+t25CgfJIN9m9Uzz4oGaAnOZxcP01pNj5Laxq3VNO/DZZf8A2wZz676OeqoQTW7fJEoqUjELbBDxjbiDpPbHJaK7P7TebPEvibspRxJzMV9p0HGB3CG/BUBQzXk/dN58XDFDM3EkPXbtOjtIEBABB/m+zd03Hlb7rlkmLZrbp+misJ7SBwv5JhdoUuaf/wBqht/TTOXk91u8Wyf0n48mbZXkpFmfr+STt+mgmxI+UmSaW+PrmmOb7gjeoh6BGZzopS8rC/cZhE5dSCQgeh5fjOYNnWOQmG+aruGVTfks8rWyLLSJ61iCj9NGRFg36JNbkOmwTLARM4t/uI/lET01IMmNG9ERlMVs37ppclg7MTHbxLdT3SKdVYk0IuU3kxbEJ29KFl/TWGRD2QTjo3qic2JzEBiIJz+vpOg3gUCYgHtf2ifJPHBJxk8omCgkYv7a0EG5v5qth7JjnlZn9ZvjMwR/adR26aPitEGNS9/FbyHCZgqU36Pur7utBvlNQkECmrbKeeQF72xcySxcjoJxWmTJElu6PmSCTRULOUYulxoItC03kWTecDN3QNeR9skT231qg1Lf0sSCZE9reybyFlXNTNetMVx7H6mpM6AQ3crcuKbySWf+KFuOSJrc4hEno37J/N6eXGCeRF7TbF1oJGl0EUo3r+pv5OOV8XAvLqFfTi9InQAZpcP1VHxD1dEePIkphVG5clPWb2iNHdPOESLi74InPlOXqCKS8hd4knbWJBs6IgRQ6Vfz+Mc5GoZuRmQcAjWTUkwZrAT/AFJgyW/lM8y/2p0btIVXEsYh1MmYFR9LAz0b3RWIolEJ5eMENSGYY9Proma6pmDTYuU78iVIpZQmYmrIH7a0yZAoVsQbi75a8VTzqqcRPtyVhuDGigP9WfumvNESzqCVG8t5mO+iQLhaQRMvpyr1TnJq1Bm7qNlgQiPvoitbpJAqajm3CY5HLxgQgOuaiBSUdSID+lEAD+haUxyB5QVQy1NSVO7jtrESHxT3DW6oc1LJQYWmIYiGM/21MaiVpAMy3wVFltvM7/qmzqQCZ2fuju4Pk+iPlKP2d6OwNf30EaJBvWm7d6qnmfXCGZSLW7mq1MGNlVZml34IyiPQ/tM1DEN/21qR2i/4kEff59KpyfKOcS+iTmIuZ30E/wDxhYzH8GfXxTCI93y7QlRupLHbRJujuAEaeKc5wS36kQzOd8v10SLNvm4wR/JJLfqVU5TDxmhkZHxAmnf6aIpSIQCYraUxzRGeNHeZIMDYrqe2mr+FgcbVh+Cp530w57C34v5cu1xqSO6t+HJhI4Cr6IiMwzc7SVSpOJzrDuAhbvGPAeqocne0kn2+UxI2FMY7aIEzAHpyVX5jm9iqHLjE1IPlEeUDUsWsTprpby+VIOQIbYVOLFZiYZxMSwxv/jUEVk3KvuJEG26fjzzMwm87NjDFX9NaK0uioMY+CococKVmeROOsRDjQDSvt4KplPx+VhD9svuzUgb2zs6csAYINUCCRFK2Tj7SIY2BpE/xvqCYoZn5TJmoEw+llb+TkRMRuyye39Yf66TpAWMGTSUxy4xFfj0nlvKxRfTSBJrN0yb/APSqc4iVHoKr2Go/HEdtY4/y25WqbXfgnOcAWODpbvC4D09dTFZT3Ukmqfjz5eNoxcTJB1V6/wBtYdoMDVvmtRzuqDxcMby5U3G7Tpd6k8Aqk3pKoMwwDg8cdEhnLmf7zrGdPtPcDe6px5uU4nL25qKtYCUbjWtQqTcRVy2VT9xErO09HxmABY71rGYg/wCV07qbYx++aY+QeV7E5GCY/LkEag49vJEg2r7q3kOeW0W1ZMUk112Nas9pW74NLN+aY5XEs2ZiOr63G2sQOjdE92os3Cc5sby3DiYluZK2q9Bx/qREA9W91p7YANOPtbx4pzkwspdQuJ9QrvJVaQK1vCvuPIbqp8nI44Hx648YiBqXvH01jgDzK3dJnUt8uKbjzmLOKUoTGD/5bYjQcdq8/lMnHl8SqnI4xLYqvXl6xWIKn9dae4HZu6QSbVB6X5qhyC1iYhFLuIHa3tejtJrX1WmsYz6v8R8hsOWKd7tnjWI1PbFDRt2e48CAU5zePIZeXHyZ3DienLppAFjdt1SQDxfmqHOYliJcC+U+ufo63bWlqNwjvrUSqeUTLy2JiIN+lR220RLfqtjnyr14qn8jPghZtIi1lQu2tHbFRRMidFQ5Cnj43M79bneJkNNwZFZQCbmfvijx5EHg+LbvmM8uW4b3oyBFTvw8lUiYyVDn7d2GFq5400eMlbXqe3IWvD4rSDWKuUT5BryhpcR1LOLxpNInGNcX18kiYpZuVQ5E3akdbVhsZy5+useFm/dPfFBFNitx+Q2YZnOxUo4Om2sQSOLfNUTWP+W3Vz5OQxHlAIQkMS1cZveNECLx5v6STyhUORL25NYAYKRzB9vprTThCKxWxbhNLM+1MrMEX7pjMfbVUIgaJ7oEAtu6cVi5xmmLmphsxqSAKlsdEDOh4rHLl7VJIHA8plh8uO/6Ro7QAa1croSI7avin486ajyYCrWIDEVvpIy089kTFRfz92Uxy4hLy5Xh9b3M301M1gw27qpIDf2qeRORhilkcI8opj9dYe3BvdPcCH7rfyPFmfbPuZIc3nCaDgLbCiZBDf6mPl5MVSFDl2IZCJn00nAcn0TSaGFT+TihXIKhqfVlSLhvUdpnf0Uml6pjlc0xiAxITyh3jRBilHZUMjYz4ej6pvLOPILGbrBCb6b0NpW7hYm9FjkmWFlhJWMhObDVSCLKpG38zun4865PSxhIWJd721BuJmYb81iQeQd36JhIxURnEJOIib7TrEGYF38qhlOx9Exz42DTmZPS6x11oIFZlVNo8PqqZ5dHfqxvQx9iP+NEEXb3SMpEa/SJ8nLqwJux0bS+/TRGJrQfSQSeb8k5y5eU0l5gjklsvf11JAAVHIHGD5eSP8kmCEiIN5j6VNGtGWh9eD4JJjXi30R8iMS+2pohgaSw/trVkaB0q+CxM3Is/FU8h/cwb95mIxMbaJyGioZEGIqfR+KY5cSlmolYmspMbVnWBJMwt3akonKTcJCMf7GI8dv11u7EHg+qvHKOUlN/J15w9ZiVgJf3RHTUgCLUScwG/lN/JzIXqBB9+Lf27axwBSCJkWj7RPmZ4kAKWz2i21r66D/66EbclQJFPZvqn/kZtjqk0lls5n6ZvUnDwSCYhMc8fQhJczdLUxogAsJ7sgYpCY5jGJmus9U/aR+m2t2aNvik5EnWnojJJnjERMRmUJf2p9NaTFNvpV31vRMJhZhBuABa4gu8dtaoHc/FV3amyxz+Q35Tl32GIjL4/rooRoWUjLAmE38nKRkQzdklyAABrUk6SkZYkQafSc+T2tQTBF9aiIy6mpqFgaxeONE38g7pO831hzN/SNTU3hINOL1THPiX5fTDc2TZrXNRQdVXcSf1HyjenoyxsQm4ZnWuFu45GlpWOU7gzGC3li2UreNMUgJGe5pR0CPmztvxhnY9w9F6bb6RiIVd03h+qfjzZhh/WCg/GDCl/wDnHGRRt8CRkP5Jjn5+lE38jMp/mqvjmU9NT2xb/TurBkQJ7X19Uxz9u6p6XW8Dc6ggTR+amZQ/k4kdWnyxcsP/ANbaTiba8KKpPTxD3R8ijyr/AO8J0iPx37foRSiRkZ1o+SPlTHLa7MVNwy5DRFao7q1s/B6Izv8A9NBhlz/nTBniq/8A0mgggt6bo8HPJ2EIrkHdJmXvWpMyAnvA2unOfKJzK/uWvJIcSUaYM8QjuraKInPk73NQYkXy2pSNFIihL81rAs+6L8m3i4jjBZGxtUprGN/h+SwNYsShx+QlzUbRc5MCO8v2NVSO4WbormlC/wB2T+eQ3nMFCBxiIWKmUjR/IqCSoqBJsEvmZUnLMkxy9wwXIG22kCbXf6scjFNt03n/APMNWzHkxXaWNAEbn6cpBgbHhZhFSKZI/wBqrLkvjGsAYtKO9DpMAV2Wp/cxF63q/p2e8kUNXwR8vLtPaeskrQ+n+DR/mpbCk56i63k2QekTfKo2cveNUAIgIGVfrzkbLeVQQm8TkicS8Ueug41rdIyAEk+ixzVOU8pyFjct8oZ67aogW0QcgDW3J2dlnnTPLl6zHKm4cXqY81gZM6BKc92pSLjlYb+XRdBiwbog5Cd37JvLkRmWMvK02iMvfSQLCyDl4fLeoFlVRzaSTj3TEERrEQBjo9N1u8XpL8UPJPpAylNpfl+2ZmpNPaIgLHLSkt+qHmlTidoi2UP/AGg+utE1ii0jKBt5v7W/kZMpnIHEl4nIoSdPadL+vRE0mhO/FBSuKt+O7AkUAcodAAmTugZze61bZ8vJt4lxXKrnWAOu2z2W7ib3QjikXhIiqgHCTesf5qH6KO8avwWeQbIyxFEdckRxif8AjVQYr/lv4WGZNpbZSvMmJECcgRJE+7/nWAy0FUdxPFv9QPkGbCIJqcq1Ir2TbVdpAGzfFY5a2H06oHyGTkpLsLSALlM/e9btrH4oJF5CV+SWSWHfNmSpGX0rT29tDQnw6rViKzr6vgt/InkcYW6qZ6RGXvvoOIkElBIHJv8AEr8nJK5RMZEvxeTJFzH9Y0ntxNa5LSKEUb4pHlhjl3kZjlKTkiv00zoYWOcGeHD1WWaahIiYk9RvuZ76kEqe4jK2iXyzZEctkFfHrWe2mO4Vv4wqOR/5u37oedirDDFcS8zarsUa0ac3wUnKaeiX+ScFTBKQROXIartg19UE713bCm82H3UhYsgzDBt166YAMcX1WJECxPJ/SHlbH4k2f7WYTjM3eiY0qyt3EmSaoeZls7lqYq0I1hS1H4KCeFQ/uUvmVvLO8RmxS+/XWImpskEmZh8lPy9FY5QkuX8R61cGnt1KJrBfP9QeSzNEzLDEbne/pqhAEpBxAt8WfNLyQkaTC4w7sRCeugGajqp7yTcnzU35JzHSWI5J4iqLx41OsASI0WkDd+yHlyyNQ27ykI7jtrQDepb5rSCCDAfRLLCyjJTE+pcxH6aqLHz0bqp//SazSFPyiF9zLyZWElmEKtNaO2jb4hkG+qV570ywRJyn6SfkWxrf+NYHgtNIGj1ndK8qma6zGJFUMOgA0vMrdx7tFJ5RLAMhExSQTKyV9dPbRt8iiegQ8/LLXtanr5HtK/XVdoFm3qgntMEvgprx2BIUgjlsG8OJ0yQIF1gcpEzPV/CTl8nLFcZ8rymc7b76wg614JpPJumxSL7seU3O6R4hDyKDlpgclppCVWO5PdnejFYobzpETIpiWFIMwGH88FN59D2sSWkAPVIv++kCBVaYNTRK8i643E4YmDHLOdAyoBV8n4rd00fjzS+QRKvT7/eR9O2ggkEtsokn+dg+Cm8+j43jrYBPECJPridUMB9rDKTVTeUDfGwr9FbkIrVDQGVu4BI/LcGfKvb+Iilu/wBq1oq9HujSS7JHkyTy8llpmIli1YJ+utEiIstM2IASPIkmWemGNlaJi8aoYmJH2tQ1Ez6eHwk8+TNJxmoYb5XPLfT2h7rTSt1OQfdQLNzPEmGHxmeTqr1FzGj0WnurU1fKyR5HJYprKJLcfV1o3bY1WMxS4SeZU8plOVowkTYBN61uXVvosYm8D7SeXFDxiOriEe1x3nTGX/VyiRMxJ90nk2yrJftYP3AUBGqjTQ8/1E6n3Uz5M+IrLsQRdXhn6GqONZKZm92zZSeXJPdMpgZZImvKP6N8IAxpjy23QMhiZCV5gPtl8pwjN5YzD/U66DG1YbYWknKtBxUm83E1EO48SBkdIgVFvFYmpOrblCYtIUzKr9q/40xNjSeimuRkCiny5XsUEzc2t2FbxhzqgCaIEWmcW9EnJK5TjdVDISk1f21gax5N8UV0tqk5cxWF2GbLCONmE1YtJrs3otjxbdVPyX971HxksPQFHWNrQ3zWkwYhv9U35CN+TD+NcV3+rpg60b+wpBgUfxdTeSEyxAJPKS8xTX10gCdO5IJvqkeQLErLPGWOKTEEwETWr7ZoaS9lM93hdSlghz6TEpU9uu+2qgf9N+Kxi5p4pPKOg02z7u/SnVx1CDkcp7RR9P3qpvOFRCy+Sd5cHGPdUZ/TTrBfv4oMan+g30U5JZJjFT/7SkvKU7b6rkiscEvLnySsw8ip92yzKf1Wgd2pQIFA6Kby8kJEIuOOyCxcfbWggSZkn5/UzWC3spvJbbnPjELeX67Xtq4prHFE0/ls9PJL55lfKbDlKAlsTC7mk4jpyU05qTzjqTc+U7MjLMgf0aoQRxWJyIMWflMpXmbQ55HLk5Ffrjep0TWlFEUrdv6U3lCjyFcVh7xM320mSIti7LZGlZh+6SeXuvOZl8XEEzLB13081JM1qFJ53+P/ANLxSmJ8iXbGY1QwkSpyAA4oPJ5UjEzuGz3iKel6QBjdGUitIUvI6G6h4rGJ4hMkmrFAa0SCZol8yagIhwuLkrb1HWAApWZb8VzMxuX6qfLmciZofWo8eXtki3SKGB09uqBRI8tuWKKXy7KpX6frpvBxKkkjk9fKnVJy5kYV6ZvoEMzGO2qGO0UbuoByHBTeTvvvvRQ/331Uai7fJTIwyrdvySLGYqPdymLm2T9z31r08myjurTX5einy55yvQr7SSnR1jQdOLlRKTyVQPES43N/aiHob63/AJHdBONhdSkMvoPimSMMzqzjuFOWQp23SPM2wTdhVqxKTqopX5UkEUoX+KTylfJ5NcYhYvd5cX9dYnayCRcD+lJ+RzdEsFzxkcA0frp7aKcibHwf0pPKZkLqQQxMcgJiSf103g6SpgROjdPBT5cmGfGcQ+7Ex0u//OqnnO/wpJETokeUrEjGW4oFjP6t6O2kmst+CKgTo5U1c9HPJqq68ZrV0PAKciD/APZ9XqpvM5Ub5GSMiye2H9M6xpfRSZN6hwpcvknjlhJRgzM2SGJ1u2t0RJkn9CWZPIk4pLhaZWGRCNVBdAp75Pa3upcuXHMrvcJtyZsyv66xBFMQ36LTkDHmpvJW2qsvaXPGNGO5/wBKbVL6fUpVmfJqaYTDlJBxNXpHCFNTaHSEnL5KgJY//HxkUlgaic6a63e3ypiKjSX7qLzcziApiBJS3bVD+qEV/VNJ3b+0ryb5PkTIRD7kzaxboBERdQTJq3+qXPnxglTumct9WNt9Ek0qi+JJjkpry5OfHEgjJvNDdY/80AAKVKmQY24vj57KbyCYTjUEx/8AlEY/rGmCbXb+ZUz3V08Luik/I54wZujtJc4Ok63YLFBHaP6s34qfkyHdlfKYMXBADJqiMbalRNwLFnzdVJ5mAX774J4kYwenXWPdlUN+ikzPPgpvJ5CzdnQ4rlOW8eut/kzSOqkwIxxU+XOiU2l2x0EuX9dap/zZu6kzMaveim8w2juZ63KxsTv9tMGK1Un/AMuiixErS1+6vpOf760i2Nm+SDlBrwU/I4lMEMcRvF8pRRnf7aYJGijnfejsp8ubfEg7RjOWa0RrVGkmj81NVg4xVnSiOsSre2qAn+iVBJFadvr0ScmHY43s90YicEY0XHF+6gk5W3fJ6qfL5GICZwuyyQehf+Nbt7jwfmpANxzdlPlzcKQkZ8TxXO2fU0gSJ0UkwSNW5SLVSuA9qCzMjhP+NIImnjZ/qnuEzMNuEjzInyiGo7w+TL/49NTFdy+Cm5jFtwp8+Usk8uyMFSUQv01WPmtGOvjRI8mZ3QMrLM0RVb40ziKAON1I7dbJN2pNiZqJVIke3ronY1blT30ok8uOFHl0OpOcX/XXSMTxQTkaxTmlfkRe7G7hCL8RuDWIAMVb/URPQJTnJyDEpPpIcrOIdr1q6UDdkSRzfilmcMcGtjPFfVV0ZA2Ukmk0SSYhd4YJY6TJek2pQIyIHN6+bKzynPp+kzAokf40xR/SnuPQDmvD+c+MW5eIwPEZKnA/069AGOtl4ictbHhKJyCanL6RHIqHNaINqTZ+aoHQt+qJzj3CUEQ8m2B7ML0nSQSJ8kCDQ35Knmy12ck0XXFs0CDU+STSK26/b3TnLjyDisShL2n639HWF5F1v/tq3zT2VJc3EFDUeVxHpoiamZVdxxq/r5VJg9xxgj8gWId7Nu7rXpjsUCDTV+Sbz2/KuNIim37US9YSTJgKhSw8Kp5cBMqWLbl3w+mtUQSnumk2CY5wkyjDKskHt44q3vrDi/lMia0Hq/pW8hhsjozGyrHjXTEfbRExYh+yqIunnfizPryQmpuAeup46N+SvEm2gVBXdm2DxSusjRjbVU1VGtrqhyklgfbj0wyzBxzMa0Vp/kpEmALer6pzmpnxRA73Up1NaQJpcN/auayIpqqmazMzVBJErMTd/bWpY6qpMVD+U2A6YhkKg/2srromKfa6yQawCm48p5FdZiIMkv66smBwVjKnF6qn8gO3WSsvox2j66jtJMhXems8/NWOXFgJi0X8SHjDO531gD21fSyqQNa8H7J5wV4zFzBxqvyTvrQersunOz9N1Q5ct+RESSSep2HU62JKRfW6oczetqGpYQiaY2K1omxVAEGp9/hUiy5EdjY/SI221u7+ZF/1dMSRW5evt+Jzly9CAfJl6SdL/rppxND/AKnl4rGCZD5qvmYKYUd1d8WT37aO0kS4VgP8YT8eQyeMAiXnOPICLlzoneq3dAsnawx2GJro1JEVpFbqsSMbtu6bjyfcxyYBiZ/GdmYxi9MC0iHqrBxnkqHyXcD68UZRIzBL1xqDiY/mX+KpmmnunOfFyyo7dabWb/tpM2LfqrgiuVvN8VTZsSQwEAidN+0VrQ36eaRel4R8riY9JxB5TMy9O2iBq6qgBcBP58iF5CxSThCOSzfizoOsK5xNCIT8fksHJVTDH0m8XnWppYtx4USO4cvvmz5V4ov0/G+Jeykw111sjaYI8UioqPdEX3DjMkVBAuTQRJkSnu3fp6JjEk9wYczM4ov+3eSSC26q5Gho26Mc/TlhPLMVcl5mXSbVW8k/kOOPGQskGLYeQTAffQNdykT3EgyX7lOfJxycld1jG9lTFenfWGJN1VQNxCbenO+9FTE2zoERSo9Vu6gkOUxyYicBEkzOeIZgj11o/uVogCLejlH+Rqe1gjRe1rvFaQNNJVHsBrf7TnOONzgmeiHH9E6mg/6pVIANtXxWOV17msxxUpG8yx1xoJEbA8EAEcfN0VDflfJLC7OlBRpsABEJGYyMZD5qiMCPuFq5ZiMqEv01iKxo+Cr+YkGqMpVIWs/+zOKIP6xqImzblNBSwfz5o+c2hOash4xDWLdHaBS6NxrCc5UhHVkUquVSMaDjYwkgzEvwR8yIMDnfAzYWJOf01oM8bJAyAHHqj5vqld4rfiDk6Z1jjTb3RNBkU/lf5cvL65xeXxgL20QKQE92poHqg8mROlsQT13Zm9EYiZbdVX8ikf1KY5Nb1LxH0nsWdt9Y9ovRFdLLfyG1XJLxiIQbdn+s6mBMzuqgyJu24TzxQSCqZmAc7rHXUyeJEvQLEgmhfNE5R6WZYFC5iATKfrrE8K6KoAoLJv5EtOPKeMg8Uo2kgo/rGiJ5v3YKAI52ZTnyVD+TShUNbwMM6kxoaS3wW14ppJzylvoGG4X/AK0UNTEIknk35oqkEsVuzndeVRd50/zCwptTVFYALYkR9KjNxDd9J1Iq3zWjKZrEt6QqcWsCz3llLWbnxO2pyFYWJMVhv6RlIekjPLkSYchxh/vvpgAcHssSMr1JsqHMSI6TgUsUEeM0/TUHGt7qZETKHkTBEzhCuoYFxG+mDxgPor7QRALsmVD8h6MCwjE5JnlfbQcZH9X+HZAJiswmOSISuUrk8XMyTj651BxBoAJb1WJBFf1Och9YHtuyk+I+RrdteH4sR/Tb5FOLLE8k3lq63c7mp52crSY7m58ExziWRqKYomFmchldEDQVbstkTq+Cc5cVJxTIRMy3NgRo7SK0lBgWs2wm48pKRM1yKiWKxERvqCPF+6SSDUpjnBEGP7XSTYH31oiou7o51PmmORIIDFEz/rHL8evXWiRQ0T/I/ozonOS2RUphl5FkdELjU1sfxvdIpWU/nUPFe8J1iD6fTvoqah/iKaioVPPMb7uIaOL7nH69taljL8Uitpn4VDk8cNE3yUmDuTU36agwTaft+aSZMm8J+PyC5nxhvrFIXtrHGkCz+OCjuiCTCIxEQ2zZW/j0FjUxd+avuBNb+/r5qgj0sPcREGL90tddHEV4KZy804xeHNbsYxH99RBsLNuEDIERi9qpjlyxvPaW/SU/vGsTSXR+iudNgLKnkTMw5aVTHjaPujTJP8kKail6p3lFzyps3f3G0GJ/XRA1h7OquZpSKKnH5Lj3Fx/tHrK+2etf20HGlEWq/WGOabyYYJAq1Ds1Of7/AF1JxIMiZVdxEAqpzSpzKHJZcltz6P8A1rUmY6iFUw3VU8vL/wCZZJuGjM9NBAidPzZSSdbzpyTijIkTLXcgq5+/XRHcILeye/TFOcyyASSY5HG89wUz10AG4mC/xNjuNk5yDDylGKgihuF2NYGTX5b5JBrQ68C+H6qceezAsRWb3Wq0DHaY9GHosab0VPICSVxkSBlzyc4vUkE0NKIBAFXwVfLxJRxE3vUBNNba2tDV+q0k2on4rxom5mFllzKhpsZJ8U9w7QDfi36VOcqVcXP0xIVGufb2i6ZFx/rr6ph6QT0nLMCYY+2k0NZ8vJ6LTSrbuqcfkalKlpjqAbuOjpju6p1nd6c05ykp4tCx7d3ku1cX/vUnfVaYoFTjyicNYY8Ypw5VvvrUidGG5ZAF6t30VjmNj0MDZ9LiNEdwbey0xGVZLbKcQaEZzi3A3ONSRkb2bcLdxiTbimOfPGK5ME3OAYgZcn20UsFeRFMqvzfFN5sMeLINtVKuVjVwDai0xTK6c+R6gP5LhFmYXPJJ+upyxANarE63fT9VD5DZvlAjmiIouNYCL6LSbEiln6bqohw2VPK66NlE9tIxkzpwSMgbTE8W6BN5nHiPoYgN6GhO2NET/IuqBJoTTzVuPOrEnyQ+mOSXKs9Z/WADjtC0yapjlFk7k1JYMzQDP9RpNbREuywykxcN2+E/l/t5eo3xPv11J/zSJ4pkHpdU8hIuAQfyVxM2+WtJx4StNKXN5THPkdbzmYxKkQwdcXqhBv8A6D1+Fppt4N9FQ54PKKSOTE0MV0n11MSJW7gLCiZYTAl12l5ZmCa/qNYgEG9091eKfzcSJBJygO7BbATrADWYVdwv/wBPV9E/8hNzfQi6TozrdhNoUzlE6Or/AFvKq8sFdYSBehOgCKGKqu+AZqeMN3THJD6XERxw8mJlvQBH+bNuFUzdV4892+jMM/SD9LmtY/0Dspy4MPZE50pAMKpLl2uI/rGqIAPFUTvUuyIyktdJXlOxtxL451MZC0Pz1TJ/65pzlxFCfxnxmVqMC4j01jUySEnImgIlvjZN5NnI8t2iYg2qM61CSBQLDKulnwTnybA4xmJgZ9y8ZzEGk4m5sk5Ge4lunBMcq2WXsmYtnL3jQQYj0VDMk1t6pjlPKoEndwakyMazCxyMdtkTkuGoMtLKQVdGtGp3bKRnTg/xP/IyBFZG0DM0FDjWsPdIAJoKcC/JP/JxIJuv0iZYE9uxrU0CQfBhMfIV7tqQjEky0TeiK0WmKAVTCTE2hSx6TC35ejrGleKufHdwicuU4O+/GYoiI3rvqQAKVh6rdw7Z/fZHz5WRhmZujKHiH9fV7QTOsfPVaQKt6Sw58il8fQNphCWIDi+mpOMC9UHIkzL0+0TkLF4fx5GJvlmYU+ugiKhdO4xF3zTHPit8ohlO3ivu3qJgf11iCW/tYZEN+yc5lPF4Zb40UIr4uZ0Du0kiivupO6fyQYUgKs2YIqK/o0SMspIEP3n9W7rE+a38vQYkpPrASfjH9OkR4N/CTFyZD+oT/wAkRIspiAqp6wj66AAFX8+T2890f5N2TCz7QmtuQybbfXREmNW/lApxbCY57LLD+JGRhjMRsenbWOP/AF6qschFH8PmnHHjntCYBkiiDQRP+rck45gG7e6NG9u5ycsm1DHrnQZiivuBMkBHyYvk03PugreGAM50RNFu4W8J6JzluRIZ3SA/x9dQesc1UzKJznaPay5sYfaBIa3bBgVe6TINzL8E38hCKues5cU7fp9tBxMzi36pmxuCm/klLiHxwFuJ3hD0/TVQQK6pGUXsmfk5S+Nfuj3XtcQ1HTU7TZwnuA5Tf1RFN0NgjxpJtZw9nWmhmFZy0OyY5s0zu9CO09Z/o0GAK3T3RSnT5hM86HyKOs7kY66BBn4h21WBNhdb+SsKYI6KqiiUb7ddIFKGHZ3VSAaGqbz4Bc2N2AAwNYSHqut2kkJIJkGo3s6qhy7wFnRC1cG+dT26Af0sDIng+KwieRUihEzkO6T2zrdsGuirvmJv7p+LyFAOLbX+0dTu96NBGIErd2MxNNnVb+RJLiqfQnGNbtiuj8lfcInVP5rW7sCAzMvINttQAByUgi5pi34onPbPlxbkYie8f+dMEa1VGBT55puPIsvPHE3U0bQf40HuGsv5WJMi78oROdBOIgdmY6TEv10Vng+OyRkeMcQsciKqEZg36M+MQRqpI0ut3RSlLydjxTnKUoFLP3SdGeXFrUE0pZy/NOORAkWs9luXIYfd/wAbkyRgxqgQDUVCoZmIZ83dE5yku8SZjxbYKzfd0GA/dAzJtsj/ACUsk5cW4YGIL9daMTyfim9DdY+SenIlKlVOiznfTEidI+eCf4mKS7p/MrkSviwiVPWC/wC1aDjFFgctgsc5/Fg5TY9FekK6wxNj9o7oFQSH7uqY5kZY/ctswbTZH19NSRCoGDWZ8HzTKFBHlFh6sdon10Qb7IGVHyWlqUI3iquSOTtrRvzWGQGur02S+RJHtyUSTVzvCzpAPNbvNYqG+qLf0InxGYZuaZi9YEia1UjMzW0v9QeTN8owziehRIkG5WkHcKhn4x7PzTHK2FMSR7iKp4iWOtOJFbvdBynZt0R/lp9yQtCjLMswURnT24nxWBpJs4Sny8ghhJw2sSk8jEcvvqiARtRY2tRvhZP5qeLDU3Ub3iX3b51JxxPNROtZ6IHNVYiYIIYoixj0mdaARSDFZVeKHmp+J36MWz7oLf8Azp7RjcqbiKy+FbofyhAHGmFCuvGLd/760TOxRS3qVn5GcgZvjuRP48khWe+tA0bhJIvu3wR/k6QHiBT6fl4ovo99ECaPoiYpL5IfyWM+m6A5Z2nTSodUSNKt9EnnyJ9zPWRv3AsN0301RjnKTFxQovLyn913FyELxqfdP9tQDiKRVTPKHuh5Me5xFou3UqvvpABqAscgTEgCW/FLJIs1VArNEsRDtLdaSaSHq/lSMzMy7reaOHaSvy63IVO+tccWY8Ud3/xlvb73lIu+YYS+knFua1hM1qg5QOaXy9ojTghxDUnJuNYEgwZU91Y+/VDyUgYO0Fn1Igh1vNbvEkkUS8uRKSRLKNq33ntR9dUAQG3oiuR7obvGpQ84bUqLYDrDMQ/b00AUWIkVb+0vL5JxyVhkRWJYhg/ywaoYwG/1E8/p8Qg846zPfMTKGzDJrDEXW7gAff0Q5czeZbcZNpYCP100A08EDMC0EPTi6oeXXLNUiZk3iM6lY5kUNi+nileflL7mNhJoBYJv651UVtRYZ9tW2UryIm+jC1HH6uX+jROZtQN81qzIFYspnyT0eP7rWFquPSf7ao4DxRIApT481vN/2WVu5jYEmZTPTWjHUU90SCIt1enJJPuNybS96q4uOmNURSph9E9wyqFnkCq8e9jRypuohx21NAIF9wp7p6fCU58Sdn0haoqJGdB7ppAQZJGJb8En8nksZUGCeUA4iphdV2xQmUmBaUss4pI5JcptBmAdFhxb5IOcHi3uleXWurUM4F+gfTVdpFbzzQc/BK866Hcgpl8ri8OiMceaJIM+7eimc1OU8t5jjUcWM+Q3/wAaTSLRPmnuih2b9kjyPFZzXJXEH1V8sutjM1ujuJMijfhwSfyMJx3C568miS3p/wBarsGVcr8k7kx9IPJsVbgWUqZmgsIxpoRMMvwR3DX4U3mEAWAyCdPLqf50RNcdC+eyRU2r5JeXKzC4ZiwiEFSZerpia1bqjuGJJllSWMk3DjjKlxLmLzpEnkt3fzAOrlDzgneE3JmJlczHTOsBp/z6LSdISPJm1Y5EPCoI32ufrqo3sidJMv8APlINeESkkrOQ6RCLWtJiUHId06vok5PGhhaalqZmb2o0DEkSPGyATFTRK81xYWYj3TUjJLHTHTT2xe+qZH/U8+SVW1Y2OW/f8vaWeurAEwBVbu/mny3ZT/lyEzM8piO0S/1Eae0DZakQTSHKk8mpyzn91CsTyJGe2gVndaaG0u6HLm8bmXpL16mVkh/41gJqLvRYEkbEPY0fBJy5V7Vq5fWWOVPtTVAWsicdBV+qTkxBJ4ksEDQdV6mmNQ3VbukbPkp+d8kmE37yptGM99J21fj9IkExqCpLh2VFydTooctNxydUxkT2twyEvLmEGSESvRpJ+m+ntJPFTTUlykeSSu8xcTlyeUt9Y1oxtFG/RUcjEBT/AJOMO/JxYPaQS51fabQ+qLH+v8ud0nk71ftprxlrjiD/AM6qK02fFEiP5qkedw8lbzXLaQ4vGseuntpIiHdNdaBT8ltjoRP9rWJjGdJi60ADcqcofSsT0uE2P6xrHITR+Kkkk1335qbyVqcmImgGqLdUBBngtNP6FA/RIrvDfKAgp+69q2jSSeNn7+qxy3QeXGP92GSogaI4lxFae2xNBKmSDQXCmqjUszdYYXpLHbVACl4hGRBEa/Sm8wCMjtteNjftqwDOgEIJOR2bqp8ubctyRBnHkz7uLOfTTjjJEWSSKGZhTfkz7pZ+keTWQ5EHrGqxwyumCTT3bKk8lIYcCgTJQMmGTrGqAxxkzWJbsihkG7+0OXI4twsyf/lHaRmLrSMpo/N9USchNh4qU9ocZvZpmM7dNIkTzQe2dwwl5IZfoocs5L8rhjSCSe3iiSbW+n08FPlzl9sVFPuh7FQq/wBvXSMQBWVMnopLFqyz0Zjv7Q8n66uJHJbuI6PwSPPKI/kD+7l0vJEbZ1XbUSjnafjZK8pieXqTxWRlZJc/b7aCQCUaUFUryC5pg6x6MsnbW7hMLEmIyb5qXnODsStlx47ae0z8IoKt+6SWd38VvlmGkfIB66RGIp4+V0dxFaS+VVN5xMeXLI0br1IITVDAm8T7rXrayk83IsJZREHuVb2x9uurAHRSMhPFvdBQtYL2SBuo4nq56OnG1bthSSdFP+QBjNl0bDWcH21X+rVCBcT98yOqm8mW+MzgCJCWLsHq600A0QYHN+H3KR5RuRXK+W3k4lmGf6jW7RlSs8tVMqb8nGSppuEjei2Vn11QxytIhGVT/wCXOqm8+TmYr3HlI7PILcznGr7a1qp0jGpQUqnpvW3/AMwZvOsIBNadFExlVt8Z8uXEWvEhxKyX0iIjTx4rQcqi3y6qX8iEEHEJghp6Qykmd50dsni/3kjWEnkRfKUUiRhVib2/XVVqdCudNEpzyjKTsIJPGT/rM+mqiTH/ACoJAPB8aPrJ5L5FRnA30gd41VMa6v7Kxp0HtKms/VsmWERGUt66xJAAxl+KmoN5GiTlyUARpMZkmOsBsdNMDW6kkgyLS+Sly5PR3mGAkWlinVCIpQcVBgCVPlyOLUrCzZbHraawqIDfgsSZ1fg9lHny5ORWgZmIs2L/AF/tpABkyH48EQLHipvttzObwlFILNYjSBJjWH7qSZMg0SPNZ8YAywS3/wDVRFm+kwKat+SiJqbP7U3nv+Qe7BMfexn1nSB3UqpgAfz9vikXeYmlwlR7o2k+n9sOVv11RMCL5Q+VFN5QPi1ZAveIx/l1UxQ3Um85XD9OVlPkqpYOLUVH3RHiA/30E2iHoEA0gP391PyOM8eJNeUTTLUSFlfTWqYJUH+qVlJ5JESUGJRJPRvSbVr1cLGIq7dfRI8nk5ryccppnZ7mI20RAqfhSS3dT5IXRdkXmZT6V11QEiYopJFtftT5fJH7ZHyhWgYAAelVMaQI8vJERMP0hlSXaeKs3HdiLCHtjVDu6N8VJyitifpJy5AhO8uAgTbK+T9dTAidJRpW8PZJy5zEEFE5kkS8ceut1EqQIFbbO6iswr3FVlu4jMH21dYgXXPui6ny5TycuLhrcWOLH9vroEeXvxQZIgGkN39VKWdyUmHyB4+1mSS9vtp1M3UmQaW8PpT5cgch+UTDUVfGIiPTTIgavdTiZmDRTeVcog92VWpxLFRrf6NbRZsqaAKXkQiVMXvC94r+2mJqG/FQcq9uv2p8+ewi9CKSGfJWYn+s6AJqRAb80TBPFvx4KTzSCXZAOMHGXib4mP6NWMRTfqppWylKFss9SZf1IutEk2u/G3wo7gCd3ol8oner+sDLX9r1u0zL8FNcjXe3ipcuVMEs/wCrxKiJgGj+o05ReVBgXer+UihCjuy3GVqOLJTOisypuOSm8iVIDq8okUhrYh7aeNfCVNTbZ8lP+QmA9fc078blmtbKokWrog1E6jgk85hLOh9SLdmLca0Rer8FzOWIFb+iVWLhojie6WeX/tHHOdMjEkGbvoqOVZN2/NJ5IoVexMNgxPtjoaCTrJlvxXE5GzfopTUESgCzT43fX0/xpAgwU5E6XSvJfybk2SCGvr1/41QIxgNvVST247B7JJpGT1lWjeM8vTUmpe6MjAjG/wC7eHokmCfHlBG/WMQXD9tFySI6N2XOa0ul5coelRINMkITCfqxqojq/FBMiz6PRJ/IrJ1EmwpmpHJu61AX7rEDrr4oea4TdaL4y5Zwn0da7f0pI2D9nuhyeSMPrCfXHcdIMU4qsTFDX24uy8PvE+W2ygRvxjE5+2u4gCSF4ZM0NFh8WqeVNEMywQsw9eutJ6qoGQrV/Cc5sypbKojEVD+MfeDTOkU4N7InoXyL4JvPj1Dk7ND0JgMO9utQmNIW/qJF1SYvrPVeQQML7ZrUml5l9eKru0hNx5IbkX4ssjaBM1MY0UkAXmE0Jn0b81Q51HI5DOz37Vda1zA9G7oFK7N6WVOKWhMxMob72gkXrQZ6Sq7gNYT8VPaUY6rfeYn/ADpP9GtVpGR/8vjwT8ecwct5rE3DFyzJ9a1on/N1UQNw34JxK8ZiSG4J8YJRdtGtf9LTAJLKaeXXycYoCBV8YqYnSTvSFYM291Xjz44IkyswyJM5l5Oggm6oExFmyqCR+REUsmFshj/Fa3+YoSr7q1DlV4tvVdq8ZXyEGYg/qNSSIoRKvuIjYoi8bFmAbnl0+hJHb9NM66P54rpIJjLe+itx54iIUJQVnvEt7umMbawqJBFbN8E5yeIEVTxkZcOxFV/VaINwdW2ekJzkFLG5EElHu5GtEmTd/jlI0muMOipxz23C7pk3jsbaMgNL/NFYMb+QTC0T7TErNkPcIZcaBQxv+hXIp3WL9nrY+Qi48qRtKjMp66Yk9evkrNBGiqcqbqt5YYi8ErvqYINFQP8AUESn80nO4+KXFsHKSl/86qaV1VDKI0cKhyYnMxRhiqqHlGtFaKu2a1FX4KgkSSpMcQOMSrAbhvoriY0OqoilW+aezozEqQwN9f8AXtWsIyNDZIIFCmOaQCBI8hD90MTVOJ1MAmzb1VjE41Kc5k2jtFksk3bOO+t/U8E441kXb4qhzOSQ3VYz0UJDfadYb7MKrGdeKpK0xvc72QeVw8vs4rWIpI0XTHKKi0/fin8kJEuMyFOCAaYjOp/1M2+VQNm+KI8phnclgVkK6GnuAA2TAIpQqhzowNy9qzdz9dbWPBvzVUkEmRp15Pon84nNSTE2kxsHtjto7bR8faRMRSE3lAntWFjD0yESTGiDdtyrAk8SUxsNvT3RILJDMpE7/fT/AEKgt2T35E1tZN5YnPkxxnrEjCkeVa1JvWLpIFxo+b5Knnu3US8mJ+ub0DERAmqZ/qNW/NP5EyYC/GdkmjttqQDHHirIp19kZGIQM7SKDx8odu+2gUHF2d0gkCt/ZMMHtgCpgBJZxNcjbOsctDZ+i2kNuUxz5QcZkkmp7JLMxG+d50jtmoq+PR0ZxAkkSnPkGjILOAiSBaxj9dTG6RBtedW+SbziMRssXjGZl1Rx7rIIIBGsOXpsnOWzu+hc5mKe2pIJMlPdMyKw7e6E17kZFJXD7sJEEYdMN1ZVyOs+XomHlO5tl2udqeSvefXU9oNRBC1Lih6faLzQb3YWAd2CuhV6RWj6rCJco+Ys8pEbmIcb3SJ6amNjV2VaxVvZMcy6JyxYkmWV901jQRkBcrDEZVxoH8BbyIlTjZUw+pD6a0VptzTGU0t6twn85MTP457jBDjxnFPpqYi1m+Xlv6mdNUypcopZ3GaYcdNSK0WkTpR+sJhRzUw8ZWmZEN4NYiRMfXF+Kw7TQXpZuyB8jxl5Yn8V2mpOUwT00HEEAD6Te1k5zMcoFiGs+7ePHGiLQ3yWqOXk+qby4zHkcmGpsMU+RADo7aUbLlIy4ESjKtL0xQg0VG366xpQuqwAD+0fLkMBJNrXJOtrMT0+2iBcla4pb4TnPrxt9ziFbY5wgO/+dBxIqH0fksZ3o+DlHi3Jhi7qViw7+mpqEdwGJBv+P2TnKTLUnSx/GP2v21oM1cKjAEAh+dKp/PAzxgmQ5Ah0iYk+2pOIiRVv3UEHHUP5TDItRuL/AJXyqOmsZFOCxJFDQcnRZWBYgWRJ4wMYiU0DEGmsJJk2b8U/8kjmBMzB9rqenbUjCBG7f2tAF7N+aaf/AGMWuJG7ZZY7aKw6KYGzZC3ly2Xicg22vkAMWOPXREGCJblUIPEpzniRp2LOKUYoj1x30HEoE2Djx9k4jDKeM4Zx5MY2Man+hINy3RJyqQbpjkLMLFXSxBLKSv6kmgi41+fRA6fid5cu0JKOzl8rJr01MRTVagN6tj2qnOVhx3SRrljoYiOusQYqYKnLPL/oJb/LHQMskgJcT9tExQ19FYPg24VOPNiC+O8NAR1JY6lONGW5otwOgVPISRUrHFLyftOVnro12MKZIqRJfyn48wSM9aCVLRiA05AGs9Ph+SqkUVOPISOVYows/wCrYupiKhSCRYyZb8Exzn2yYmRHx4r0Un+2tAynKr9Ex/y+Xoqec+14ykL6kp0qIf794jWwW5GBOzeqcUgMjGRwR+QBxK6ToEf6fgtJFdExzxJJl6Vht93rorNLvZEY6Ub14Kh7mRIqCWo28f8AitEwKiu63fIvWqYfHBJ4szOKyxJI3GtQhPdP/wBn0fhQeLvuzxb9BjaeW+PtqCCKoGRFNH6p/JIrDMYIP3ROK6aABFJ9VXcdfhU82/VJmpg2WSNT2xV/a2Ma6/ic+Sf/AJoOUk5IvPtTVCYA1hvwWmBW8JjlKShTSWhs3+7jONTGMRFZWka3bqqHIdiCr2hmpgYjUwJh9VdRTJ9U0x7pFMARD0HrPppAmA2yjuNhZVOTPZShZA7HFkORWidDW78FUi1U/HlG/LkzhF8cRMU8U9I0kDSCtMZSJhUHxYGpjLSo92uupImi3cDSKvkbKnHkAwrO9xDtggvU11iG+aYj0VOPLxLjaTxI3AtOTMeusf6MRC2QrXiqceYeJMF1EcaCW7ZX0dYgVtK39ab/ACnORHjNkNzgyzxN06DqSDNNW/FEjJvzVOPyDX4vkpKytzC0VUGNHE2hvRVEUFY90ZQjE7Svp7i3F1p46w+T0QMhaz+nVWOcxZ1YsxCs6k0BAv8Aj+lUmb8uCp5Qcb2DrJSky0/21pvLq+SwMkw+irx51jZhIljlPIjA63aQIl+/stl4iU4xy3LIcExbGCH7zoinRPcSIBrz9vZUOc8g5Ev+3RyUScpPtrQIqtBidH1T8eQC+RN+uYF6Em2tkIMFOOU8J4t8U/lEsh9D1tzfi6I/qz91IIIrWGwn8xg/cDvntDEYzrTNTZUIBkUE+foqSyZyDfEmptLgNtamiwzvNvrwfFHjzTixPEJqo6G7jbpoIM7lVIETwb9VY5yS0TLxSme/rsaYkxjstXQULe9k3FI6Ak9J7wNbf+NYgyN2/wBScnGzdk/H5Ez0hnO9U1OLutQcZtoQggmgGj9lTjyK2FWGiCDs2Y01JMjRWcq8OHw/RGYesRUPGYKcd9aw1B8Ud01Deypx5iM5lvBPuVVhs1JxmCKepTJFLFv0TjueMX+7lxTftMRjRJ1maLdw1Oj081Tz5AQsSZIgie0FY0xjkehUgze7fmm832mIZ8b8sVFxP99aImbFWchefRPM7yVuE02UgH6Z0RG0u6RkNRp4P6T8eWUYG9p2VQreNSf/AC+Fu7e78PRNx5SYPHpAGBxYMOqOMHo36pkRGrbhP5km3izUmQKzVa3aTQih4pnIt/SbyJjbYLHLiFPStTBGMS+d1u+RoT5t6JjmTXKJBwFRlZKm/wDvVC0bJ7jPFN5pycqEJcvt9BNECKv16LXHG9X6lO/JVi8h2ieLKu6zvGpjQWWE2uE0+4RxmLWLfa4YGKv00xHOOnisDzlN5HERgNydqDDUx1rRjoW9bKhlNjVthaY35E946+NOYNtdAcdINf1/KruiuV2/hMc4/cKWCREC11I1JAOhScu40D/XqqHOYgKm2QJDygTyljG+pOMXSJFQnORBMR3/ACAiMe5mNSZHPk3xVdwb9+aaZ7iN4d+iiQ76CC/hbvgk0kI8eTAnLlMlmE9vqb1M6TNjBCxzF9W6Jv5F9OLumSiIiED9dMRSLt8AnuAMgwU3kEVV+4DEwoHXUjggk9wNkTkHKxKtfE3iAZx41g/vrdsiho3WvougJsCmOXG4S5xMYhh/Jt31jibGzfyiaSLjwTHKFJs7eWfGMWDGiJHBX3W009XRN5NsHlGbGoHp/wCdaKRxWBtsy/opvPlJdrhlwnLiNS3vGpIxPGisZEiAHvd+abzWFdo9q3MOLOO2iJEQ/BaQdej90TmXI+Jhmomgar9dT2wJFwsKx27J/Kvy5SEsvQhqDyxOL0dtZo36KhkRUGRKLzI/Li4pL2MeVivbWGBFdJfVUSOqPkjuXcm1RvWM61+KRmYpNn7OzcecMCNM+NpJbMiS60mpvb1fRPcLSI4pjmiwpn25YSjFTx460m5E8VYy2/1PJ+iP8qzAU+7OHxjpABnWitbR0fJPcAqfybM1vLkSbOIxDTc6mKWryfJYEgzYcLJjmPfx/ckEfuioJv8A70SDTQvdV3ZEyP8ASJyM9Um6r1uZe2dBrQlMk0AgN+qYSM4qJJMBPTvoJEiKS/yiRnWl0xyAoXGD+8Tjd1iKwaXWME8H1qysfJy4gEgV06PKaSO9zrdoiTDdlUjQlH+VYoT0ZpmY3eS420doFCW9Ug4j7b5pv5EZRIuJFFMwxsv/ABrds/ymZ/nEOJfqn/k4y2eNycu0kG81+mjtIFZ7tFQJilm/tMPGWOl3f/rUoUagzY0qsT5D7RkM7slZLnuxK61SOCoZAGRo/Xhum80wpOPyS6Oxf0NFIg+V34+KwyNgHKfy3nduajC0xU6wJWxIFhr9hA+RkyYFbYFmIbpnM2aYGyZjUgy5T+XGVuRFmyGGDr47V21hsaNz4p7sh/NO5N57yM20OPbWIr1rQQCODeioE2/6Z4I+TMRC1k/Von01UbI76Vq2OnRN5xsRy+ykGY3z+uueQM3T3UqVvIkfLp4kzy32ZuXRBmIVHPGO03etkfJzMS8spWfT8e03p7aQ30WBEUb18ETnHtnkL6z1YpeSHbRBiQ6vVY2hU/k49W2Gi4Yohm+xnQMSOXVytUG9Hsgc+l5iSIWc3DZ6aIqYU95A4cvh3THIQ3RfXN/6k7af6BVnIzJs35LeTWGQAC/bfHCJL/jWxOvjZsrSAaDR7o+TNg11EaqSWl/71jQDZvmscoMiYReaGGfGcSTMQxh4msIOMLd01y9VvIwFT1kyDN79NP8AJFVjnp1ReaGXiNRE4sTH47Y1gATcFPeCYLbot/Js862qcSjuXrdgvBTNf/JvRH+RuFYmXxv3YJYBmDGt2iJLhAyrV7pX5X/VwRGbqCJgPKv+dIx0nVv2RcCLP9THychBHMCsYuY+mK0HGa8NlMCIExEt/Z/kx5U1SzY1ALBOHOjtk0b81pNaEhY55423GQzgqccTScK92q0k8/aEP5OIx0jN1NPHxFcztrEE3fojlZ7rPLhNrm4mSuTM399FQKXb22R3yNH7IefEPyAAmOKl5nk5r0dME0G7fsiorrX15ovPjgguMPRnc5Z/zvoitYfRIyyqJDfRbzmGVIqCW8PlN050wQaABvZEzqxos8yKm2enbfOJ/TT2GQDugkzTipvyY8iSpfJ/1LkmTpG+t2xWRKdI1W/kw+2bpZXYjHlv209tCFMwe0VB9HVb+Xkz+NBdgT+OM/f/AI1uwY8CsRFJq39LPP3LZvMEOaxJGmBFYiFIIsK5Ot0rynE+LIxWErxpiDa41hiBwKLVht6IHLyFUq6Is8piImuukiKYt7Kf/wBByIbZSzbdmb5CH2ONz20nkG+Kf/07hNi39IeTTfjMlfuKoziO2gwVjn0nVv0WXkcSYiEAdtmKoQrTINK0LlSMtH+oPOAlOmPK4ZKftvoJJNqrSSP5MPxS+YASTSVZxrqMDGtU8lMyJEy38peXMjHJnlxp+t15XBtWsBJgkJJN6kw3+LPOio9tTGXFwsusAAY0lBrpXm3uk81ZkK5SHFOpskj91NUMAAQG/dMgGBETulWClg6cZ6rSm/20wDzjVSM5oK+q0uTflMWLjxgwERoMCmiCZt1S8uf/ALRtI8F9YnH+NIrufTdbuMaT4cXx3Q5fJ6HKRntgqOI8Rt3HWiTpCe7mp8vkHkVdrEcmIJmVfXrogkVL8EfziZulWoTIRmYmmKaY+vTWg14fD+1sSBtKDy4zFTtWNtuNEHbVQbiofFQSQCHzKH8nGalK3STJBc2f1esQcRoJ62VRIrcJOXNZipf29IqZ1pAPDiiRQB8kgt3AzuoHYUAzfTSZAm52fysTR/STzJ5RGGSzAhUFR99ImK0q/NbuM6t/in5L5WlMxHKTxrxWLKxGqIAFbluVjkQQDQPTyWVjMy4b3+gFa0iZR3iJJMpP5ICb2p4sfUuftqYnWgbusMqyImFN+RvHHshmON9adYY6GqaEpF44lVtjpsFwPTs6qMrkVd0DKa1oUXmBUO1M3CxK4PvrHGTJK0cqKXPnyYK6ePHJ0JyY+kaZE9tW/NaARUw/ZK85nlW+TaPFi0r0jQb9pbekYZc6t6qD8kNFr4wQ4SAniHrteqGOuiZ1sPOqVcqmz7UtYGa2HM/XVgDRHcDvAo+iHl4k/wBohGbSCGTrpiZD+VJE29UvLmixRUwfWmJoNFI3Kq9zU/kJFfKZhfcvWIXsAm3/ADoM9sVfupOWMcUOXIEHrBtMyP1OL/jRE0F1qnZ8lLl8ntzIx7jfxiZRCM3XbrqwBL5JJpWqm8uJl6WrE9BmzH/jSKCfS/hGvFAJji/tB5uyUPXO7TUf1egVuIBVTpVSeRLSmZZ7oeTLntrRrr8qDkCaeXqk8qYxOMrLMMR37a6RNeCoGTBspeSuGcQAkCIeMGdWMYRIkQbpfNlCBSUiopxTGf8Azh7fBYnw3b6JFW9pmCzG4bz3vTQc26rTjJOmqHLkceJnBM2+g4nQASaRLqgGajVvyUeXN6xRhnlxjBix0zHFVQ5XfJIoMWFpM3UM2y1tnfvUTxbdp7ptp4Od0nLnilnf1pvCTifppxEVb/EYgg3gN+qly/S8skRuxxw51XFBImg4N8tED5K5TJTA/iBiIOPJzrDEzajbKZiuVPZ+am85uFxUfjmOuzroQBRQCJjVJ5V+RHuCDbdph92TD9tIFFq2KlyfSRYJYyO6sy/1t0GOzf0sMq8UihlmgLgcI9Nv/O+niJVEyJ1b+gpcvltCWbu1SI4k5M7T/fVR2iNW7qKDk37JHl4kqi4C8LUGTjxL6R99XKgQSSOL85+0jznkAPFapGAuiAnWim9lcxjWersk58jtM/XNxkp++O2ntJs3+KCSFPy5XsBcBLuzWr7QKPh7MJJ/lJ3oMQXypxiVZ1QFRF1GVqCr+lJ5riD1AXJHEtudWBiKytBFyA+Xl66zeatS7soJABDUAPedaYqbrTNBf7SPI455cn8ji75WIsVdYSa60RU0Jq3wSvLynkGWLUiIHJODWGIFVIr/ADVTwLtLTNzP1+mrITNeDf2kecw8YFbWQf0UKrVDEzVv1UVtUCLJOXLy9U2KiJsZlmsR31qY14v1WnHEyanol5chh6JU4YmfbPunuawJtiLPwW/qeLf0p8ucH7WojsS/qR9NVEmPRSIDCn5P5Ly6T12hGf8AnVaxYoMnaAHHVI8w/cTykye2ki3M6wmaqSSbCMBdv4nz5IQYY43OYknxqV221eONRMyg5AzYv1SKdvJWNspEMlpGsJngpJi4qpcuQNvUfaqENZIy/wDjVgbKYPbXT3S+bL4kX3lIiPxzO+2g9ovaFMECJ6qar64Ruo2ZnDi9Ousw3TosSBa95ScuRhd6u5gN/GQXVAE1ES+CCTMm8cEjznOCSF9x/aen20kEA5WnwUEQJNndSeS7cjJsQJvVSZg1UiwqFJyg0vL9eaTlz4n4vkhylSUCxmcs9NYdxvAFFJJIvd6KTyck2/lhNiVlv0zpuKX6vzQSMR2ipU/LjELUJbOWJve5NVBvE9FMnTw6JHnPkVB22hZkyB0jOi0ETMt+qgg0NuCm8ljHHN2EFO2xrACImi3KtVPk8iJjjWejNFs36emugE1grmdgKFTeaVRPWC8q5odagqan09FjjqKluGZ8uUnuiUsJammoRHWAKiechJy5kxZ7oBhlm2Hp/Y1on+tVN7T+qfL5CCJxEIqVMBPGie/99VapiFIglvRRVbOjjkEO8xUMXpBEt8lRIAiaB8Uixcl7L+RmmIInW0XMQT0S+TPsIJWRsvbZYznTEUNm/pSCTXTZI8k9peSSeINROyExrQtMiNYfX1UnnBaTXKGS3OzxYKzjfWFTJFm/RSRYlK85grCQbE13ri7RpjtkiZfupMTJlvyUlLRgRcpGKiW+UW+uiTMN8OS2WRNFPk8S7z1rO/YjGkAk6PZTBB4qflERTsFcpw8m4s+3XV0FAaDwU5UJ1Bb9rpF6K2FCdKeNYm/tqRUTRQTOzl3UuXLEYIe2zHtIYO5erAgVfipJP+sn4qXLkoSkk7CS1gnySfro4D/KnSQQTZI8vEJXaEi3ikSJN6wEnl5b6qBUqL8i1XE2ln/1Uqp0wIpMqIAGlObv5KflHTDUkXAMk1jWyHcW3VScq7Qp8vkJSqRYi5li3LxTE6TI5x4eSP8AVS/BQV5ZZgYw+ROx0D+o1Q4oJBrjZ/EpWI8h8fxE6RmICVDSZxb81zJJNBKm8iJB5TmghwwTZM/06k1oYo/HgpM6GCpPJX3LvJy9oSpMYjVQBYADdYnXEWSPK2HBgJyFCxf99Bm2kv8AVykaTKl/Ke6G1n2qYR/KYuQbxrdpj/xe9eSCKcfBJ/JydiLKYPXLJ0jbSQBSqjLmJLfupSpMTit1Im9AU2vQP0qhKnKDGLWPoKSZ7aYANbeCnLI2EN9Us8Q/9o7uI/HjyMjoJ00ouc/1/Nj9v0UlzASsMhtgiol7xeqAF0HtFTUlvxU3uqsjJHWG7PEM7awMSf8AnxcomKaJF5WnGGKxvH+pH7dn10d3dUf5Umn+eaTlyeIZZUibN5jrC6RUt+CO4Gz3flKT+V7HG+S31mJaJ+2ntANa5TwfupI1NlPky5nZmW3lJTPXE/21gaP8WGWgsXzlDJ5Vbx7BuIEzSdHRPNExTRb2IAQNTAZLaJ27f21u0i6jvrV1S4gmICZTxKxcTH9RpkX184bspByNr8lhCpsYZb//AGY4iR9TRGUwVjJBJsvBid2nvN0FFfWtemSL3MdF5CRyKY5Q0RFq2rZMoznWkWNZ9HxTiAdXtCbjyqMNzsjKxU59NOqJisAh8/VMOPGImmbqmUmfdMbaMv8Ayh8FXdWqc5PFWzr61CJbTvvouOD/ABVIyja6p/ISWRMzRmQv8XP20RNSECOr8FU5LTdIuKAyrbdf+dYgRLcJJNjZ+/BGUoURbu/WbPEN9M9vIpxOtIfN8VU+TrMZosmIk7o/bQMRokGDBoUfOUnElXtHKoyePV0xw/rdNRo/tV4uEp5ftb6dKvbrepE2z01Vi0aphhjk7JBWJY5Mxi41fEbpEkUoXaqqObgmH3PdZqMu3/epNG34Ku7fwpqG6JxbjPQDMHZkX0dNCRy1VzX+lU5IxJWLFcQssRt9dRAIpD6PkugIkbnhZ/ic+SLifbk2uh5OInrGtU3OqRSps3VU48uKXNotzExJV2HbOtE0FW9VRMCWOj8FQ5DJMzPSSzuzWmTiug4GnB/RTeXEMTxxuFsMrb331oJP82VSZB0j7VOPJA/LjxisvFCH8aaa9NBxg8ZfyugI3keyoc2Ty+6xMUQYJvGi9pjZvgq7f5pYv22VDlft3GJZrlCxgRj7aYHmrB0NlQUJUivFQPcvpIk7/prDL/nXxo2VYyEVsfh/iqckCYj1JZSGjlxPTQY0NQr/AKCoc+LazWBuOKxZmHrqYONJoq5Ap+KW4xShtVzEdto0zP8AITAMEVKfiwQKhQ3dCcXlO/broIk18nzVTvM+PkqHNp5cIiMzahM1yiqznWiDArX5VxA/lOcnIdFimOUAxbyZdMTyWB0Bqw/OqYfFhDfOIC4xT11N66N/CZEw/dMNnLA78qnYgKD10zxrD6rpYdqp5P8Ase5lGpsnBHJge2sDWSPBvVXFKa/D90ymOoQVJgbJoHvegEmCC3TkrB8SqceQzxUki5jLvspyNBBFYo/ZMnar8k/F5RNOYZP2veFhP7aJgwbrf0P8mnJ1TCr7ui3FLWS5rMae4UifdViSQ39p5Ytx+6GzJkIb7a0CbK+6nAt32qqHLHth6iovGxftoIjk35rCv+TSOF1vMfFHxqJAdpiesH30dpGk9VQOipMs3OMJIhcdH66BNjUN80EAaw9EZIeOLc8ZkNoa3po0437n4q5mpfx+JhlIeUgPZ9Jd/wDnQI1ht0ViLigf0mOXIgmag2hAgic1j+2scZOxTjGQqIbd3lSmFiCt56xF6nWbh/CQIE6onyeJG8skbcj3THT1qtYA2fBImDNcU3lxiAw3F/idUGTbW/qZNQ25WkVlt6FGSmHZMzM7TCz/AMae6kdHdArW4b5oq28V41Hchz2JdSDX+oVY1I20dnum81YkrfrmarkSnfWgDeFqGpuicrPcAZGrGKOVzF41qcy/xNC3+Jjn5SF2MzR2yxijJ9dBg25av6TEGv8ApMcoPbAzhaEkzDCToP8Alb+5i4bH6mOXF6MVJAf3yYxrabVsmTW4L8nxRn/8nrIJNXD/AFtrHIRst/QBiIfqi8m1W7KxCU+Nchn1dHdiaC4WOP8A8UfODieDiJHd2N5k/SdT/IrKxxNwf6TefBhKDceTLaxv6ddHmTXZMGovRNPREFv9dhZ8itTMHYrUiDfwL9wjLKz4yY5fUZe++fXRkaRdA0ZfVOfIzEZrZp3Z2U1E1o26qxHbQrHyEwERAy0o48X1nSe8ndE6mob8Exzk6dLIZFmR3n76xMGoq25Lx9m9E5ygjd90lu/Q2jUzWdG6+SkTeQQ/pMcycVhicNSux6ugmacUAZD/AOzf0mnkhargMbkzLd9f01qEmlGwtJAgedU3m15A2zErMT12jUwI+UGtSEwzUJBbKNX+RBieupkGuvjzRNI6JuL15hZybJKQthbdaQbiXKxymhEDim8ypIZAiCUWTHT++gxxfintI8H9JjkeOyxil8XMBCl3jOppOr3WntIBh8X4JpztymLivaBBWMa3dpcImeIsqecBiGKjxvHW2emoBuQ/pBx0mz9E3l5XiZQhLwY5Szt6TomL24+KoyNZCJy5JvfSi0iHadtA7RlLf2gHeybjyzJhT3AkM4h1qHUPotNKv1hMeL9TDM74g5EmNBkGqxkch+uE0ObAZsnkK3nu6Ca1utJFC/HZN5xtN1nkwEREWKHfR2giagJBiW40VBmZ5EVU37qFIb+miI/zqiQTSRkHD+1Q5vERZzVrM8cxZdU6xrpR9FtAQqHyDXL29SmZtvjFytamKTHhwSYHAN/KfyWUpXabykyn9tSRiRBqYb+1IifVMc03uRyAS4lN/wCnW7RkNwnLuAGyeUc8ifRJibAZg+la0A30WOU0I18Pf9TnLrM1WSfXrFX1NRBiNHojkaPRPuWNI3cPr/zqQTERDut3b3d/ZOc55QXATE9PG+kjH9XiSAQd3zWvbfwVp8haA3ZUahjM9v00Aza63d/yUxziUrdIYxvskmt2yK3VEg0EPwVDmvtgGxnjspspMfrqO3tqN1tIyfh6phoi6N+QFksS7b7aZIk1VzPCE5y9tjFCnJmJiEERvGt2zUUKL5VFAnHHLKbeU+5nMEjM7RoN+KwJ1sAnGOU2NYqksmmJ63OgDlDeyQZFH1/VY+THlJOX6DEnuiH9NbiLtsLDu4SG/FP5FXF1ELtLUN6Ljm2ykETaPNN5O9xUiKM9IRhrG2p7f/i2AGUz+fb5qwy1IqGOXR9SBZ1Intg1CCRb/p2THybMw/tJsaf1fvqyBla60EChq3Kqch//AEgG0s7tLqImmjfyk5CJt6JuPN41E0u3K4iLDxh+mmKTaqowRSze8KpzFiRrP03bgcf+dETiYEIB7ZNizRN5IZGSeoAbKuBxrEDVIjor8UioneIpJhhmQ2nUHIASiDM/8t0R48kmvJmYmbX3OS1PrpkZGlFXcCLKvGyRiQMxM2J2mszoI7cu1EjHaFUXj42sx2jG1GO1up7q9W+qe4zHBNx5hujA2sTEVNVpOPIlT1g+CpMtXe4PccTBxavWIktuyoZECDLcI8eW0hKqxdyuwFF+uqmBBqYo6rEihMhU8+EPGDDiI35ZYAuvXQcSSCW90HuATLlEDe56HHNA9dTrL+1QyE0pkE5z8ampS1zlmJQl7GmNStO8JuPJoCDMjmGYLZ8nbP21QGptDfyk3q3dVFq02aJpZi4g21zgCob9tUnIHcJ+PPkN+UAwpiZ+6ToFoA937JkEyYmXVPx58eWOSJTZxgzxpiZkvGkWiP3VST2ist/KfzYJ5e6YzahxEAiZNPboLJ7jJFwn/kOyvQ2ZwcmAal21ABuLvr49NkAgToG/pP55B4uMm4rQw5Ir/jVcSHxWBOkke78k0lZ459F5EMDMt6wkg1nkwrJN/JP5coBaYjq5eSrZMdNScQK6N/CRlqLvojx58mGIlIjDJJMk/aJ++t28ea1hNw/uVTjz9X8fUSWm75GsYNaA16tynvN7BOMYE39rMzC46J/RrGlP+m/tM9Qjx5ptZITPSCygMemsccTeixiP6meblP5kxMi3JPXDW70++ioEiz0WJyEQX7pl4v7uLRFfi7IW/dvSK6a+KJrq3VHaFBxg8SIlQIiv8baogTSzf6uuOYAt1TnNAZupCwmQRoPTUEAZRB4N+SO4RGjom483MNe0tPqbdvpoOJt1b9VQIBpQfSc+Umhl2xEmBEJjqzojKIN/tYCByLfyj5FkspbSiEzJd/40kxV8k902TeckzZaWsrOC5X+2kAEybDVusJGdxVU48oomqaHeLg2TfUVmclie7aixzahPEtmD/wAPH00kTqtJvV+yc5hyv0mqlCWYbjb9J1PaSIo/JJORpLZQGdyrtdiO9J/TGmP/AJTCZp96KhyftyKPO1/TbUkV4FPdiRNRzf4icshcxG5JQJKTWe32xJFS39KhmJANk3kYsR22OWJ8q9q1rA0qFXcAdRR0fUI+ScbbwTEVWe+sTtLbumQTBsm/kYHyJeRilLwhOGLnGiAAQ3RJIGU6J/MDZaTyhZn9wR9f6jQNS296kgwPjwdUxyEGY+rEv2b66m1KLE5AzGg2b6jeQosIwHGM71EkawGXVviqBIpNH1TqyhdiHHub5hrrrXjKnVIzJtBq3qml3n20RKiVUzM/etTGkCVQyrKJ8kWSz1Sj6pRO+tGJ538lu7uoIng/2bpvNN8sLERi/wBpBGHbWgTS6oHCLEF0RfkZEiMIsRtyJ2gdsakYAjimkwCJHNHzmRtnli5IZQUvbR2wOLbCQSDwTHOkeXGyWZSPLM5tdBxMyB/TbqgmL0dU5zHCT2zLON3pGiDMGxTMCB/oI4uN2XMOLnZ/XRHi3+KxmbGpZTcW96UqhnqOK30Ggk8GysCBjpKJyePKVo9bOMO4hRYa0CCNJf6rxM0Ev5RPmlYiczAUuSZIfsR9jt2/ykEGmqc+QjlxqZhB6qOU6To4lvwWNaj/ADDOqY+Xy455ZZxFOSdxfrpIxuE90G/8wm8rxAtRCZels/X7akxcpBrej09fJHjzIc4hCi4xiI26aTG6wOosEx82diGRpbusZeu+ggc29FUx4vfrwqnOcGzvAo2SFk/2WtYiSNwtIJj/AKI+kT5PKDyh7HQVmXLtsaDhGyxOQqG/tMcrniz7txICKlhg+upI0KTlkDB14LXFuzJQjXFuXjcVoIJNm+nvhkBEwml43C7cp5bm1sResIFCW/pV3dtqSmOdpMlrIJ1xYeW1xDoInHi+XotIsmPkjjAiYvlRfbEfo6AKEhv0SCNbPkifIMKzZEJEbREx/RpgxwhalhER8aOiP8jFVEn7sKSAC7eutUkChb1WkAVB8W/JjmTBdjcMZ5VHRekd9IgiQ3pVMwNX190ZICcoxyLhvFiS3j9NBMngt3yZJq9/lF5brmCESUszEf8AesP/AI6B8Ud88G/xbycT+P8AqwwB0dtYwabrd3dtMN0TDEQLGXYLYmhPvrEVrqt3d0nSd0Hm5IVWJYTbaTJfbQcQDURVUDBGib+SBT9PWlZ3HUjAdHpwSMpoZlDzjblQFC7bkSrONVAnR7KTWeabz/dBtuJEPjUSZ1PbSJLqt/k6w5f6t/JmZvkyEJAwy2b6qCKhJMUMt+6Pn+2WOy7wVZi++j+gKx14Ke6DJmXxPVB5SQ8pKoCeNTcyElaQcgaj+kgkDWqPkUQ2qWATMS7fanTUGkNwpyyiTFQtySJtzMS8YiSbZHbRUGt3Oi0zp+uqHLlxJKCIlaLlcyr10z/0boOUGBs6oiTMRFzMAsE3FOmYoEdxvImKt+Czy4kjAVfYUTCDRomtAZZT3ZASDWUDk2VxNwIpkKeKxZH11jVBy1lZ5vLrY7tTttJG8V30AjW7Lqp7yDRL5SxvEe7kxDmL6/f9NWcjEjVPECeazynjLEciYllCeWx0/tqf6vs2wgUpcoHPjWLrx6f7bJX9baYymViMhrQNsIeRMiSMqDAxnyoJjSBlr7Ke7KN/ceCV5cYYUjYVqAhm4GHGsQZpdOORcP71R8wqKRrCELizlEprdpJlSDI/lvqt/JnMNe6oInryuXrojEVfmtJB4y3ZTfkZrkQyWmGZioCDVDGkaooaCXdB5u69Sc7/AOyRHU1hiOHcid7oeSEJ7QvYNmguf620jEGoujumlKt/qVSGhJglPyfWXB9/0wEGNfjyT3Sb6/L8Ssu27NE+Ucu0EejrRN7Sz+einvO9VnkqVGZnyKHo+usIgjktIjWqBz4zExESEsuKLqJ9M61Y1hv0RJN6JT5N+NX+4hku2h++sJIlaABWEnmrmGiKkNiH3Qmsf80mPJaREU9UjyUDyqa2/LDFO/8A40i80bdFpEQfp7oSxEzJEzuZYsmH/mdbjYwigpaEryLsJh/IVzttTOYNV2nojuMzUPi44recQQsdYU3qbioZD66IAro2PNaaTu6pfPksBFYaiLxkGdNBZ8lgaRY+KHlJ1elw2s7kMJoIIPB0dkd3ESp8uXGvey1BeC6DMR/nTXSyxyJ0pP1qpvyLRPkxMQYPGpDLf/eqOImdA91gYMmJS+d/kwJJBFysEsRHrpgVosTkTo3ul5ct7hu4eT3PdyymsMx1s7dUE03fTr5JXnIGEs7dSJ8XRFTu+qZ4USyrfjxjkktekX3jWIMQPtsrAgXfihNK0WzytDLGxSf50gZTx4N6Ke4RSrfykeZLBMz4tkXFNtrk21oIFaARKZmRNUryaq5Yj14qpE2nWtJIikt6XWGUGKS91N5Bv6rJGz+vXRBI7oW7gRybhL53SqXQ9TNZqd10gUrq+i00rdvopPPla8pvybIvyPaM4ku9XGJEPxTJmG/NCQKRD9zH7ZjuDf01oO7cIJncpHmzIJxhuVY/+YINalQb6LCh0OT/ABIuLzcWWZYIoDM6YOmy3cJkmvNT5sMs9gllZIOLmI66cImi0iYuUH5JBo45kZKOXUhZudHaDU3WmCVNeMypkiStrGgb1U14N+iDlIh8kv8AJkhYnlLskS9wWJj+2sZFTtxcpI0DfpQKUq3AcYR5GW43Wo0gwCbgrHLTV+qDyzYs7A5kvvD6xqu3+aWjVEjSbOjqp+Sq3MY3ELKYln+2ntGq0mw9RXikeYMN8mE8bqM43OtB+tY4kY9wQcpFf8hv2U3n5cZBSFlmZnH7mU73poDxTIF6uqkqEtXn3XcLj16aZ/5FeDeie4Zcobr4JX5HbJG+Y3d7j6joA3RQVFYb5JFiTE71Zhg5TiOuntC0yJoIlK8qgZH6QzA8ZQv++kCkN/l1oBqNlFVcQXCgRUMyeLDroJ3dYWnUGC6IPMOipFAUdaAkzWI7aoYkt9EE6nRtlT5cnkYgOmb68XA6wAEbqQSMoH+vL1eyR50OR6s4d8pG2dM+SZr2/wDUN+any5vKqIp8pRu4S5cRqhvFXogmIM0lypqFsXhnkeVrE73+mnuyJdEAmFN5+UWcWfIalTaPNfdNmkikGrf4tPaZNtUqgHlO5Ms+0hT63qu0k8NkAi+vldT80YxURXu3e9+mqgRLD0qqg6+dFLyhhxKQRFQGS7rtqu2amyJ1F+D0SvPkyGIVwIy1JBK/edI7Q/l+SBufpSn3X5fksyo3vjGktvVPIbcEjy3mHa+RNciYJXOc6QeofLRGRM1s+inJL+5YMKRkAhM9dUagA+ak0iKB2S8k7PrMyAPXiWpZrVhFIbcKXmlCHS2+V/iu8bxGukCZq905SbUH4loyhGycZJiBcUHUdaNRYIJMzVv4SPNrM8ew4p/v11pg3EP8UxeCQApqpcrNjAtE2O/eZjWqS3totTHkEjyONOFoG++RhmKoNYSa6v8APREkk5C3gpvLaIia8vcRMEkrfTVwBX/krEYips3+pF5LhIjvaZfJionVAUNvzzUzJ09EnL5AkLTyHlmRM98f86QJqUUmXyCn5LdgyPkRMtAb3/bV4gAReG+axyAMeCV5BL5cYh9riSIKmYeWSdVWBSSoIOVNVN+SQ8XEzJhWXl4zDxZ+mtY83dERQ3b8lN5ITO8pHSbFqTeMaJM1spkgRdKoS8qwWEo1tcMdtIBJEAvylTEHW6k8g93jC7SCwetwmZ1UGICmDJg0b6Kfmu6bvWbZQBePlnOrOIHN/TogQTSz+FN5QRJdR+7/ANqnPb9dFOiJrETDCR5u8ZHE8osiu8OmBdvqoMamrfRT8lpaOP5CxF5mel99UItrLfmoyOotySPyHGPd5StmOoz9adMchG6D/VMRAf7upHPPiV5ThmlmGGW2q31RAFCg6HXolcyvk9GpgiJAiH660kQBZuymQbj+kjyISJSwcj7q2tSY1u0ktvdBGR4DdQeR2PFP3QxOVoiemrrjXJvzUmCeHw/K9kryEV9tz3SJ3DMTGpnKYUyGbP8AEjy4lTYkcZccfSOkXrATWj5+KgnK9wpvKSYi6yJSNbeJda6B/qDGH+rt+6n5JLO2UizrGMV6ujKLV+v1TNZNkryiZklnteZcb+s3pFTIugkkwH7qPLlJXefGgkcrWa2NOOI0s3qpMY2be6Rd+TvCKN4mINx1ppGNnxlBmJbqp8ucOJGP9ZulvqOL1hidFgO4yLt6cEnNiYzZU0Jbu4++nti5pxUU6/Sm0TyFLusPR/qD76SZMY0L0U9xfBSeQdcMdJnEcgk7WawFarGTXQfDtVT8pSmwZxuNN8uSx66QAKG6DlB/myVTjPuYYmahl4xOVM/TWP8ARhcySbQ6vdT5fI7BDMvKpnAR/eL0jEC5rwf2tkIvUs/Km8syzIoyUXMkswEdtMilFzINtfdS5cuJ0OW1xAshhInZ1Ix7j/4+Kmpb8lFaYwkd58TCSsz+taqADOoWpMmqnyGERN5HMwvEgOm86wJ/5buucvxU3mk5XeZxUUcVlWPpWq7dBbgxzUkgxKTlyqVj93RC8FLGgEWxuoKk8gBcVmIsSRlidIMX+1OWUkmHd/qny+QnMjcMQw9OTmcHrqrWuucE1sFHlyVkyeIMxWAT3Ad9awjKFoFhQeaV5PEkoduUyVcb52nWjXLdcyKkC71U+XN/E48Un8rzePEmv06axkmTQOHCmBFzD9lFXljlX7qY8bzZD/T01RAFdFORxBpeOf4kUwSRlojj0Sv1K0HlQqSYkkiS/jVKqH32kYtDkOOT10AAmApOYvrxSPIsT0Yzsw+1ftjTECigzE+AlReaz60DE2buEDW1ht8FGUHSjD+kryB3lz1jqv8ArOkDeik5dw/m3l6fqXkxIShOS8TBfuUO+gGsG79kEk/1qkWLUJ2GFlkqqfQNapoanj8KL0H+m2FLlyIiPbUf7REXB1/XVdr0WBmp3UnEigCBiNoRnjG96DkZhSSLY1PBbkyRD61h3OIsyUZjWBM8VAyiZJI+1N5YuIHBg3PFY26f51YAfyt3ExRvwSvydodpkJkV3qdRM0FWVgK/18300SvyS0y+KxEuOmS29HbQBt1UgwI49Hog8l+ww3Xkv4oKL/V6qN5kJkmmhb3Q5FnjEgMSLBeHadAnkD+LWofheEOfFJgJ9ItiJlau9ek5EXXgkzTVPM1xSZ90CFQ7NzM1osOBb+1sTBq/FNPUe+ZMNPQir21obdVUkCH4Pim8ki5wwzMNTMTM/VrTMA7t+KsXg2f6m/k90cszENJG8wiDetAhEECAac3V6qnHkZkid/EYfGLniN1NxtoMgSX9JpvFHxTTCYmahwSIDTyg9ZntpnTTi6KscoBmzblV4rDLPfeGK7zrE4mzf4tT/QoE5y48iOsMR4kDQmJv7aCIqJD8XzST/wD47t8k49qAlhcXM2YvvoEGhvKqQKhs+Sfj8ifjZxnPlIGK6X9jVHGY3VX0ir8nVUORu2XmBoaqMctRUGRV6+Cw7rxdUOUHrurH/sG1voaY7jSVckiMrtspyiqmIqWbu5K0EEkE3lNAYNSL8lQ5bsMRi0ZiYHd/xra1+FQAAgc68W6qvF4q34zDthKPPYn66xBF7vR16roJAh7qh5Y2iSfF6bsfk6CQPFXjlgTVv1TTgiqid5gGrqc9tVecirBECTTx81Q5cojymNuUpJybLl9NTQGdD6UXURMt9fRV48xmt5gqImuIInL6zpNRNQ3oqiKaN/ichoaPrWJKIa741MELp3EH/wAXzVBuXJZKtwz6n6ae4i1lWJMQAYKqMEPKRq5m4uakrQRqkZUpR+mqfjzK4zFWKOJnxbw3s/4mDM43V/1jW9VabPGIcEDI4SIZ/vtpEG9CrqC39Jjk9WproMxI+NybOggCdXv9JjEjuF1Q+Qfy4pPQzmRjOOjrQBrL09kwb6tsJiUq+KMMssxVs3PrpjXi3dWMwDBsG/dPHtqTdjyGMwlz46Jraeab1oU5z5ULIiotgnksQwsL16a1STL9PtX/ACefRV48rBYGGYuboqw6upuP5qVVjX/PknEJsf8A2SZO8VCd71oJvZ9VWMj+hEpjlW1SRIdZmaSanRYyFY0ihpzTeTGxYP40h6s40iDQ+7cpxNP62o2FlIiUWLCln9e/fTf+houlcbWVDkxUyrEPJk/UBGempIk1E+DumJFCE/m0I2Y92JzKqxPrrRJpYINoltyqHI9oQPWGBEmExLGtUScg3ZMGZx9W+KZTDE1xt8pU39s8W2P+NYEEyG9bqwdG4RwgeN58oV67zEvbT3AiSqGR0kDyf0qHK/byjEcWJJxTIXnUdvBuyf8AWz1ROfIh4xlve8wYfHfOpjGszLhUR/UiYHgnOd4iguKI3sa1j3D+Zuqvyb8EZT3Vi8cYZFXqcttawjV+i1bGxeiMsQDuDEbnSAhJ0yJktgpGQNCmEjbIyfuzEIfl1zraybuU3pL+E1zF5uV3qo4zU1etpNDRamNNYb5Jnk0Lu4CeM5JgI/x+gMREgP35Kgf/AJRDlHzWPEMZQWZEfz907amBc34IAERNG/xF5q0ICTEcpxUTMm/ppAiov4Ku2mlUTkzG3/tbypuliUorQBqsO4bw9eCbyMYBm2K4gYZn121MGZD9KJmbz8O61TAUH5HrKYIzrQQJTSKw38ogdWcf6irHFJOPlAFdt9BImAKLQCCQPxUnkDZWYAJmyPFmfqf5O0URW+rfqt5iO7T/AMida20wZmoCBwfy5VHlwZJB3+2zttX11ABmdE1JnX2Wk5WXUJKxc0wWu3TSKU2L8kycSm8mZ8kj2tHU/ar+K+k6kilagrAGaN89Fjnck0xOGZw5PdHoGt2k3NaJkxVOch3ePXeV2UJbk+mj+h0Wmknzt4fXrRpi9pOnJiMlZf8AxqL2bdEzJg7JpxMswfu9HNGP6jRpTX7f0UDHUXTeREDOb+tDDvHV0Q/VTUGteT8aJh5TJEzPiP7plF8ZSp9NYgDSnsgkxWUTlBux442JpxtDNaIl/Ke6BUCFTihdDCsRClrlh2/q5N+DboXHbWQ/VHix+XaO2Qc2xyzGggTKmcSaXTnIeQdMVjPkFikeupg8LfixxOLbum4y0TMCyEsz48uLU3/bUwBXVJJJjSqc5NjPe7y98IbaANrvVEyG+iceKZXN7+iU8sNZ1Im5b9EE7UceSPYfS5lgONgzA6RNSw/RFDU3HHqmFAjMBDOJ91xI07/86mBJKoilN37DZEd6UpPxmqU3I4jvjOt2xTRSTRPO0BbB4+J+jCN7V/eRW1UyIkmJbCY5NqzhknxyRvDjWJy0bskAH+hCfzGx62IoU9emNYGNKFFQZN2zzTCKeUjgn1IVP9l76BAposDqG+Sc5LvyiDEMXMe2ClP76kxEHdv9SZxPcG3onGBS4i5vffjQeO1RrRMGaoGciMpIerlOckeO890XK+sd9tHALEgiNVYiYmY2SA73XJrUCnPmtJAo93qj5swxX/zEVd5mNa1BZEi1JPN6pzmMvERthPQRVjP9ZNBIiMvJ7clrGr/U5zRW06eURcbP4m+2tAtqtaBbpy3fJUOXGW2p7RgkK4upOMCT7oneh9Uwxf8A7WWi9As8o7nTRrwV9x0Ld/FVOY8SwYWGyFfI9dH+S5f6iQMoNpb3VBlRbuFFHoiRV3onWKDRYSLF7qhyWSAEAuzeKDdjc0EEc23KTeMpVCuM1V4qcTMMwMRqYmqwMUxn19FuKFHIIUrec8Xd9NV3HWoISTSvqVXj8s1yT8ZDHFhyj6WaO0JINzMhO8porlvFHGSoIvpqQKRoKfK3cAbuyfj8kRlxMlmJgZnrvMa3aYodEn+hw9XRVHi3cWTN5Iubl9dE6LDLIZSaQ3dE5cuPKReV5+txg/TBqiBlQXb/ABY5CIMK3HkKxHkSmEWeu13rmcd1pOlvp+HFMcoiccojEZJhIAn+2kEkWqFYIkk3rXVWOTGUmNjeDeIk/p1MTcNsIJEUsHZEgbgYy0IdmWeuaa6a3aYo3dV3KnHlkX/8Xi9yggLvWobP6cIJpIVjlxCbhlGeXlMy/p9daDpdYkREf0wqHMvb7Gy5xD6a50AmvmsQY/m34nOR29pImCXlFcqhk66okiootJIq90x8jTyRKi42ruJ3HO2t2nS7cLQDUaqtv5X5EEeLusHI2MY++pBOJkFbuOzd+SY5cuNrLgkgQ72e57ar+T/L28lv4ji31VuPKaQk25BBybgnt9dHbFdGytWeK0m7G6O2AnGT6baAYMCCFQyBgqnkGGJpEbK5BiZOzpob35t3WMkTLb3Z58EiLgYpmQuOUsG+/wBNbtgyP8lYE9U5zR9HkJsNvt6SY0WEWNGfRYZXM+TfFUPkqxZ2WzJTMH9tYDaAW90V5h69NU/lNjvN5oSej99OQNii1bcfmKpy5W6zSu51Ja21AEFv54qu7QQ56+ax8jHuBiJzItQIP/PpqhiJb0VZEA1VePLjJJkiUWt78U/xGiCbeX14rEjGxb+03Zm7PyN212fE9b0Xrd28U99Y9E5ziCep1MxmV/403DfygRBIMOWU/nFL0EFrAEkJM7mtM/1rxV3EUPu+afygAramKHvDNHprc1PGIbojKGzKUxxZblnpmxzoME0kQ/BUDJmhTefOKepFbkkdnRiIEfLeq0g6AtsKn8knu/8A1DFCzE0L6/bTQGBefxbGZoaPZEZ3BMbbzh/71j/NQHwd0jKMYiR9PxTHK7ialDMMTdm1y9tHbAtRuyQRZNx5QBPKAVnE5kXYn9dbWd0DLGOLqnPkHJmHxzIeIgtJrRSt1r0o58PVN52niltERHrZMH1+mk4gjulV3EGH4J5JkghFoq4ycm6z07amCL2Vd5A0PkjF10ZOkxsMH9Ro0rf7KRl21NB6onJgDkQkwZg5YXC60AninEgX/wBKnm9PLaDk9Oiswd2dTrR9evskCnGU3mdXHZjFVfunbOqB8J4o0roejfNnmOGYjMVR7ie/fW7YvxT3VqRzdURA8YkZqiCGYHiO/wBdEC7fosMiROm6xZ//AHHtwfjPki/edNqAKxmZk0f74pjlMx5WREk7TEVf1zqchAkvx+k95kWfFN5uJg7s/wCtyQ1edECJ9kzUkXTnyYiOQ78ZJSZ2STadHYYqaBv5VDL+on+kePOHltYyKzfX/wDG3QcTYpgwCBYJvImRka4smDY3vH99HabG+zdEjKaaT0d0TnTBUV65JwUPetTkKyTVaRaC/U+ybyUMhtNO2Tk2/edYxNL6lUDSj+k0xD9XvDNxiP7Oiure6oZX4t1lE57+SbcZhCr/ACmCH0nTU0uqGQIlvmmOfKG5MBF1L0YSf00UJAES38JBEcPNN/J/tIE0sjNxEkzGdEHgfL5VWsa3TefX3OQCKjhSCs603e6JmsivNE58cz1ryiIYuXiMQ63IVb/VfdBORGtx+JjniEek0F2JDL331JgXmC+CuTMmnF+aPkzZLV53mWBConGtIH+ZlEiI1b2TceWAmo9CYowYdTAJmhEP0VybI8eRTOGZgUjaU+/ppPHVTIN5Mt/ib+RqUxkJvlSM0M8ttbtgSDKoEC0t/abz90uTecExubj1n66kY5W02fJUTS/imOZyBALy4tGTC4++t2xaqxJEA3b1THMhuJMTPJtK3zqTjXSHCRkY5LTMUdpiGbuCYB+sxrQYkUVjKRAhOK4gu6mTrheP6V01JG+ze6wypBqBsifIkzbKIszBih21jiUzqE/nG8XYdSCgeP46O2KBaciYB09UeHIuFDKTvVTyrroIyHFY9wImfzgE0lwjLvxfGZyJJtjWBIH9BUMiL0K3HmwlWz7l8ozMD2K0nLVORDf3tCbzQgiNr3zUll9q9NH83NJQSJ34pjnsk2AkCRElkd86O3EVW7hJh7P9THy7plhYMoxJlz6RrHAEQDZM2q6Ph4I+URCO87x6DMMdsdtEbeVk902b5JnlB+TiQp2MwNO+sAZoCsTrGr5IzMHulZxHio8ipkj76AKaQPDksM9pstMZ5SFe4neoDp6aIMvi7rDKb3fW7on88s7zhtwrEGToaIrAs2wkkAw3slOfECQiJiwcES8ovxjq6YJ5pmv8wB0eqp/JAMJEEly+LUJH+dHZBpfwQASANFvONm+UExPjEwDEZ1hMXfmkGpAFQt5phh/dy9q73BADGngfjiiv/Io/vqicibuhzd14rM+UMrpExGpbosczRv280XnAS3bMSYma5NsT3+mpGU82/wBWGZJiseqPkcTeFsZmMr1knDg0iNTVuixy7jW4WkN0OnuicMxMb50zNL5I7iamaPowtNjahgqsgzb/AMZ1ogQbLDLuEE0S+ULRulim0UxXH6aY8HVaQf5+nV6JuPOZoDyYRGj6l/TWII5KZBBJqUBkfvGMQDurrSBUp7yDIH8hbyn2tImKk3CJmB20wAJCO6DSGHfih1aiPGV2JOr4h6aIIpNSscx21tKLJbUubz4s70EutAg4iw+Ud1JBqhIBLKJs3EtKWzE41iIWOcSQXPFadm96lLy7S+U6edFM0mul/tLOIyNmSqZGOT20XDlUctbCEZxhv2v/AKrETa3VaYPVScqkw27oHJRskDaSmYDyp+uiIgNsI/8A0N2/3nvLCs3DxkCzBcW6TsBX4+lPeDXigcp8VpvsPViCT2voRpqBS36jLKTWyHl4zZkL9YP1dNDFf6eiDlW1N2/VZ5x08fTDvg5IT20QOZfRaSKzV+3Sin/ITPu6vXJRIA1l1VrXRJmQ27Icvkr8VhqKJipWR2+/TUQZhaxgpfOfx6KPtou8eX/GtJJqD5pmKmCJQea15DnpIofbizF6rt2bdEdwBFoWkbm+O9Mh3Uhd70WHB+mi3eTQ1L5Baa7i13rr3udVBNEdwnfqk84nJcxMqfZcP9OgYzVYZSYiofAOtkOXPx9ZP/XDCkM3H9bViJb4pqaT+pHmkem2S8zEx6VNae3GJNEAySC31SeUsXOSHkGJ6f8AWtlpsgnUzA3+Xss8lEOz1cXIEZ21gDNbeSJgcH9pHkETXu2w3JOJ9Z1PaSaLdxN9ihy51sw7j0ivcRI+l6sY7WQINOHBvVCRajvREbkU79NY71jqt3ESdSW/FIqYixWToC1xmI2zemkS/vyVd4yBrBfypvMbl2T0/wBaAmSY6G2sYFrh6vRTP/PDzSvyKy1HJqVlfFy8YwJWsQSIB0fFJmNfp/CXyX3P6xtMwoNOt2iYCO/jD5IKD0lvONsvGyNaDG4RM0E0b8BukOcsHHBJyrE0eUlMR01fbIqat3SaRpMpVFz28pekxc5PTHfUnKKRL+UgxURCUiORI8fuPEMsKQfROugz/qKt+SMsjALbol5IG9TdfZcTfWnWxE0MSG91ga2u/VK8uTFgYgIKxjlP9dtdAcYkir4JFKR6JF6vpEnQ2mYXW1kqRmBVv1SPPEbGWQGNw6dNaKQbLYmDW7/VOXlyuXvX9sdHvrEUjVJBrMAP0SnIOKLNfu5e6y0Cl2rWiTKL8y6qbzkQmCpZs9qyyjn/ADqu3TUrWM1twbCHlD0LZ/KZluNp5T11UY61K3dP+TB1lT5cqf8AaWAhbjagxrTXWFhEgiqny5SeUjLvxa2CGSf86QNNQqmgGOz18OqXn7bsEbJxLczEzrVIixUg0bYU+XIi6/S+8QyEFdNIxJNIRI/5mSlWvLN13FnHQN9IAtZwnuJAACTlzvcwNhc0eWMawrRbjkVPycXCNPIj7mfJnpnTc1NQ3yVE42HwwpvybDO7jrPKOVVxjM6RjStndEZH/VAkUhZuswfXeDOHVgWhYEW0q3wQ5ci7loImLtvBM/bWxFK2fVbuyJjGzf0pKweUP47cjtEnrvjXQbYoBGNvlI8oMEpNH0KYiJqr7Z1jeavkgHRS5c4IllnkyXZ7mcYvW7qyBTm31Sf9f0XySqDMQJmQCWrkk9NYmUcBb8SPP9q7EXxG5E4xVRqoJqH4vktQMuxSSsJyf2riAsKQDy05AC45e7lAJOlmxCk8sXav5cWKI3n8Rqc6uI/otuUzcabKZN+jkm2PL3FZH6Oqy2/58Ed3CAyk8yEAQ38W4LieididX26k1Ukk/wCiEi3cQWyshUeRg/vqvFJy7ROI9Jfj1ScuXTfpPaZo4xfTRAJ/8m7o0nI0U1S4QWL5bTNBAnfTOUntVdw6pOXOLFa/L27bHGImHEawxJobt+qP9CTdT8rLvN+mYrwJ09ojg7X9PlHcDbR3QUCH8oDJvm6mIzpGv/xbstMmsqXLm7Tipst2jIxroMQMYopnbUpJtmOkVit3qnXOm1m/RFNZqXv6Kf8AJE4TLDtDBTy34/bTc0qW+aTj0lTXrfJlkgL90q9fErto/roj+QPlLMm0yXOQYd0JNuuqFFsspOz5eil592GSwZfTEnXpquam1BLfqkYFzEEYxUsZVfX+0VXREk+DfMJHmbWmFgWRiCDbZ1gJNVv8mr5Slt42/TbaYWd57s6qBcQ3VBJmtlLlyA62KC1Pu3QkTVY1Orot/RM4/wCSp8+fKn8Ns3WWXonX9dIDb6KScRU1JfokeTKqMcZbZcQ+Tl5d9sawAsPxQTTuytz4836SecDEOyTuTMpY1+mqivBbWKD1fsl83l+Mhg/16DAkknfVAAXhSYNvFTeQWybwcSZwHSr07kNuVMgmlS/JTeXFuGaQrikYjjdnj2mdaciIo/3opFT/AEbKbyd4w0TXkTR4je+qA01RG1pfhdT5MRIR49+zCdYKnVAHesqBM0mW/FK89i1UUXHcqCdaDqiuJk3Kk8uSTLmWGWtqYBHrnTI2l+PstxytZ6pOa1KwYhuZYY8oYlxrDby08VE5aU/XzScuYPtA2PbtMJv7uUb/APekYmJ0cdEDcXltlO9NAwBhEnbbfVCgXM5ADjd3fkkxOzKrBF02CRW+tMiBaNFNBd8lOeN2rcKwMOa6ekfprVN7dUAzTR8VLnzlqReLHKHKlVmDtWqxwMDg3+INBagLcpJuXK8UHyskRzH5NaSRYVgP7UkxKR5PEnlyJPIgmbZC8nt0R3Hwb9VNchG79FN5KM4KprDtOP631QGIIyxUxF6AenDwhJy50y0jLxYT72N6xjEz/wBIJMwNG7JPMC/dO0Y8lCWyNBGRgxAU9sGVLkoDce5YmVmONx7qNUY4S+K0f3qwl5N1XSAxU1G7/XXTD8FBO2myk8yaymMFxiA2P01h3H/V0WNbT9KfJXM8ugIH5bGdumqAgRYfWq1v9CEjyiZWJYTK49oLn0w6xIf4+im47QHqovJ2KpVxfjZNJjrEaQIMmURHixZTWDd9ZJlum+T3mzWGWhopJrF4DfzWfmR4rkptUdoT2hF6akTo/FQZFknLnmzjkNuTl/8Am1rrOkD1b3UkD/OXz19lJXsNpAXPWStaQQIfJScopNVPlyJJnlyJc7hvFEdNtETXQ+i5kmPrwUuSRTE1PFmrQmZ2t1Vrt80Txb81NuYmo33gW5JX9dYmxNm3WCccv9KfJZZKMS8SlWZqz+p1QG+q5yJmIenypPJZmbkIiYH223D+v90/za70SZF7JPLxImAyNLBilfWtFfFc5k1vKny+Sq8QczZcFDV/39dMdpkqLyZACis4eARxp3kNjdDvrTWcg/FlSTqbJOS7HUYczQ2VH660CLt/CDEVsdEjyMFFzBxmsO3E8h6GggmuVlzJnHgovKZQQIa8WYx2mJw41QEGOLf4g0A3L9XCRZm5qZLTrIVY3PrppYNx8qCSDApo4ukkJYgLzaTxSatdFSYN1BOt3ul8o4jyUCo93UoePTjpiqgk1Brk36JfKC9oTfMlACJ9dSe4ngf3iucHL/7N/Ck81npMQX47DhnT2gGYqysdJs+qnMEHj1c5cXLK/TTaSR/WyCTYXq3oldiOMR0YuP2tH9Go8aqCRFTV/iR5A1LvxhD/ANS53NVBI/qg5PzWkwp8uV5f9TiYldyxr1jTSoHGqAABWpS+Tt+WECkBX6u2tECZjEBGRJb0Q7mQJjlKwoWgQ3oqTwKj+RUpHn7sgk8ibRXydqJ/Q02FLN+JR/R/yEPIBlzdKdIptzONbXksL8Hsl/lBj1I5T7o3gk1QAJusMIEWMtleEOXkti5F4wCyQU2x+nrrqe0Bt9V4+7exb1RFGy2+Sxlftb9/7btJED/Krux/zldP58iEXxYLb6P2650gdpMo4vjb3TnyGWLwFyMlhK60SIN9fpaKxTV9aJzlIeoJPGCywbJe5D+pEbKxR7okZiBiwnIOGAsNPfSAX6vkmo5qvHlD1ORAR1MSMYO+kCbUIWkkAxVOcvKSMbZ5E9EghJ1JoKR7OVQr/ndyPNPbEzm8sQkHKWZNUDpqEjI2N2+KfyZtORcZxHc9upIxIO7dk4nZUOSbF08n16zIXra8U3/zdtlUmZmJJRukXkw3OkQQIqGFQNY/6TnNORjDdOEmRAUOmp7RHVWO3W7blVPk4kyIRNeN8VgkYqemiCDGqtt+ScTaImAqWO01iP7GntqZfykHtteFQWIJNpChbm+Uw/100Wgi66C2hKfi8uuwr7mECTvOmRDYVSCZsU5yRylzLJt3Aoe/fREibBdMZPEN8aKnHlxRHxmG1qPIvBJy/TbVGt/L7V4iKAUVZ4smYQUegyvFV/zGor/o0SKGdIVBJmJGSSKlD7y6wJIquoyGL5KnHmzBZBMxExEmW+nTTljvSqq+VbN/VVY5DW84ovyfyic/+dTBD9NfNWKCDZ6EeacRg93jRlzakcqZ8f8AxrTFrv5VjIzJoU57ZtxxkvtcScZYnW4/X2q7iP8AVlQ5RC7tzLObiFJX+s6LA4iqoDIRE+LfFOPkDfpFZ7/iON01UisR4qpMxiK/njf5VBRvlcBNxNGICNQTokEf5uFQ5fUzUFytkEZv00XNaFvmqIioq39Jznx5Q0STthGFpj3GdIxyF6v1TfHiqCsj6SxEWTm7Os6IArWjdOKQbbt6pzlbh28v3SMZxjp1rR/WuzL6rp/kaSiG5nJsmGyss6qREKu4gTofK79k/kMTTBmGGK674/qTt4SW3ShBo/tHyRkjcJ9swCNRMhEfbWgHW6uoodU3mZJlagI9zUTf9wdaDMEUW7aS37J5GBUnHLP+sST1zs6rgKpFLiExM1Mxu/kbDIdLvUEiarpOmhbZVBggqduLGFxiJ1N6Ceq0ze4jiH5pjmxs8W3cuJ2G5dY9wkC4VCAI1KfjyIeKGWImdgUJfXQTXuOz8ExO0puPIifLsCxkq+jO8mk8lR7hUBt7FeLBxUXBEOMkMzD/AFjRMySqxMji3zTInjxI22uDvjGtxCwyM92lb0TCTMPe5ln9VH66CNNVQINrl81hTEgtYn8gT1kK1iASOT+VjU0/0/1MfJyKP/ULwI7Vv6fpo7MSeDsquZKc58nYokDZGpjriY1q7lYAZHX5b3W8xgcBiZkiZxDio1j/AP7J7SaC+lP1McjLB7piw5X2pY9Z0GbRwSJ0r1RHj4sXxPoQ1AKNetaxMUipVRWtODn0TDxjemBEplHHKamNBymht6uPdaDYTZA5cvSRAxaVe49daR1+1RAFU3nyiTMHomXZ1v5sLKBkHDcJuPySzMXa4hat4uJ66KD/AOqe2bQ3zVBJFSQYOTEuVL5T5LtoJiduDdUwQDIDfyjYVTYjIMS//Us98akZVkzK1BSkOn0j5ePtFySTmUPXf9NE/wDUWCIg6Bv7ROTimByZNpSG4xGiZEkLAiZsW3V/LjNpeBd5SS4I6moHdErbng3stJ/tBY9McrhTfP8Axrdx1AfjKRtVN5oU4cZlTDcT/jRU3gyjLHGNd3o6I+cEMZDilPRYNpUjbbTNJ1hbtMcWU08n8VlJKhiDYIDr/UkxcWO6LKh8kRT1xttETNf2vUmoK08BPBOfINRvERUnipANP6amCDL2REGRIHy+q3lbDyiLVT2pvmw6utcVFXb6QSDQRDevinEvyt6SwRAe4BJYnUk5EU3RBNrMu6ZcKZstqFzmRGtjQDqAgSTQ22fz4Kgx9SPIgnIMkdN9T3RVEUpfin8zkTJ7osYZiLl8uu9XqZ0G+rdE4kzWVpgbOK1YS92HjMH01jmCIWkRxq6qnHlT5RxmWXJdlQQmL0E4zSUQNw39JvJiTkXnEHu5VtmdEYA1sPFaSN5Lom8rjCv45w5ZJhiDWgEVskZ7h7bJvLaLfyItmMLI39tHbUQVv5yNGffxTCSgtOBt6zAEP/LqTiYByb+EGkbw3yTcl/R9NpNiXroinB23WmlXunOWBpDG5SG+8Tj9dBAiVJ4Xl6J14sObJsv/AFwSydq0YkiovD+VRoJo/R3THLxZI5cWaqP/AGvP9d9Y5HVwtWxMKnHnxZGCqvrCoDP67aBQP1KDShtyTcXkcmFqf23tExDcfprGO3i264nVU48mYi6H9rFwC9tTkBcbonUzEt+SczJnPa39sStmWtSRpZbvBBBrim48piGGEhaqF8eIcieLtnUkeD5eK0wKWkfbZr5RiDl+6Iu4EiCX/HroJrOjfmmQaGw/U3DmLI4tEMl4uMOWdJFY1R2xJDfJW2MMREjhIYsbu/11JFwG3dbuuS3ZMc87M72zNfqd4dEQeMJMwTjZtlV8okRhg73AQ+SSOdA7uRCAbSiKXKiPk7IMvLxO0dP1dN6DVVidiqceflEyTgwY4kkTKd8amCDL18FpI2Je7uqBFFMQVZeGOIaJAqt3AGKJjkH5AFDbJjLmIO96oAETLbqUnLHZ+G/0JVRWPGLn2kmT9yRHfGoIANk9x1f39pzlQ4nORmomxvPppIBpo/xUCAK/Krw58Xo7MEcaIS4665nuBh8FJ7gJJpOr+EVNmL4hbEB7qh31fcJ4N/aoZA4wbt/ic5JXWUDpYMAQLH/ep7RE6rTStW/aE52SUjKkrae2q7YNAIn15LEiNQrnJmYkoyUUAPrdH66RGQhvqsDWcrNuEwkLh33iZCGQGHb9dTBmlA38KgSQN5b9LKvHm8eM8mpcvRmoiEN40xWi2VTGhb6JuPM5Y/14rPHu/wDsJJi9SAZ6rd/bVvTmqnyVD7oVRJiZrpK9+vd0EbPye2ixM5CFTi8eUpQxM7xiMRitROWI4rUmr9lQ5AsRDmSZZe6uX+sXHcOL6LDIZVF2wnOU0VOOJUSkYNtTAB4KZIprq+fNOpx8SbpzO9zTM/20gma2KoCn87t6JnlyLm7udkfCyITOMaqMRU2SJkwKpx485CTlba0XEt4GO2pIyBrZM9graW9lTjynNhmb2i3fppMn2ROWOMnVE5vFnq4iVmP/AG0xJJ0VEyP60f57p+PKDl16VZIBFEn9ToNu7/lRJPOU43LcZ9YLJd+WpqLJyzpDonOT9CVlstSeXu39f76oAZYw29lgcY6pxr2sS7ux2Rf7X01GQqisQKugfmqLxqN28+4JYjf+2tiMrC7Y2V1CHk1ElUSX5PSf7521QgmB1f3KnkX5e3RUecTJvSRAQM5YF9f8awxrI1V1NAafT8k5znFEEYEuQuxjUgR414rEjH/Qq+I9kfMmVHjcyf8AKOmQE45GKXn2fumOakjPHLURYcVG0jYZf11UDWlE5TlUp5jiTHSb3zTMq9tQYmdUD/UCQC9PlPxSM5iroISQY9v99B47NsVJNAmlsyVAs/W+LF40DiHPwt3iuWrsnOVZR9Y3uIIuOmqP+oujuxqQaOURkZeHLarjEYg36aYrAFW/lIygwH47pjmUJYspBv3lGW/10dlJ3TUnSKbz8LeVVPKC7mG/bI8rh67aKigkH8TjlFNfhP5KHkTZMd6/EwjX00yATcLElvV8afyco3vGYJm52uPpoABoIb+EjtmkiKt+afz9tD1SbXkrH3zqe0g1iCadFQkGAZqm8xjlNxdzLkE/Gmd9PbwfqgGSRDhPxZvyiN4p/FmJqf8AxqCNMh9JGUXJohOWUbWVDERD9saTIunvkxfZHybDaHd2hePWjvotjA8KLdwNbcm+ibyu+V2XB0qEf7b6wmIVdwju+2EfOv2tcbn6bP8Aq3OdXQzMhUJIb8E3nMH1G163MyVnUkVpdbupS3knOQtWeJjk0MC8oqRH/wA6O18lUk6JxbkmQOQRXUSIlf8AGgAAJ7pFbS36InMjJVnQNmDeu2iKwG3skZGgJqicowxjBNE0y35X/wCNHb3X3SSLmz10ROVeQykx5Ms42kcT6usQJgv3VjIWPmx7o8eSI+2UDymBC2qTOP7ak44xUUfFadkT5OQ3MpKSslRm4f76e3UQmRF3+pz5IQ64SHxgVlLV9J1ETa81bCa3gQ3dPx5CgrEdEDoSgdo/70dpvu+Kru7Qm8hzV+VRF4lIiXPbTBB3SMsiQA35bI+UU0PkM0QRxzQ0TumiDQ7Oz5qhkBStlvIcRIcZXKMMtmfHfRCe6KyI4v6TnOVspbY7kQzbHpqY/mNUiJpTkic+SflMk4AxUBymZP10QIgwrEWlHzJwehgpxJyJnR2eH4tjl3CH5JjlPWYfa3mKlnvrER9J4EyW7JjmTaNlPiSJGHbtrAEDVvxSK11HBEaJxVRivOWQJrpZoJhIOlZ4NmiY5Xl8v/1cgGiTfT3Hai3dSs1KPkP7mU2eOdunX7a0kaWXTHImYAgPi91Q57zN3MbEVQKH6Y1JiILPstMT8vwW/lxBy8pBMWvlfX8fT00H/V6LSSBJlP5n4w2sHGbhC3Of/Ok908AkkzN2+CPn0jyLiauWnlxk/wCNRD68Fu86gw7/AIiO673eHiWlwX9d9JFIDr+eiRlFG3ZMcmY8qqT/AJfzme0dtBxGt4b81pF4BHt8JvOJ8kjePVzMoXo7RpQuyABMCfF8Vjn6gvicmMsrS1KdNbt1EE3VVH+Xt1TefH23AS3VZ6dHd1IBiQalPdkZN0/kyEDEWEkFkokNa3brr8+qAZs+SzDkX/OJaSadaoIDfVOOUiX7InNibhHODYkxHTQAZgVTkQTGVrOUPNYJ8pXYNvcVnWis6rEgG9Hw59NFQ5mFOocWBBoiFqM1F6KnisMqXTHPiyeUxV2e2yIvyn76Ka6tsrTkCIiflHyEtipylTZWa41qvMuFpysLvn6rHLFR0aesSfuL+mgwG/NHcZAIq+fim8mCTxukgxnv3xppJKZxsBRl1Q8lilsZ5QD48XESHEnTA1tCZgzqhO0suQqQAisJG3pqY4Txej57ugEiZ6rPJeQBYlXxrHS4nVAU4LAjt6JuTlFmYlaCY8iUGNEQY4N9EdxiYmf18FvNDNZSIWD0horatYYgnyb4c93Y3E2R82TfpiYZzHd220doIQTWKhv2FE3mrUdlFXp3nPfWgiouomTuH8IHNJiExtM4GV6kXpIsJT/PHkgfIwn7Z3niFvjmenY/TW4/FkkUECv6t/JyiEOgu3QqlR1otvt+1U5dswVv5Gl8ScJxim5QWsaeluqTsClPkV6/e+o1QJ3jWI0DdkExjBs26B5rKtuQICw73j1dY6BAIAi6DzWx+icfxspiAldImeKZIt573R83E2yeJEZqadYggTNEE1kCqXy5dWoQ8U4zVCXZs6REV9VpgzSUJ5Cy2TNsIxlnYxogGLxRGWQu26rNzEzjLAZvZUh1p1OjcI7wINSOj5IeRHttRc4LJBn+ummBFVNIbd1pMUpOWrJakDP9b41ssMt7O9OKXym/IYbZISjHapqdVFKBvijuIsf5ReVuBktHIidMyakQRwhScrXhB5k1lEoI6vVlTu6RiYjQLGY2B+OCR5xDElRtyoV9XT2HeqZIoL+zolfk5BZU/wCsANBcVM6RjWl1pF9fluUHlNcoVJgMJho/cYjEaCBgJFw2PFY5Cf5Ihaekue4WTAklnTWOQmsw9vlHfetW6pXlu9yVZnk99hdNdn9rd2IBug8rrAy70Uqr4jRoAnm6W/UTkJB1b0SeXKweOJmVJbEOl/XSI1fNOtXwKV5cnl+S946MMkiR9cfTWgRAo3zUggb9yWZ92Ixdk+6ztnfTjJo3ok5UkXfQreUTL0gYIdggIHTQGik5aE08vf1U/wCQmI5OcEQKZm6i51qxS6wnESd+j0U5gublxD7YXjMwH99JumRtXjxp+cEBrxqDEjypXqKEfaPWA0MmfFbup5rPMBskJmYm3osz/nSMZFRREkmBMJfOh4hOVel5bIJvOqOIFKwtOIMaPVSVDJEkMvtxEsG39XrTWdW/aiRMUA69UHni1IUWSt4xBjUkGaPRByMw3zSvPi0zMRINy1cNjXU1oJOiIrAql83YjOcJbOysPpWqAF9PdYmRIklvzSLC54luDsRbY+uqiLw7KjkYgxDfqk5PEbVrihHEXAk1xdEnISLt/SJkJVZfbPHETIgni7iH9Ro61fg76HdFfNKrJFUWV2piq71ppFY+3CQdRDdFN5w/k7xbgt2hQ9b1UUqKLAjUf1HVKty3DdJv7azNXWk0p6v3+8SCKJXlA7j0oZ69TR3CQMbO32sJy/8As34Qp+f+rUETVxJLM52dPbvdMgVN0B/dxZGZry49/wC2nh8eyO4nm36KTy5dt5WIqqaluMXqhiByf6tJHIRq/lIJMzyZghGfKJfHbB9I0mdaBByx0s+iTlzOLU9Jqdpl24smsBNNXbkkGRH4p+Xk+6QuelzNNCHTWg2uqNBxKWYtqXZj27vpf9Z0xNTVTP8AyODfokeQmKjBPlEpDspOqGMXVExUnVlIsWMkIArGa8ZiJiTpqq2NkAb39UjzwBAueUTgAhwMdNUBFcjX0WJMUt6qTyrLyYhIKEFYis9tVMV4tlMG2Rr7pHmynFl2ogiJ3pn9dTEgE+qlvV+M5Z9z1JWZJuDftrHGkCXZIykaRKR5ZpV2nBixmL/vqhie6X7InnCmLyJfQiUhhmckOug/n3Qcu08EOXKL2srGwZPbef6dbHAC123CAe6kUHypPLyZYrvJTKzFsOIdXEGNS3uknHVspHl4rlgWsMTbELM6aAzRB/qrfTZSeRyFiSCgCLqEtg/tqu7sMapmNwFN58SIiaK8a9SXp9db+ia2er8Vr7v4dUjy5M2FxCVlWZ3I1hFi38LVBkXSeZdzcwWR+6xzf/Wrg2Q3ySPLlyIMRh48gvCNletaYF/VMmZ18/ZKRU7dUl5Q1x2lf6jVQax+IJgySJUuXOmvb1YFGGhE3Y/R1QgEy27JJkg0FEi09Zh90wtQ1FawOILH2iADGTfFI8yZHiFMm0TBK51qwFF6WHVsFTtmUuop8uSrICGIvTAFTb2VZdsax5vySLeMCkLn/wDZm8+u+qApB1UTS73j2U+XNiTxkQnxzE9CIMxpArDCYr/Vyl5ct4ReVsmGFWYgkme2rEni37IJFgl58uNo7txdkTPbob6wgZQW+tEAEiS3bzUuXOXMTBXIIZ91L/a9UIFNfVaYtEJOT49OW0NDyiSsZ6/bWHcaNvmSMhwU+XJYfLo5iZbCpZ9P0dMaANuUkEEkqbyj2jUovKZEBmglI3g/vqgKgwpkTIu+iR5xIcfczDCx1mfSv7aYnVt6Kctzb4U5tz0W+Mwf06YESLt+SxpXRu6XlyCnlBdXLDOcyY1QP/xu38LmamHZS86eMXZOZz7Ymieuk/8Ay0UHGN68UnKScqkDa7Ms+QRpEHkpJighhS8uJE7DREgXacu+/TVwd6LGf+iK+E/iTlzUDFzgBZIxnlJmtIi5UxWT6qXJHDCzjkBW+C5eu+kSLCkrSSI4eNkvPkConKrqd1xBRoA0UAEACxLbifPkwSqW9NrL2r6a2IrRAgnuLqk5XtERbR6eqFY1WOMf/Vv9UzlQWFknJOKTvBK17VZtkkDWmQQLt9FM91BZv0U3lSZbuxJUH8sD20wZfgoxABqG/VTeWJYSypZlk4k3pAgcPxb1fgllLwztHFa3i9+sfa2e2659000fwk5fIZ4+qzsSbD11qmht5osVFZZwJnixMQrgrlpjEUKP88S3ZK20oHZiSRg4hIOd5++m1/1RxJUllcjYuJWBIXiAG6/fWrHBa5jFIvJwT1IJl48piXi2ER+mtAF7v3R/kal/Pqkk3igJqImLJEFxVacpvFGX5KZGr5PwScufE2JxPVh5W05M6D3ZcHs+Sk1oTOLdP2fk2Tc4klisI7l3qjHCEEgCBXx58uiRoXlybeWM4kL2Dbtp7rDFv7Um9dVF58laIWImOwvSg/XWgR04NhJg0OnVT5YBw9L5Xb3e+mk8Zb/FOWQB/l/CR5gEdQeNeKERt7ocRoJJpNdG+qn+gdfJS5c3xm+viijGxakP/jTGOt36/anKJp/qzc7pFiIlXqwFCy51R/8Ak/BQT2ky5ScuURh6xsWgiDBjroEk8FyI/qDeWVB5cmIsqNiBJ78rz6asARKSMQe2G/hLML5e5kgwZrrKa1TZcjlF7v7Unl4pm5CEeNHiTsf2g0f6kmJ8CiT/AKNA/FRec9JqASwWjyhZ7auoLfioAGIM2Su6kMoKk4l5Fkx/XYJNBjdHfP8AWjpVR5cgfEm4wBiJrfHdjTFJ0b+lJFdvFTYXir9ZctI8SYt9J00EwLom8U/H9pFZGkDOGilIbWeupBAHFnRcSSRNq8FN5NxlY+0DguTeO2qIGI4hTWIyFFHl8nJ8QoqpkZ3hhQTtogX4P5QaTolWUCwv+5l5L/zqqgTkLrnlB3q2FOWWBAYwX1zcd9EiIG11BOg+m+aqMs3h/cFQFOVf6dYRbR+llzJpEv4U+XIIXo4j3combMVpFKb9YRQiBZR5cwm+540z6o9yamNMEmUQBp/Te/olgjO8RNccwVNT+ukaDS6g5T/qY83RIuMkxQBvXlkRkNBIFAau3FTWIA/l8UHmcWG38d2aJyTIdK1PaTVSTlYVEfSly5cpTknpKZrdn7af5xtfz8vvRECEky7SXiYeUZhuvu6xk9USYG3N80ikhRMUHGIMwAzxVpzorxupmAkeRMVE4CCqG5/EDTQDuOzfJYwRP25S+WVfbeHjAWkSTL660zTG60YjwSSQl/rDbW0xFRrU7u6an4UnMm1x6vdZlKmHELUrFG162qAZuavbkhOYm0RDkMgD1EemNPbYUbcoE6XXhD5GFUcciCMcpveB7YNd+yTXReKMhwCbzcbEgyekLEeSwemgU0MpkTBFODlE5dICgOGzMX1mLvbtrTwl7KrVGifyvxS3LBBUeS1benScVge6vnHr6J9rz47wHpJ0PTRMRFlcieDYTHMkjL6BcYkdJk2b56LCCbfDuqcfUuSHJcY3LYdYjxcv6T3dt7Jhq/T3dz0S4/8AEuniIWmcqHSdFQ5M07VLXLtx9fppIkaKhOrsq8OdxMLbAyVJtAobztqO0ihFFoOIonuCInp7mJn8vxI+laq8jRzurxy7sp6vf3R48lmEHsCwRcL1emjKBougiO03b8VY+QoZY3jLJXr30Wq3+bLYzpdvmqDxxNdm+OHeYjvvrGnLyViOrfDRMJxqkhLjy6wyOP0762siVQyGopPF1VDk5mSuV7kwXHkgDemkcVY2jg30VOPOEK8u0TLA1EXMQ6mCKiyvERItV8VbjiFmUx+1c4kmP66smZVgnEcE/kkkR6TBObmDPoaO2ahlWDF23xpnNxxRrrZamG99IM0KsGBQ0n1R48/cEBXkR7ph3bTpO2iKEzRXAiK1bEqvHlxDx3hZqliRDjFemNG4Nl1EmhbKqIkDAbkHGtqLA7Rpia3lVjAvZU4vi15C9lBe3Wq/p1JjISG+C6TvEKvDlswT0m5zUsVtnRU0qUQb6QqE0yXi3spIxaf1GtQzCqe0/qcUVXvLXGa6vUzvoMizd1Q/riHw9PtU4/JYXLBY8rd5hWbvGsYAgW8HwTexq3aqqLRafWc7JRnRQVsFQygkStM1CXlnk9C1Dtprie7WOQVCBb44qg09IwRBDHKZiJNaQSP/AJfXmrGxdkePJHEkC7yxArK6SBoV0xggiyc5TDsCK+2FXBy28XrfXU9s01fRYYmJ0HNUOQkqXDi6CUi4n+p0YzNqpIJH83VDlMk5oRr8qpc/eNIgWVgnUV9W6ppRVIid5k3/AGw0fromRzKrEkD+Zu314LTRXIiFFAlSJk2x202yurJkSfzijx5J44CIKvK37pB6aKyTQn08qqoxFRX0VTlMoBO/jnrXLBEb6BBsiB0eyYQqQVh42bP47M/36axx10hUTl/qlk6e2l71PIZOk4R+2pmr2SIraXK3ltN17mKJekF1piah+rlVrXxlPI9ZxIyu8E1/RqSC/hX/AJPBw903mhc1JuxCp5bsPfOtXo/VYZAm05eF05zZPaYpo/GZlDbf01pL/XVJxkGtP16InORXj2ny8fKwboc111icha6ax2mSG/hN58XaLrG3a5WLj6aBaQqIJMD1R8uKW4yvkRJGXxlnjOkCG91oIMxVlNJV5H/qYTOiICqQDXTfj0R39rycH3O75QoTFpopFdZfNOlBRKtMTVxLIgCe0CemkEXOqaC2v7zTCkQTDOSpWFq8/p66njNEjIgxw1VPLk1iBpGJZqwkfU0DHtPcVj2xS6byXMMsyoUEMF7X01o/mEjA3rLhGeMQ+1rja8XNQcZGY7akY5X0b9lJtW3ijTDMcS1I2kcLNdtBAhvotMCAYMef1+IcULmDxhD2nupMhyiMRn9MZoFYykVVfOnMX7fsLiE7Y1HbJfw7Icv7qmOQxadoiJxnGNOWMCkdrcLdpGsjd80x94nYhvbcv/zolTkOuJbYQ4rQM56S3WS1D66SARW6TiPGE3kwi+XkSS4tnZInbRAkbqYPGlH6J/PciLCMlzLszK+up7er0STFIrCZboIJvE0NQg6IIvL39FsTjNf9eHzVN5FeWfbYKZi+4no6mJFEHEA024PyTR5QwLDyWYieJdRDei1bVWoTf5TjyE3GCWnjmpGAnau2iMchKggH+p+HvKYZl4sswNTWC9qj6anKMa6I4GjcJjk8esjCe6JWk2vrWp7QeSCciYmHxeyc5lH4/dNim7PXRES/H4WM8C39InMmBfV3limb3xoGJ20WHab/AA7+MJzlau+BiYIIcgMxqTSmq3bAACeZN4tIblhLvbUiAY1KJIEEWLuU3k1gKo/dWBPd+i6SKrDKL2smEQq5sANmFBKQ1NrWRIJpZPaCOGMLyrrMAyb6Kg1qsIG5o7IzGI3Xx5RsRuQRnOtINaUWB0r6/Sc5bciONTc9PyQCQredYQef67LVTyZl6F7OX3MDHeTUiTaoey3cP/6/G5RFlfJVoJxE7kNDe2tQaLHgdFQ5i46coUxPj+Vtx6TqY8W2Fq4nuoQm8ok67BxmZuEj/OgAF8G6oGU3iW+aociL7cWjEjPT+899aDMrR3W/0H4p8lgzJU7rbQVJ/WYmN+qwOpsN0/lFcoghFkZElmZUP00xiRW7otf/ACHxRYqEWJpjiFxFkj3rWrdAvS7fmq8fkim8FPu45ro0fWNRkDlUUHr5pJ14eSocvL8cYkqLDfJ6b6kgxXdT3Camqpx5sA+6ImbmUmPSK/TQQRagfLiqgzS7fqqHi/jmfcZTkySeXGZnVVHJv2RImqYy3TVg5mYxFdNtGR5SmTqrcUziLwHJNpz0rXOxpZBixkB6ppZsGMbSxUNO2+qBB1uLevJVJEB3fgqHKQVvBJypiM5z9NahMCzfitewu9U7OVmSIZAGMlTOP+dQIsbrDLTTzTHPkXMgvd6ft64dYgCjfwqmRSj+VbirRP6+WdpPxnWME6SscjjQ1b+qLTKzzg/IsVJlKgIZ1raSmSb3jg3zVDn15BEQxH5Taz9YzrERanmmTs+CochzEtbSp5RETRWy/rqazxGgU93QlPPjMs7zuyi9ZAP01QHdXbRu6qe48H6qhzPyTrV0z1Ymjb7agi8JPAmX5+iocuUTETEbRtZ5eU9tI7SanRaRNG/bkqHKZ+k4eNKWRBHfvvqYjlwQaihJbcqgp6hmxNmSzf66mfDoq7wZm/j8FU48mAFlYhN/u3J/xpPGN9vjRBFZFk5IjgIli8A/tmE9NYyb3b/Ek6ZfXqnOQLYOFK8umJ/HPpnUwf8AWiLD+VTy9ZrkyhIW1Eb/AH04kGpoW+KmchlV6NyxyPuQitcYViUGuumCNNV0HbMnVV87Xdnby2qvaEx1uNSBNKqai3+Uw2wRG4RiZIX8V6aQQRepT3GIMRHm6I8efKEWoXvmPdMe4zP/ADrEVnGpbddr3Czo/ZV4rWWUwHjmZKbZ+k6KgUsgGTBFG+iYfycx9WNognbvjVCIgXTiYEZGGX9KhyltEVp5Xt+2KxH31JxpZu6bPa7oPcrYkPtnx45PtHLbO2gRiKLAzQ6dE8yvtTDf5ENjufeI++quYF1u7GxfqnOWZFBq5nefyViMaxEUFwg9pH83h+9fopjmIKJU8dvrAuTpqTiOKSTpVPx5E1SqTczFnlNROtGQOpCovqiclnYCXlbvPrEdftqooIusCU3HnCsFbYgpsQcgfXRkJMN/abmdX9qnkkzExICR6x4mD+nRG8t6rCo/mv7+JhJmZmb60enR9dYE/wDUALAnE/qMlSkLGz2mdqzenEg70VTLoj5AEUQSMjBmm47f30RUzdv4RNZOg5IvKPcZOo3eVJxXrvpgZU0bcJGUmpHJ+PgnOYeRCePFuqnO6yzprfij/MfPFU40scpNvbPHAcjrFH9Xomb1yT3xWaP7dExJcEPWb/8AneNj76DW00b9U91puic0CWc/RykXdVqTgPNM46CwbqneduJJTsQMxbHJ6a3bTdYE5QQn8yXr3qVKuIknuGiCBwb0W/oafy3om8iYiAxiyQpqRmusawMByqGQH+ZlCYah36XZDBx/o1V3+j6Wmo1D3TnJ48HIWRxcb25J30donSW9kyCYF/db+RgIbSIFyiO546QKx/yVv/q7+H2mOaRfVGloSW+KKVtOeug47Bv4SJtRvz5J5CmBlYWR4ibu9f1tFSaTKqY5N6JvKSBHluQXtP5YRvRFaEwt3kV0DgSmmzermhJ8aIYHsRqq1fFV3RRv2TceUcokmMDWZY3iXfUVO8PzfFJImDbj+I/yOwKsnSFzPGOn2vWGxsqBNtPjxR8lBepuyfUlknOpFTBb1ctBUEw9vhOfIvQpVC5hiyKIv00wBMtyqkzFxL2qt/IK7OceMTla29NakVrBUkbvXnZ6JzlMMzmoGAJ9ZlrrvrZUoaFWDvQtuE03J5YBwT3mYmu+iRfSUjIw/NMcj9vKACOik1sIW99Y2qkZSalFT6N2vG2igonPTU11vCsZdQm8oIHi+TZNEx0xBoOORqdG+qRWpfT5R/laqohZHb/8hmP+dBxE1VSJgo8eVxHIY4mQJy1Vh+hoyxrueM8ntdVY/wDim4pMdWhDYcNsT+usQYpdbuy1tHWqY5Eo3au7ED90dBA0u/hYzcyH7I8UFZ+xXc69Jqo1shInVUMybPxfom8oeRMhgJN+pZx++ggCN0nOgy0T+RBcRfSNs0j31MZE84TNOLcovKQvcIwEbFwugAHSu6qZgU929kfK7BlGoAj9Vn+8aCBqW4STTVvgm/kiZdkxO3FDHEdBwpOLbCQZroj/ACR+7jGakg4xE8rFYg30YiBar0SCQamvynGvcQM1xsiFLglePpojV+r8Vu4zMR7Pms9GOL0BiZ9HAGsBEAb3t7qu/H/RLeic5PW4JFmCc3ny8Y1ieaxyAOhWOcRJXisTWJcTL/Rrf/W8vkmJjm905z49G0CYodzf/udasVAotwsVjmXPKH9y1g5UzO39XQaQFiU3l0gib2LJF+msBiBBWmDHDmU0zAKoPWIfsTHromBGiZMzFW/Wq3kiQkzKDEf+xbhdMA8lpigmoTHOcogUpNHjU0Vqe0i1FpqTV9ETnXq+TfZbqpj1vWGNeD4rHITpR/i3HkQcQMoza9czEVGscIM6Q38prfGrY9lQ5CL+PEouLjqeU59dTBFNd0Am2h0RGCUaxW1SzAOfStIGhbcrdwtjQNsJVgZUXHegyaIJtt7pwypw8HqjLDCqzDJfl+4gLPt/jBPfYIvyMZTJKMzyhv8A9pM51gKxNW/xaRQg0L9ETmgMlzJCm8SlN606aoygmvu+Kx8rWAhUzYisE0FdtNSK+qxyJEV7uXyH6F+W5cCA4Yh2MEmiJ+ECchM0KP8AIfehLC+IXy9sx+mm93fwTJ6PgmOYP7t8sAz6529ProjupNaKL6+qXzF8Z5F3Iw9OVQUkfpq4yiYbusIBuS/RDlz3n9uIgItTyn2xrACJQMqxBgLHMGFIcKTHG4PJ3ftrVhNTRy/FY+T/AGQ5LVpOIhOK9dHbSBZ/SJIkxoVvLimarZnbdlJcY1iCDV0SZ0o3ot/JbIx0j6t9Y9NJx/lv1RU3v4vRYeKRAnVhimsxS99GWJmW/NAJipDqgcqvylGziSzEMm/tn7aYrwb8VOk+6V5jF8qr3QMN7z5DqhiR/Or5e6TeTUeL28Ef5ToJ7vSQtjxgTUkEh28fRAvKR5i0cQ8fJdpWMlcY39NVEY8bI52btZH+TLVu5/6s5q50HGaDZMg0mq3mhXuIsli295gjfrp7ATUVUgyZyJhKc+USWGwCLMTEtr+uq7dNUGDT4fzoVjkhKrz7TMTVcZiU+upAEmIj3WnQj53QeWMyxLa+hOYiPppnEVpO3B8VJyIu/h6Ql8rnpL9pquKMu9miREhaSKat3QVgCfRI6BI3B/nQDJnRv3TOpb4pfI45j7y1BZio1Qxn3RIJnETzQ5cijibHumPcsETB7Y1ooasb+6QTc7sJTmlMAHK82lkvkUZvVDGm59kERXF9J6/aWf8AbG+8RLEkykax0i6qkyC/BadiXq5k7q8Zma1j3CZgeynuF93zQHMydsS4CWVP+dJEyLlv9STqKpX5J7xNhuVHLIQv66k4xQXP0pnICRQKfkybHYGZL6ODTluPhadSdXu5Svjb0INl+q2cYrEaRQysMoEht1WGCV4jOCCZk6Lyns6IEUUkyYAENjaUObENyzWH8ikM9M6oRlyWGRN6WD9fhT/kcweTu7BBZtZp7KxJhb+Ygl+P2lXKyv8A9OX3EtQk7xBetImjfXzW7tAG5lKqZWsnYzUv7u+pM5W/y/1USchG6HlYLO1lwXXEZhOmHSMdRRSSNNG/JTflbApms8mIIi5ZY762OPbe6oGJOrqlFeKuNpzbQTP16TqziJhvZE/1AusxGfV4rK9yPbEak5RS6JM3r5PopPIwNgzYEOTFPL+t9VM34Pi+CwPCiVYCN0l2DDdLPjEakTNUnI9wSzXlv0mGnDbKtT00wZ7dAp7xFTVK/JF7Syhe92qT21fbSNaKqGIk2SvMvNzkqIw7h6a2Mi0S34Ke7g9+f0o8uTZBMGAuIzXK4NTEqjJuaJHZiWd2X6HWT1rOq4VWkb6BJgmTETuX4gARC/10sATGpR3f0aS30QXNkdVeplXLtZpxEDj9KhIpb8ulWyxhJWImmeKSY/XUgx/IvC0jUyXRlTfksg5dRemPbZ1mcXp7b6oxOkVhJKwiwI+JG2Yvivj/AH0i+iqYH9U8kjzLO5it6m5OnpnSBWYFm+CnEjq6uUhzlpn9sAsMTWCOsmrImsUlVMWl7ylecEzOUqZi72JzpImlFJqZfmovKYd9oGLTbeXuaqkQX+cvqiRMC7fNLyYmYMZiXsPULNAkxFEGSTJ9vHwdVPyvE4FmJsu+sT1xpIpWQ9FpGhEpeTEOy5qSSX9PtqhFdvVuy3cctVLzHCszgbgPtT9dPb23fBYQKat9FJ5MP/40lV1bJ/qNdANAH5IyM/zxfRDl8nuk7zNEI/jKZN/6cBAq3yRO6n5TJ5d4CJxLLrVBoG3otJJFBZ+kFTeYKEd+UyQ3ApHbSZIr8LG8iTailZMrwxPIbYd/6dak0rVuiZOm56oPKoJHMqLyCnem5N++ukRX0figgAya03SZMdkJsgPFyn9VpES/h7pGWwFX+KfLksxgI8uuJj3LNTLO2qA8Z6P7SBupqDtEOL3xswvbfVSL1e6O6RFSfLmbpeXPJCXWAWTeSeX+d9MAXNG+q2IJopLLkO5UwuJJEWuq9MoOosikH0bp4K8hmz1aUme9E76ACDXwWGRA7RSvhfkk5c5rpni/+xIT1TSMYWAipKllLDMWVi4C4jVaN/qO+bS+tEHl0uZtJscYivpjVdqO2ZmpUyJiT+/JGuRE1xu9NYO6e6DNp46/KTkhTcwhvFgrjL3NIkGjfNAk2oG5+FJ5PKiol8fpmC879vTVTFQKl8lhIvSl0ryuVeVT44HKciL2xoGPTisAZSPNuCaimIhkvlKsmrEC+6k6Q26qWZUku12jHVG9PaA35rVxJbfJTeTHjAxxi2XeW1iCEajVQOjdd0VNCUiyhBy3rIPRghPWp0kjG9Hzd0EwYf2keXiM3iIMR1z1rJOk1jYe6kHUqbyeUrzAuKk2ZIWaHRpva6mhcaMqfLlB0LYSHAPXL/Tq711UyKgyQXw8PRT/AJKj2wn7XxbbOu84nVdpN5RE2ECFN5O7PkwojIy+6ePT+2qik7N9VM4jSo36JVcWNwDi9xhmL+mnuGl1zymJ0UuXPypOU/th/wDZMViPTRBBp5vyWIPQclJ5Wi1JEZxb4rt99WBWkSt/m3Vv5VzLe3UDoxyVxZPfWg9G/JRMBB5DlFIqz9JUqvretQWufh/KkzEzTyvwU3nLM105bAsUlQ60TTK5OnFBFaKfLl41mZJgbnByd7nTiSQ/Nwig1rKR5HpxqRgHqzmA0iIjXzXOtcgpvNcHIjriAxtE/ppoKXRoeL+/FTV5ZHFHqNKEQDnvqoikqRkDazbhLSKrRGSNyaFR7b60VjG6CTgK7u6mcuMvL2yqZuiauTN6cqUF1GQmhs3xU+XOd8imWN8D5RVbEaB3WuUUMH/lt0QQZLxxW5zdfXtjGknQboJilTLd0inHefEqIhIrBLvG5rVNBd9HCODbspvJzNbERh3qVg0DEf8AUz8t6ECgtspLFK2xb4lcauCC71d6wpOWVhzSPIOLyuXj3uvdc3T2DRWY0bYK3bSt5cPxUs4UwZZyzF+TER1/TVRNT9PyRl3FvdLyb9o+ig2emDSONvFQaiNJ9H4ecfLks8aEuC2JRZgelCTrECK0KCQLdW/ic3m+TiSPakzGUn7awMdGypJDf4k5cwojksTx+whCe2F6y6w/8qN9FBpXdTecvL3Fyf7Q569DSJi2qkwkwOJSt6hi5klPTT3dx2ANVORPZ/Rqo8uXjEt78atlZfFiYjWqf5H+ouomRKmuVo+17QeM55NawEUD6qaASb/im1dpusdmmIg1YoNJUSIu31ScucxJJyxe0bGfX/qNTBimnyoBOV6KLKmIGiHGUaGaI1QAxvb0U90UF1Pk3sHFctxsvp+mmY6jainI93LokWVKqCpk8WZV9rPH1dbER1fRc4FyNH41UXl5eP8AYozEkMkb6oxi25CaDVLNsUu8Lcf+rONTJInRvquJkiTbwUuXKq8sG7N7Ie7NHrpMTwbKkxHI9EinE2vc5EhkcTmJz9dBnK65kk3oA/FTefKDjXl0u0uoNJxBrWCpP/yFuTdUjyyxLvZ+6N+tfbTwLv8AimYNIA8VJRxajBmPbu1s+s61RfxUk0gXl+bCEgExiIrrKLsf21omSuWRIpWQVN5EvLNn4EslwPFtI626Kn/6v1WNb3eim81wsbp2re1g++ntipug1MY2bulk2Rmh2XJ08oM6SSKWy4KDAB1U+Tf5co/222DswfpqbiT/AKqsRo35qflB7SKjy5Scn0NtMAiMoh3fgpANUj1u8vTrM5gemtImlNefwtMCNUi9A/diAe8/jLW0acRFpnxQDNrN9UZbSb5RZKxR3iD+s6kAUFKKaEV2fgleZxCY7eMSfVXktfXTETuidBZu3ol5c5qPSBXjjMTcPo6whaBkJySea55F/aBn3HLDn01QImgLpogCA+Oq8JMFDUbRa4Nh4zOrkxWA2F4Tkej6uE3l6wzt1Vkw4PrpEi12/dUTN7h/SbjvCjfeCevStttMim3J1VTbubcJznLdwxNm85K/TQBGNLrEWH/XL6T+QxKdQlGz2zJsGnEm2qBONd39J1ZnrlPG2ASZYZ66DxuF0x7Qt5vGCcsflX95ie66uRTuutbaLqhy5TjfeoUGCz3dM60Sa/r1TQ2u5VfMYKhWqBP21BFdPpqYht7Krf1kDP6+afyh3OsZkJlED8XpqokSYSJF/JOKRC7SRNUAkK/41NBU2ftRWCMgZuq8eXFAsbEhcpybnaMmmpokya8OKrOIqWhYWibRSI1NSa1HRUIj+rhuUeKy4FWbZ9rRO0/XP00zA7jUb811n+Yy6N1VR5RYKd6ysBGIxrUJpbwRAsD/AE9/DZPx58bLxZ7oCom3b66LV4rpjII7ohUm7C0PwnishDOKI20iCKWVg/8ALcpzlJC2754sJFMQXMa3aQZEqxT+Q9fxUORLxbIcXFqv9r1hJqI7l1FgDu3uqnKIeTnFDhe2x1iNTWKPgkCsC3y/FVGg3jiTQs1U1xo1riSFYBjmq1Iy3/sxuJBUH9vvqYpE1ldcTIgXCaW7xs/owdqnaNYUMRc80j+uipx5DA56yCxSTn6aTr/8V0gxGOiqK9omPc+7Eb8mk1NMeXIP3TIiNfiUw3I3dghBJM7E61DyV0sfZU484EYhDaRmKpJk71oIGl55Jr3WVIFqyW47hneJe2dNRGz06JmRsQn4qJNcicB19IH76bTt9PwXQmb1M+yrx5P6hBEjGeJEbdMakgRDbqmIMj9f0i8+MOSNlEBUKBfEQ1oOqY1BTywE8UItegzvmBjGgUurBmti4T1ASiUMQevtwwppGQI7tG3WsTNNH+6JuKyxJgVXGBIInTAtRMgGRaJ2TX95VnkQil5fcudRrSZ+Qusg2T+WzEbJPo1VE6wiX5/CwOoT+WJxeHPX2wz/AH1UTJF1UEQbEc34qgjBJZfkcZl3BEhiPrqYgGKQfTdYax/rrVZgwu9oDixkkHd0QbaN0TM7ynrf0isflxJV451gTEi76q5GNDcpvKDJJhI2y7jm+msDWTEavTgkUrSU/HnJ9ON92IVnxzoNOSsAXrVOcjNk17pjbCO6Z0ZDShfsiMpgVn5TZcjWLZrxqwO+zvo8Yb91eN5sH1RIOWKCOshMpnKUaamxqtie2rfJORM+ICz1ZnkLO+f11JpTgq7h20fBb8Y2GMRuyZKn/GtcVvL6JoZIver6I5JhkiTjBJmme81toOxvougyJtu3TqiQIiqpNouUZiHEaaxJD8VpBtaEJ8WDk13V8oibd/8ArfRfjRvqmSBZU485KViBle4W3U+l61f+gE0J7ftE58vVuNyQjf8ASNzWnEVb5qxjNvFuEePNiOTDMTCtzcck3NtYds0hvVQQdLhP5XXuhiNtuVTDtXTOpIArPu/dFQm2naRqAZ8bxv8ATOgmTcS3wVDKaR8IkliBgGPFppLYE1qACtymIuUx8hXtreN8zWaWdFLTd34o7TH8lsIiN43eKg4ztMyak5QfLh7+6DjFW+q0oXXW1Y9tVdLG1aJqDDdVIJFRZ6o8eT5VlQGv24P+tbuMRtKsZg1NyE38oGJ7bZDykWSO+2gyTpH7RalIoOL+Uxykk5CRdKmYmQu+ugyOuzdFhFw/NM9IImXB7YZmYBU1M66oAI/q446fiY5cwjtcyBE4JiuhrTiTSh6KSDOgHN+PinOQ9SMv22Xr9DUzA4t/axHaZFbLTKt8PxPK/UCOmmawRMIP/wDsqceQ75BjykRYUmf8akkTHqucnHiG2Sm8it6llvBBExl3q9RYN2WGRA4+spzlxaY6Pie1wM5c/p+smBZuiYk9PtPx5bYMQ4IwRRl/tpMAP9RyKJy5RE7R7oeWYkYmP1PtonGx36N7o7cbB9E448mM0BibuspjvokEIIJoAIRlP0SJQl5H9+X9OggRwbhOJm/h4Kpz4ocY910SkXEVxG9T25Axp4H19PpYmKnxTflBlglmzpLMEM7aDMU6N+qwEV/5RE4uWJNwEwE3g6aKkRqpOMjuOjfFONUw3uEP1/bL6dND5LHLKdYYfwERmHdzNxi2ZzvWpAbfqgZAXo34cVTjTBXWYhC3Hun166Imr9NEgyE4/wCqbXFYeUEDMBh66Dsbhyoir8CsN+7sDX5Hpyqn9NMk83uqkigAh9X0VDlI4BmZeUuRnr/jTAsL+a1xS7fFNKV7gJM8iaYTcdSYIm6wjq+Or4U8sELxyBERQZlBe+iPFYUElu6pxeLxy/8A7NTbmDyNtcjQybrUJ4OH6o8eTDCxDKxyEGZXKA9NJBpkP9LQIndv0VhYl8YwZiKVcg3qZE1/04QctDcpyeL+1SUg3bIZbz9jTQjZuqxra79rKggXCx0Y2UI6MGpiKaS6qe44+NXZPw5Jt7YZKCpqAtjU5U5qyQQd23Cocm5mAe0l5Lxyr+rRHdaqmTiQN/p+d0xykxyryxb+UQRUMM9dNdSG9EziY9FbyGCWTkws7hh7O9BqI1iOj+0EmZCM8fxaLpIgZsqfprCdbt/avuHVtyqHL8QjlVint+4/0ae2ROs6avgg0oKv7nqqybR0zkXv4kyjGo1qsDlMavnZMPLvFXMlEM5gnRY8VgciZCfjymJGnqykxeCHc0yYvRvyT/Orb0TzQzKSnF8kBIpgfLc6a0CdFgYr9ppONRUHts42bMlO+iAZOu/VUKidYVTkMbiY5QHHfbjTBrCbGnLVvVAyNwnOW9ZhxNy9iH6TrEHIwUjKalUOamSZokATPeePSdRGmiRONaF/qIuylLBfXjFLL01QNKtuyoZA1G/3+qnHkls4yLK7N1sS6xxm1Gx6LRNcbD0eirxf3AzVIxFSFKENag0Hbo24U/yRBs3ZV48/HjaZN2CQ2YetZ0mpg3TcUs3PiqeRyw/f8f8A2gmBNaCDOnn4oGxEAN8PNjmZkSBWizpKESPZa1OWMxMgrV0VPJ9rn2pYEYnsMuZx11IJ/wAmZTNe3fxf6mlrxnpkjjEblodb0xBreX9eKwy10+YVOPLkkNl9N2KQSn0nR2xUX69KOEyQaxIVJnpLGO+d5K46wP8A8S2aooTVPxUacuNmNqnc1Rg8/Baa8fNPx5CbkeTGWHt3ftoIi303wROVS/ngmzMkO28tMjy6kbV/ehlNQQ3KZisN/iMoyJEVx5TsEKbZuP01iMTTV/q0mAb/AAqHLjHFTjPXxQL9R1BxNRsg90O/umXDOJn7e+LZ/uaRkbaQqxrahf6nm2rP3UREz4sBP6aY00KRlkQiMRF0Q95y1umdBoKvVIyESb+Kc5+PVXouXtNwvXRFeqQBkJGibjzgpnOBUVh/25U311UCePsjuiJtN3RP0arG7/ttcJetSo0RItlI4uX5aYwg/oZ6XX1NY1AmuKoGd+0HjKbzSCW4myV5bFn+uiAKihTIkpjnFPH8roS89C/6zpoeELHS1ICby8oJ/bAsESR3RYztpgjk3CJAtuqDytYghmz/AGPWtRAnYlINRs/xDy92IpRjbjE47LpOIjcpkGlI9/JP5oB1qz/BUxoEYyQknEmlCsczeyV8vE8eUZ9xg0yNNrS/JP8Ac0VPIkRNoviG7bs3j799E1+38LE7zLfymGKla8oYgiSvt1rUkE314KprIsUwsBcVxnZD6yXeNtM66XW7jOhq/wBTHNc2Sbsyi/6sZ7anLGhOq0waS3+JjkKmImPFl9Pdij+q1oPRvdaQTQ1ITeQ1IsSe3J409JI/qtasVFOH2VhlkP70bdSMwxtTJy4zk4sb99YHTboU9wE5ZC76JpiUkLyRMh3n9dMT/JAn2qnHKlDRA5MNRTQQ7xirnW7QftWDFql+9VTySpiYjN4HlIjRttHTUwJqKIEROsOU3H5OTEwkhLuXc5mzUwLEl/auDcVf6m/kMw1F2Vxu936b60UhYHQz0Yqnnj1OXJnMTcLadMzs1ojImOXJaYNaBZMEBhWZC5MEMO3po042b3KsZYzBFW9FjayDDDkgYiajWN5W7/6ivomeS9Mh/q0+sTLsXogRAuq7jwITceTxBl3+oUR1YO2g1MapyINNOHvVHj8sMPKoIC1zJG7961ssdplWSOj4KnHkHKeUwqG00iPjFBvg0RlEC6wyOjdkePyGG16y8mDYQ3/tqCMokWer8b13EABOJAZxEolN9pl7Ok9wqDUIJMzB7n7cUZVqYLGemCHEt6kkxBLf0rBis1PXzfqmlBgGW4bqMASSu2gEno9VU71QOeOMQ1kWWykLIKcaxJvM0b1TMGpN/VE+Tli+RFRmDrEWeM5t0ne1VUAUoqcebFyJisdpmInaa6604kTo36KZxnV0R/kGbZ7RmZtcMu2+iBeVYNKFy2E4hF5FIrYWWc530GtrOICxyNzo+q05ZnpMr+QzABCYNHAXG3mq7gKGZ+nVE5fuAZiQgWaD8iVz21jI5N/CqZFY4P2TShKjKxiaM1cccOg7D3SMvH85I0DHK+QTEcT6vS+863CDDZT3yRUN0+FQ5O7NSwRUO/8A+O//ABqTjtaVpn080ePNiyewkYjpOfTQccQaUhBJkEDRP5cSLYYzOeWCmKjUwSOEv1T3EmBZ7LeXG3ij5XkZAOWOX9ddaKibtuEzlMAxkj5FlE3BmFYiYAvfR2kmTd8ymZrq/t1WOQqX/q3MEZIKX9NaKX4rDLHULHNmnkR2Kw0VuGt2a5RDfzZIjqXL2THJws8oj3FsLCnR/tjWtXTh7JBnExT8TnLIgTynExLhTqv/AJ0SdZ9LP8WkxQ0b3TDjeLuQ2l4jbb6bakSAtND3BvqjP7u2BiZS4mSdPdWBUl/iBkYo/Fyjyd8bTxmQ8Wmiq1hl1L4+qQd5q/FbyhW4uL5EFZXN6380hbupBqic3DBEYlImdoBxpIRyJI+lvO2Ey43iCWIxv/50nGnFYQRJL5eixzUACRIclQqzBh3kvQcK9EzWh6N0TnyGfFmJBuCyI/a8tHaY4LGbOrdUfMtjpkuc1iUe2dEaoJMUtDuVjkdc7LMk2hMMB6mmDEuyTM2Rlx7azczJ94nbfQdjIn6fBAMAHR/S09XKVHJ41ApsVh+2tMmlv1wt3EmkN8EjyIniRT9n9tOXP9TpseKxNNPy93ojPtUFEA5BLjfAxBL/AMaxNYCJMgmIbC0puguyBE2xCWmm/ILd4NjWHsj5cuzMd3ypqd4Om2mWygHG5L5jz8lnl7Vn6kCVNHLBjcdOJ/qyO4H/AO26MzMxJX1IW3qf1OgEcY6rTWLPmgMW48aFb4jM2wMs62RBEVQMjMaoPksGMcoMQRfiyz0jW7hrUtuFu41hBiC5yylQ1Cw2RT3+umQeGMN/iDkbmj46LTKe5iCbH/8AZ7Ot3CKaPxUjLlHBFeM+4mZMTxmcwsQzp7tkd5jtFkvlOT/UzFTky09+mtNKLd2g0QOecUUxyiLCYuUfpreD58kEkW5Vb6oHOyVmplMpIMgkbamMgO3ZJ7hrSfhB58ZzMftrlZIOCa9dYYmu7fNSKmNHzSnKpzaXE0NFVj6/pqoOtkizjwZQ8+STDFHenOZy9tHaMebp7LTSKSC9EryuWt7ybXOOMn31UV7tE6UFZQeREFFDxLYiuNTKx9tIFSpJM9ODfRAeMLWHD5KxblJJ+k6SYqLeD05o7iLmyEhERMFyhd5g/TWiecoGQmplv5WOfE/EmFY9zxOUbeVp9NY40grTkCSW+fRJ/JyROMRAdQKknlLBHTo6s44xJl8FR2JrdBWjNULNjFOUl1EjXfq3dY5cw3zhJhJvOCIaIbzG1aEE10EvdZYY8fKyoGwjONu0awk4y38o7hM1nqleVLb/AKnjdTLutHZ6ddIAiln6LV0FXqpvNIib3yjhmc1xnVduJ00s+cLDtIvVaeMTtDyf9fTr+7WE2yRIA7uTYSrsdSxSMBMFqGgyRwWJJFBogbryrBLUUE2TJ/fWJL+1MyZbeil5riWYPKY3zKY4/fVdu781U6t6JV68ZbXk5suYODetSw2esLVJ/ndCcn+tYDefxyQE4/7qNKCUA7xDfNCQBqZYniLXtOkTBEY1Bqa2pqz83QIqFJ5sJOO32tbT++ntGli3sqnEiTZ+Hig8oJo3YWydlrb+t2NCjugRpRZ5RxvFwSm1TTsdLnWAEyEdw4w24UVgJkyRQ1mYmv8AGun+RwfWU94xmKhh/QSPIhuB9yUPiLLglH76nJ835p/ybJOXOTPtGL5eOSTFg/2+2ntg0v5LSYqEk8cRe2DyharvnVVsJT3EEl19fFB5nEBLQFI9Z5T7Vr9dbtnk3wWmZOL/AFT5cnKm1wkAzDJEh06aYGmiQSKCyHJ6yp0SHlAfl7b9NTM3sgn/AOJkqXJ8lbPHeZxWYN/104xFW7JGRH+RRBUuI3YCaxI77ddIi0+KATv8BhTWGQnlgNg6TV6YpOVBCwikzet38pNnMxbyibipGaG9WQOj3WkDRsfSnz5BIC3DxWCg9Bz/AFGnE6+cJFa5HRIti5iXLETLcz7tb/QtFViYLb3S8uXiEJJEF4CZ/wBog9NIxJJmyQSbgPZ/Cly5Xan7Q9TI+PlTjrq4JtEokAT1fgk5ckroP45Xe6LC5/vrUO8rSTrTipcuvSG42IVkFx+unEyYbd0mAJyfBK8t0mzxTr7d5ll7RvqxxU3NKPZ0SLK/ToQBlRjOiRZ+bPOiaChL9H4o8jipIu3Zc1MPWt9IxFLt80TOjCi8p9szSnFbHZqZvfGqpNX6JmeYb1QX296YdvxJhFrSASY3bujuEqTy5NBFmKekhEUejroNjdM/1HBvkkeQQ1Zx8SH1uv8AUzpg6WDf2nvruFPlylmXkvlGSILI6x/1qoMUogT/AM0De3mlURl5d3MFIsRnOsTWl0CTa6m8jH+oYaYjvW0+ut/RqLv59lgI5v7t4JWZqCAicsXLiJ7a1OPFJnIUryS8mIuZekhclzO36aRBrZ/fRYCRascmVLzKZmZmSJIsnP8Ay6uJ5hatAAkeRxnylkSLmK3SJu9IvSwLbGE5UNG2UjylSfb4xH4kh6WEV31USO7V+CBnjFh3SkeXdOI+lr1llvTJFaStXIzqeTCk8/sXaeIUbT+U1trVNdFpAp/15pOXVS6qo/8Arr9caQEE917eHkyk5clxFvWFJWkMehLqsQaE7eDcpAiCb7ctFNeXXaICimV8mFEv++qgRJspgWMw/ZDlzBY4qC5KJJeRkb9NYA5Px9kQAazLv9KDzGVmopQbCJliP01drQn/ADQyHwSvMJJJan93kQyfV1hJj/4qT3ZRAiH7eu6l59F7lSj+qTvvvrdtI2bqpteJn7SuXqSEwWzCUsz9v716faJMT08uCny5RM2K+IxEUG84emdOIJto3VEE3uH5pOVuK2wslHKGKr9Ppqx24gE/Ci9jRT8lJCNhZj3WQRBLvrSCYDfysTUAVfip8uSk1Ix3h7qs638g8XZRvLP66qa8n0hx7rjMdeLvG32cuQBfqsYf2kbq9943W/rWdVJHNc88gdLt6JX5I3nlKBaZL8iWY3nOqsLUUxAoKqXLkO/Ko7cgUROV7/retWdEgQKw2wkbgMBRMJtf/sP2k1hIrF23HMmR/wCPFLMP0lx1ZLiXSAT0QZFrz7PikUmgYpcDnbLf661hXw1UWFWwocuSj5YI2gCWYIMxqrmRZYiKmgLv5oM+j2mWJfs3mY1gBFlOWRtopvNCQl3wPozGH7ztpABLh/C5mnN81N5KFgjgnYHyij/vSSJL1fqscQLt+aEywPl+vj5deluDU0FdZQSC36Ka8Sb5LR6ZYlxjfVCSaKD0b5KUpZgtnlTURQMRv203pSd+SScbmvs2VN8g/au+Rs2jEKeuiBfo3xUz3EbdEnLl40ePI92CWCl9OUQdNWAdbB/aMp2o/ZTWR3CCITp48ZZm/rov/NVIp/VjyfRlIpe8ct5ze5KyiY03FG3qp/0a7BT5c9gQ/wD0vQT3EWuxpsOL+FgDlB2KjMM94kYDA9MrrHmflBP8xNYD+kqxUPl4+3jIwTicMeX6521gJrKiSKzqpKikOSSotmfEfGpv/jLMUG11Jp/R/wBJViMbyV1ggWq200ykGVBIqazHVTWnlVhPVn9D+s62NT2+Ck1vUv18VHlyWUjj2pmmCe8bb6aZfzso7YpldSxPuqI4szMk/jETLWjSIKjKCeL1SMv7v9knHV7UNx/3qjRR/oxo/pTeYkDndXEktyzBWtBvrtT6QIIAFEjaxE5VmJL/ANRP676QCBGjbCDX+dtEnkCxP/lmMk4vW8g/Bcz/APFR5LPHp9C4ekPbSIgkqb0F40l2UXkIHU2iK5M2Ygfr/e7Hu0U5XgVyl6qfJP8A1k8VlFNhiDir/U6kCr9lzNTS21Wyl/kwEMDfdJahi72/TSRNT/lc5kz7qLyeTa/SZ6u0x99HSG+aCKQLR4vTdJKjFTbxa5fqybQ6RFCbBRkZppLl+CVqq6LD1iy2Xk9tBy523XLIyeDolXlUTLMuM3usQwT20QIQSIlhS5cgRvdnMURG8L2p/RxpQVLfJQNALJFZf9R714kxiXGsK/8A2iqnLEDGLl8VOYlZsZdokeXtMR6zqtImzdOqmZEG8vikYaImWTG8WxMTZvrEwpJn84cH6KXkYLpNo3nMkcXP/WtByrksMaTLf3dTbfyTuM94kJ3nbOtAxEEeTemqJNuKHlcGxdXDYKtp/nQa8m/pTbaeaVcTRNBJAVlsTqa2s6KJOVNHZJy+Rgu4fEuckxbER3dMRU78FdJ7deXBTXkzMyPaAXu3e3Q0Umtm+qiJrTZGaOQRIVjIeimgDS6Z6lJ5CT6zCdZMA3ittIBmqjLKkX5vRKTyPIKO1oRXSjL9NMwSLmFpJEarwp8hT7uNATBRjrKS9+uqAM0gt+y8UmeKcamcdfrVQTPTrppbgiCTrL6o8eTshBvdrUwfjf10kAcn5qwY5NuExyq+URh5MzWFGOn9XqpFgPj6T/reC3omJUOs5JkwkwErfaNalxZNpj6fLzVPLrKTG+xkH/69ZNAkHxlNCOHoqTNVAO0xyS5470PrqsZiavxWBn+UZDjbjMzO3Ukl/vvoGWofgqxOx0T0H2j3PFwxSyf30g9xrZIrel2+SbzSJSSEBurJbPXWIk9w1fNVYQJs3qVfgxZEOeP/ALUvumdsRLogk1MZJqOUJvR5EwGJKjMY442/5aC6oTkNG3ZPxVBZ3Yg9DZzOdUbwrNuXqreQwoKeOCSWh4wRN/1Wo7Y5e/FUK6iipx5TMswlqhtAM0sXUzpAGMbK+7Ga3b+U5hMySKRErK5xk1jWCrECJiU0pIrf1muMysDUk62P/wAhuun+oMVTnLyMKozdzOyoMJpppZtldBa9tqe78VY5Gz7hFVePLFVEX01z/ocpSPJODu2bg9Zm4RmNVfm34KwZE1mW/wAVbvaI9qTd4IFiJ31tV0BM92P+lTjy5EJh6plBspf+9aB/0rrkQSRKp5DxmAmNskbxZGgYxTb9V4zfGqpWY5R5T4k7S7pHH6HXU0FNVYymuj83VPNSKIYOWbzhll6b7aoGtddU0NwPBnRyq8OVywM2M46H/i9SRWBXi2Ffbs35JhH2iqfi1BtdQHeNTWKJBihIt6v2VTnypZoPazOKmKnfG2sK0O9/J1V9oMjd+/JOcjnKxARyks4xfSGu2mCKJg2qVYeW/ioKtRYdL31zjtoKKsSCIPnst7oliPcnGJ9Wag/XVgiaX5v4VYkAgV91VgvPQgYxSwkRX10UmRy4LoMiDxf6ts8impvMSwTc61J4KhAP/jCfjyTflIsMDfKChwK+ladYOr9EitAVQ5cgiOLJXKcwbrW/+dHaCZlv4VYxyD22YT+RyCE2EmZgH8rMJOg0CoibJjliktMmUTJBIfS9aDKAf+aAvhzRxGDj+QQeu8RJ0NPfN5my6EDqnObBDLXrfqXUdI0gA6LEjuAIfjz+Cm8ym/2jJOYllWoN/wDnURAhV2lPMNREPuZI8ToEh/Ropakrc5iW/wBDVOe4gn1QhW86PYhV3SAAKwj7nlU1M7lY3Wf8uigE0f74KxkCYuEwZc1uxklh6M6LNuyqYTTcPaxLVvAJ9umtJ7e6X5px/vm3HNby5Txfc9JkNuo2f+NMgzQBv3VY4xQJz5HrHkyzx8oFClplj00UudG91YAIjUFHz2NpVQHFX5H/AJda4gvogjEVf0m8pUUpLhlm7lSU7Y+2ntAFNleIpXUN/SY5Q+JDvJ7fK5uBKNSAb2BZTANdZ5or0qamZhW8SLJfbWIIgaLYggSJlE6BEjflUyQobz9dSZmTfb2VTSS39J6G5ycmwIJCTJeiZNNQ/X2SASNx8N1QJiJxTZuSRxlutNJo/L4WAMmz9nonOUH5TU5GEmcdPLpqTHRBm4fVMchKAx3PU5MDl0HGCN31UwQaXTTPfaOMkw/ltCbaxAmt34rdxAb++VTXKxmJUvYHx9ym/bRBBgqptD5IjEA8mm38jZuyp2xqYGsSsQLRCeJqYtttmotJn7OiSKqLe2260QoE5iunqU8Yqc6xPdjOz81U5WTRGK7ss5/HMGfTRMoik3f45THKOsPWJDMIU6Ik0u34LAyaGr/E3HnnlJCysJsLZDE6CBEVlQZETZvjxQ4vouL8on7UwfprZAngtOpb8PanmUSy5xPK4gUhZfTUQSOD2SaVF27qhgzPI6u4XGKnbRQ0KiS/xEVjym742zMd5CPTfQQP+RTyfsE6UdXzTeOAChJozlzab/TRQCcm9PdTNZFxVNxg5X1haCmTiHlyuT0jUmopdFSZ0VDlCx43bTLgaRZjUwCIb6KRtE+TYTHLOBwpnP8AraS+umJPBIyJpDdvVOcph3S3egkwrjZ/51zihG1nTmiP+dE03h3PctwyLkmcOiDqb2WAEXom8klZIJyx4odqRMT30kVgKSJEjV+3snFiIUsmeXXHH079PuYkAyaFtwsMhMNvROct/JhynjEwUCAzpGMN+fBIyGVCYKqSxfqJmY2oTUGlYU5QNgW/Gy2MiZaiTGYYa69tapEiofN9FhMzIW8nADloR8VekXLjffWEapBgKpyn8cj4tIybR+LIajKTU0bdyRMgFMTsb9pbix4hGihEaLa9xnzT8eTPir64CG8k+tVrHo3vXwCSNtPh81SRkqSScBMzaVfTRts3VT3SQTQt/pTC8XrKBMQwT1eV3ffWIBvdvdJEiRZVMN4nowMRHon01MAN78lEkV4t+KPFiqViYTxw2bz/AMaIpNX5Kj/RgRRVGICiiCC1uvLpqAZB3UwfCt4THK5LMRTE9QUGWSNXcRq3W6SR/kxMt+CqcphsCVCCOUQlszt9dTBArd9FjjIo+SPFgYaMrczRTxrkO2sQTe/gsJDbuqkcq8n/ANrzfIds1GiSBGVPx+adJ19HsqXAFHi8fcLl2/8AL9dbga8n+7IqJiX5J+LsiSoOKuBRmX++pJoCsaiKdUwpAQ92g8u5yl5V66JLb6qsTlYmo+1Tjy3RQd4h3Gr3/wAaTBMGJWkEbZKjykGaLm4uIL4oZ6aDI2lytUHjs+KYwO5ARkakmBwd57akwtMji/FUI6qiJL7cMXfFxl1u4zGjfVJBmZoqqUZY5X38guPE1oOlqbIBg1R4scpJm8YVlasSI0ECI0fLiqBpUiHsqceQmMTJFDMlTN7adYL/ABSO4VMVsnm3xfHDCVsMO/T6a0CgNQ39qgRfT9VOPyN+WKsJCu8yS/0VoyFQEzWrb4ucgReRsb1Y4qY6ugGQ/n7WGRLfXwTeTxtJMvJtD7RPI9Z1REwD7t2WJGVop6q0m/iBAWQ2zabJqIIHaKlAi9pTcXxyXTnH+uSqgztoiaJxqKt+PRVORyKnZuBi8A3/AE60RQwpypQ6Dn1+0eK9+K0D5TU90tayVrTYGqsExv6Pl+2OZEWMWQx96iijc9dSJDfj1Ugi5mExtDGzJAkTfUr7aqaS37qhllEv3VDk/uOmC3Gb3CO0aAJNNUd2mvk/xOssDuwFVt7bM/fWxyipukZAGh/oupTS8byRIi1EMTYTPpOmhCwyPVt1bjyKl8W5ZNsVH5VU6MsJqLLHlJJfT0VOLMEW1I9GKgizQSTe74pIOImW3dMrHif+oIu3/spF9NMV7tJOywIiSKh80xyc7BJIxEyRC0P0/TWOM0MyqjEjjL+lTjyiLiqXjUks/krP3rU2MGyj+haXomOVkBLLOJxcdYftqzWv/LfosMv/AJTMvf0Rmo9oob0uYsdvTtE62vAKpBEa7PwYW40S01lR2GKfrs50GDlIsnuIMBvx5yqHPdnl4xU3I31mgrbSIN4EhYAI8Xi+7DOFPrDceu6axBxyjhd+ixNaPiqkwMqwRG1SFFZxG+pNlpMkt/Cw9fI9Ylgkl6T/AFnQQevBV3QIL6BbynZIhiN1jqKS310gHGdmwmZNbPTzR80j3bYOV4Ysj2vF266sRkZsEEbb8dH4Knknl7fstDs8aI8l1MAJ/qQdHqmPkmaRbiFVWCU6H9tHaY3T/Otk20BIsVEo/oGe2kitaIGXcJ06t6reX4k5Xa6cSYgfp99SKVGgVkk3jtTeXiPEc5+6yF5DSCLlvisSMjOVn9lUOXFkkzkYtlfpH39NYiAYqeTdVtaUbco+TMyMHGIj/nipOjh8OnitUAn159U0xnM0gVtioqt86ImgoXVY5UlaUq85WAZcM5vSBSdPPw+ljF5D/JT3eI9YKh8stGi5jV/tvFUMju9VvNYFmlxIzIoMXe03rWqt3Yk2q/VU8rkIxPE3SvFIa/tomlbbooaTXZwscyM+Lv5cVbMsESL/AH0xThzVzlM/DCfikRxmtt4mZKyfR0QDQkejqkmDWah6ppo8UZ8ndxiN9tAvJskEizrxTNNWsYl6pQzrASKw4VjKLi6w3LlBqWGYuGxGtB2b3SD/ADI83HB03lylucZl4pETSWY6xpjh9JGQubt/CofIjZHJOX44UkP21JvG3fUEC+j4yqEHGu7d0/kAgttu14wQfbU/0DVEkxs3sicjlG8feIv1RdtYiBsX5PdPdWtvhF5bidhJi+jE0/R1OnabUTiZoKH58eScZ/FIVKJmOjTMmsQabJ7hBBuhOYZkZnCyRjkkT266e2BVt6KgZMCW3ZP5LFzaCNMywShJEzqYigHjurp04PwW/knZAuY6xXFJe+sRGqwyi81dVR5Q4WIi2K90EDyg8fvqYHDi7eKbiiY5DPkLS9nE+ldXffUkQBu3RIJHijLGSF9ZAJOqw9saO0EwA/hV3TxpzTMPHHWeqzcU9MaBesSscjvRGQsfEqqZhEPGIrOtXWpV91bph5ERYTc2cazACvrNax3osMwRFIR87JVOsEtTHezpoOMCDoqkW1fj7JvObYCzElxm521oigqI3SJH8iPfV/KeZJrL+JCX2s5JqSf640UjI2IlYqKkAK6TM1ULj11hkYnd+iuRUGW/RMPeo6EuC5jH31sY6t+62kTAKPkrjtNx1iNw0mBXSE91L0KY5zMSZWVo7ETLNddHbq93skVrl04vgtO975ZhkvIzXedbkqJFph+CJyrAkbODNzRJHbRkDOzfFYyaA68EXnxCwhScEfWaiYMY0dpmdFiTcVe3qwqTRMJazFZ9KZrWiDDb3U91CABtr8ILHFFIhxiRgn91Ji9EE5cZVDL/AKKJJB5V7aZA2oqeKznbW04p7qmLpjlEwvuV3GO0cpx3xo7RwiODZQcj1DfrKLz5DEyUTcgwft4w9vTU9uJHEpIkgi5F25TfyA2Ji5qR6PU9a1uykGyJOlmwt59yUufIRYZzgH++iKagBapE1jmwmV2DaJlwsFLmfprYnQFHcNW/FA5MwljIPj+MpURD/g0k04N81jkI4h/SMsHICA6lBdH6/wBuuqGehqUjIHy0RXixcRvkrbxIqu2gZGJgpkRz5rCUHLl6zbM9Lxp0qBKJ1LbiEagvlaxCsSyTGabvQREkfHAtnDLTRZQIrxjN1xyr7Y+2t25XWnuFd+KHlCNvVsmZ7b7xpINoEwjuHErHO2q2mXEKlYvrGnt9lpAo/lA5QjhlRZqbAVtZ/rOtG4otIigqi8uVXy/FCW8ev/trDETo9lgRw8vpaWE45re5iyfKvFdacb8EA1GUCVnm7cmBcByzLI+p9HOmADB+EST/AFAnp6JTktyyqIYIKwbTUa0CBssSZuG3pnk+U+VVJ5JLu95mYnSMRH/kpMG6xyj9z5VAJLRID2zqYA5N2RIIo+KGY/Lyhfcow3GIqOppBiujdlpGoEfCDKt4xM5ikptH760m0QX8fae4ExSrfBHyVeXWRnymqgoTlNb6Y2bupB0EN7LeTgT9o+6u0ZmTvnQLAxJTSJWIriWw3C3ZJhD7aTJ8VEgCbpFKJUbiroTDjj4rtpAuDQrHKs/9IrFsw9I+jVqxtjWja/FvwQMiTSzulPKAlRiWQDj3Qzx9X/GtAE2YWJJNUFDcgpHlcyN3Hk6wHg40tHvKKmiDzucS5uH0IqR66o4ma2fF+S0CK3b9Uvk5mC3lA2FgSszHR0gVpaVjljArUWb8kHl5cZAoc5vHaR/vpEA8FgaVvKE2Am7DXlEfp9MakmliTuk5EW9n78UOQMHLi5iIis/7CsH9Y0aQG/tEk1m9EryJhY8mPyIOmZUnaNYgxIs+Kiw2bqgvGXjfIyzMGN8rX30gE1b3VEwKW5+3p06o82SWSN4l+2xNaQBpp4JmsB/qAwipXeID2uYqvXSRSB8+i07Xf2l8wlvIde+Imas+2tECqAYF6PyQmcpdk9mE8ZzBVakya0U9xiB6P5S8uVkDh5dn2yUXGMUTGkYmxSJ7SCaJHlyq5mymQJ6tZ9dWBjoicZmKBKTTlnfNINmYnqZ0ZWrRaZOj8PRKsVKftieMLW0xYVvokAUQDIkxfkk5cuPGBhZlm2Ii48RR6dfvpkRLfotx0dknldRNZh5ZcwUyxpAOV090ixPX76ocVi+skRLADdAn00/zJCO4h9EvLlEcVkiPQAidifrpiRS7ssCLm080nJzMV3YiG2Y/rfWNDAvyW746lI8nMXQcjixZD7ewTH/GiCaTTZMz/nVI81i8X+RxmJnkgv11oArryT8vbzU+SRa1H35ThvBjo66VmBBK1DUWQec/jRYpMyhRVxUfprDECpWHAVY9FPFoxGHj1bGeMz99ORFsTVYkxR0PNDkhFXUn1I5RC2v10AElUMpoTpq6fKl5Wq5OU+VEAWZ5RWmkUiXyC0iwQOVTMFJNT+06Xi9MC3jVByyJbeqTlyPxGJFtiVmiOXHLOkCfFv1SLVuPrgp1WHGGCcCshk3If7uRGM8bLHI91m/RLy58uhc7AB1d3BXbQK1JjEJ/0Y0CSMbyOWjoVub6azNhwHysQLmw4pOXIJgmm46U2TARjVYib0fmwpBBUpteSz+6Gz/6rF5j9NVBiHxfqqJIiuqV5QHKIbCMYFUhmz66oYkyBCmRc2o9FJ8s8uUZjKKOMFMdN+mrkRS/p5qwZo27pOXIABVmbTMTEyI/1jUTlMWA+vF6oBrNXwU1lJh7JIF4mzjP21Qs4W7pEi3n1fiprEu/RklnOemqAEwEVMlt8FNvaBiCDDx6zun+NVABhPdFMRVvVLy5eJmW/oymbo9HpqgNQG2FIEitrX8lOQtnMbofbFRvpOwFIVAj/ON0qoRcuI5F9LMiVeqEUOk7KRJnaW9FLnyunjMzLmruCyD10glv13Vd2IoZqk5sL5Poki1KxUtDPXRjUjfosMjZt6qfmqntW64zEVcTaS6oAiz903InxW6cd8xfEdppadr1X9SSRTXVE1k1cqbzljLGT8s+Lij1xH309vh5KsiX9v0UjEvkuwRZjjvIVnpqzoNFNSYfj1WWMPLKQMf/AJTmA++p5w9FodKqPks0pPlDDUPQPLH9RpmLFv5skzaIQ5cj9PRKYkBYv01hNzdvyWAAPBSXyZD1+yREMF+mr/yIJr4LHIAwZ8/FI84MxTMFi3C9Trs+umBMqRZv4UvJa6eQ0xl90EyP63q4EHQJNNaoK2sTTCZvBNZ+366oYjoihMjbVS5cm95sfx9skgDUHXVUFC+KRjSMb7vcoPLxbYmKUtjEMWsxqCSRSVBgilH8bqDyIqjsz1VmEoc7art3qH0VGC9lJ5NI+shbxkJGRJPvjVAQNh7UbqEg11b9UOXKCzFh48nC5FEl/wC9IE0UmmMmzbhSVelbGcuN/rrpNZXKuRo93w5JVeVh/wA7DWE8ibvRI829lgSRWz6/HFI8s8eLf7emYK/Ij61rDGTOT9ljyU5KvFh+2GiJhn2uqvQf6UAR4lTlyTa35RxyoKSwFbaQBHCmik3g/wCuCXygqcrMyt3aXTqoN7Bt0mpyPopLEkDXUiOjlInvrE0nGif8CQAG+qmtQy5cjGzLEt/9a1e6VMi4fJKyhJSt5Yol2v8AtpFBGvBc8iJmjup8ucY4/wC1wfkZKhemL1QxpJs37KSL19Ejv5JR4m/WqBCYStJyk/y3zWAgUb9UiCgNnXKuzuP00AxUij6OFE/9bt1us8jGN07jvmsT0nWioK5/1lPaocuawC8Zk2LKmM8p6b6sCP8AQBfgmkSLvT3SS0oSm77bCYWyjpqZNqw/1Sf510UeSGSNs5y7eU5rGrxmZEVRUmRaUvJsivK5BVbLdom3bWjfRvrZY0ERWIslh4sTkiCDCS9DF1oOXdQXUQLmwSKE2lkQC7bp+nfSNjV7qTkSZ9vXangkeUS92Y/N3zsk7OTVRNC36KZihiY8FJyEOJcr5fjBb1MONTQibl+i1TzbsleVwpPJouEiC85fv9dVGwUE92lB4fKjz5Vllg4xiRgZZWe+2nEDE0WJgSUjNswGM7JKltOp7a8yiYoLvopvKIM9+UCQDm5JznVtv5RGIrblVvdROSrgqVZlhxiQ+mdJ2F+qmh5N+SUUYniGC4GnZMj31JqJq3t0UE92lXCi81ka+0Mp/dl1cAVXIyZNIqpDvXjmLxOXbbTkdBdwgnez5+/slWVGpxymR4kMRIEne9EgAEqP9V8fxJyQKHcqIkG/H1I1RnXzUVIvRvdQ5+5qSsIBJtkBJ9L1rVOqcjP8j/Ut/qC3ELd1ujPXlcr1TWAoZfsoMjqpLx8Xx5HFU/8AWpJXCE+k60nW0O6iZiW3VS5cqzEfSmZA9MTpGNgYfypJ1D/VOWA8obgC5N4Sow6Se0/a5mInV+aly5MRFwNygx+MT0hK0UJ7ju3spMUBuprE7XLDPF60r4rGev6sAb0UmByb5Kb+L7IOntSDtgXy0ipkF+fNQdnb8/Uqlw1ETdYHudOukSaEOWVyM7vr7JOTcUEQ9nGJCJNRM8lBkb+75KfPl4hDC1V02ZnfGY1QGRoLNuVJJNBUqfPk34xNLXuytcloD1rSDBr9KBGt1Gd23I+6Bt5XC/1vrVti3KkmKFtwhVvki5IqfoGHWMjaaKJi/wDnp98kvLlUMxlwbH3g+ugkH/P+lznQQ9VL7yEBhZjxk3EL2/xooqJONo7lPN7ZB23mP3IHbOqMYisqSJq9PBL5DxfqrfUxBi/+dSdzZ7qcpBjE13+kvLlXtKGVlti90w1OkYzTK7f2sBQE3Kl5bkGO8VGHEOknQIyJOhh80sxy6e3pNy1gzqC+vwiMYkVNvJKoKcWcqeXbO4z61pglt+KTlXXu3WywyJ1uYzsRIn01iYqFzjUy/wAqk8s5cySNsuKBDWkEN1WjIcpb5USvIYY724rsJ9Zj0010b2QJN7OL/Fl4VkDBtUhFyb8Qe/667CLf9LxUiiMwVfUxMsA1VHbUVkTKquj1TnJa5Vx8UISe/iQ/X9NViY5ym/8AndvdPOEmC9pmTD0h3y/XWoaat0RUcx9zzTi1JBuqNYTbG8OgQPjzdlU/8g1l8ExbLZdS+tlSCztnV3qFRpQo8UGWZCDfid/VXRWwp1SMq9puS3xVDm0rIjgI9NkjSBjUi4WOMUAs/wBTyVvymlHNTIgF1nWgyW/pNK7KnFjLTMPUDtastudY1P8AMN9FQIPz1R4+IhJ5MR0ephIqtV/QqG/1XJAINuirx5YEBfIelVMtido660E8SqrpUP35qu9XOeMwtjAWYP6nUcVQkEeqoK9MoWmYOT0bdWCugoKfL8/VOLAFYrJvvEEd9SYN2/VVOoqqcUSIRGm5Eppd1661j/4l6PzXQgiMtXRUiY9wyOQu244pOdaYBPBadayw2E4zMTsHrUwBO3XWH80Niri2RuxVPCEmZWcpGJiEg/rbSIPJdhkLt89U5zheRRVRMqkzxjxlj+q1rUoQrABvd6qxzi/HaKgOW++xnfREilm/tUB/U8FWSRHpRyml7ySdNEZQAXR+i6YVMQ+XqnmMA7Zn1vY5Y9O+sCTSQumJIvcvy0+lXyjmPJeVcYqf/Uc9XWoR222f37pAkSAKqp49GGoaBSU2nN/rqIIpD8X5qhOt4/X0Rgo+oQ3PLCv/ABnWBmhb+100nG3g/RVOTvK4pWBCK3n1n11iI5Nsrf6HBUOTK0yTi4RSDLk1MCIO7fJUCSI5y4VOPJOVoHafv0I1IygRo/xIIsLfibi+MJBEPlQWNM2W6s/0SNSr1MzCcaOp33xENJM1tqYE8easVtZyqDJHEXO5CZkJhzXXvrVBvTZI3y2TiiIZJ5QBOYkjJ9DTAyFX1SAZmnJnmnu1wpZJfuX/ANoPTRM/5+36K6TGrfkjNEQ1HLGMNLWtXG9V0ABMGj4eLo/FHDyUYX8um8ArHqaSQbP8WmOTfyiLxKNnYetZ48azjWidzKsmRBVDn9pIu1mR5FhLXV0Rxkl/aLChkJ6AhMvlU48omxpm9SCRyTBIhmr0RXebqaHIRGz/AN6QTYvn6K8CcQB/ymlayLTti4XP9TpgXD6KpmH4oi14pQwt3HHEySQY640QCLUbr7rYmBJT+RJTyZRhjryM46GpggK+3uE6J/LjxDPX3Xum5MG06INtFgBJkVq9kfLjIDEJGXrvC/X6a0SOMN/KsDIaJxT8c3EwskfkicrMTqSTUk0b+1Q2yiJTTCXHWYfWxMbXqSJHVYEGo0RhmoK6EtDtknO2tIiDL9F1tJu+T8kesWE42itpZkzrf0b2b90EgIk2Ibzyn3LWYgs6utJpFv3d9FWORFBdvxTTxqIXdDCqXJER11pg6qtFgoG6ISn08YKzqpBM6t9EHcI8OUKkf3i/1ZDWyxFLpuKGjfinOfHd5d2X0nbGpIPCHuqIPbR60fmmpueVxJMuGnDdba1qGJWNaF1f2iKrHRojoxxMhXHUHctvhMUfojwnisElBQwbk1hHt662QEUfqtlwb/E48fGQiaZzLUrNVoOJnzUExXVNAUgE3dRUykR7i6NT3dtNVXcbmyKjRyFglJm4zHlEhOp7gDt4Rq/NN4mwQ480MYuVPb2mv7/XWnGTBM+rvw4qjiP+vJ8E8nIEVwFm47oEz2vRZvT7XMiBJufpNa3KTDJsdpq+m/pquAvu+Cxpzb+UZhnjOC7eUVtU19tAAIM1EogE2j7TiN79KesOMyn/AI1JB0tupIkkNlEHjTE+2mArq1I91nprf6N6N+60CXxVOPMap5ExEV7kvp5d/wDnUHH+jsoNOARd+uJ3JmGI4oxrRqFIBOUat6p+POJiICeQ7MRuuxqDiaO2ySDrUpjk4vxDFvRxR7T/ABWggbVj6WmhBoiK8ZvduZqCKUuH066xINocp/nKhvsqkI59MNOzsNai17Lnbl19P1bMu97oDO8j2I1uD5eqeGn0qceRBNziCYu/JZXGU1JB5FBkfDeypCQyDnBlLa/61NuLfgjvB0sjIRuPFrjxHDgref6dENuq2QkcXRPBhYmJtCBQ62h9dAnRlSa056fCzyfazKLJKzGzDitNd/JvgqkzAntVTnHLfkRBbePLecfrqaXpKkiW3VOe5mMXhy5jvKT206JrAi3F/U2WIIka2AaY5Y4gvHWrZ+bKSJ1orTMAcW+wiVZG39ba5X4fCkU/1JDfFNncj9uORmujXeZnWsOLYSIuNqpuConkV+0uwawkVWpIgyoMxPqn8niRJBBicydEWHWkGtZ8FhkZml0/Hm8W19zIVDu4lCOMb1rQMhwVEjITqqyEZX0UD/WZM0aKEcfO6msyY5t6pjkksKMCTEITI/5iNaAYG3VYE60VfJb9JuYN3JudOuosQNA30WB7sYqfx+yNk8iXYmAakWIzNdtt9XE0Cxpd1VeHLyuTEllbUxPrWoOMGlkdw1pH0sdJwllPEkSACbdq1VAqJxIgvwV+PLyD8YjEyHajB+muQJxu3RBMUMu8jinlPWTCJvS0m2rAq/R7rDtOqfjy2903G01FytO2pI2WMwRYRb3hPICA8WCmGGWIFeKO8Y1Iv3XqsCTGtU5yeP8A6rmxNxCrQ0gAiDUvjum1NOioMu0+WYJiWr5Z61oMgSbI7iKWRjlV4egvJyZ2kudamVS38qp0Crx+QaYDMHFGCJOVIidb1lJJnq34p1oiYnjQRkjP4z5Om8yme6uvNvwROZ5SMbXC0RuxGOupOMiIfJPccqEPdXOXFlMgsZuAzJUGsQaB/qKxB1smmNnd/LoRTid89dY73CqZG6aYIZLDNZDizbUZLdTBC0DR9FaYtmyQkxJWdpo6awMiLeurstpA0R48gyQgU3JYjbQ9dP8AVgknuNLKoufIW63mxiS3OopHbYeSKzAbcp/LrGVouDb1dUIi9eKBl6/Kcv8AcpUw0dVmA2xOgkAxD09VRP8ASMiCk0oNWfXxToYvRY1v9+q3dNArjPEgd6GpgGZgkmJzWioMHcNwjW+rfumXk7WM2pjYpBdVAGIpdIyrG/uqzNTcAB1zeagY1zIgTVYGawn8u5N5iIlJYHsXmNUKf6t5+qBQxd7pvKGHkAJE4c72ocfvvp7Y5t/iRkOnp+puPK45XN1FVDxRnlPXXMjUNu6IoTjc+r4+6qcqZm/9i7tYiFNUKmTfgscovxRGTyHff28q/KZO1f0aTMwUg0k08m7LRFxVwvdZn0U+mm4dX1VAnWZZVDkYySSlHFMze/8A51hJW4xDiz9lQQuu+aweJxMQhvtGiJpD4qqkQ/1az3Ld0V0xJvHetaJEAUKn+jQXlyivKzZusxEskNq6xAubpBEVqmny/dWbZJFx+LR30ihhuVRI/wA8Xx8kTk1cWidNm2t9JFK1KSATPBvxT+bxyfUMfXoZx9L0HEdVJrY/ieZiPyczMld2FNSaXFEzNMoh8USKCCsoYucUXf11oIu3ZNJG/wCIikd4lYBwJ6pqhlEpmP5Hg+aO2agFYWs4uJeusMhd+fDgqnvpqfBvdOcki+b7k3zyMq1BtogGtB9IOMI+QpbiZuZZ7RLfrHprQZlY92NDpx8/hMRCQTGIfEz12nU87Sj/APQTBb80aZ9ohRfQqwpjWjWawrIkjcuz5G6MtHKOMdZZLZpQHvekHaStIxqOT3TTyAnl7SfLiQTRFkCmxGdNOHc2dE9xmtQm8wA8to8V4xNDCGx/1rRSVqH+rGW/ROcouWVjMEw0RnBE6nt/5ApDfygSag/ymFkZLDKRDEHEwwVrEA015e6qchf7Rn0JQeMxEEsts6CBFbBUMgP50H54Iirv6WJveesddBgCtG2VqxGkvgsNwhXtw2hI2xGgAi3NVNJPN6eybyjx6n9zyH8oJj+saIg0qC3xWEf9bN0+GOae2L2ekM9ajltrQY75p5fasiK6JvKRErAxgziZI0SRUGSG/VHdWHxTnM2Zu42omqTjHWtJj/Rf2tIf74ppSNyH3YtoGDM1rDtuNVhllaQhxTxieJkBa2GiZNzGdMGZHur7ppHFvZMLMjtLbOyvFgqdSQIiHZVWYPyn48jMJD++GczHlsR6ak7SsDSj+0xyRGgOpPK+7Y9I1jgCKXT/APX6TnPrI1Av+VlLvtqYAhMkiSNVvLtCEsRKlG5BTrAb3NE4kEyC/wBTeTidxJDKjRWGZ7miNdP1UI8m4R4tBBK08oHDE+LMmzBrERrRUMhvZ+HVNxcPHlGZUZies4j9e86k1Ea/P6qmL2eiY5hkmHrkeMUxBxBxoI5Si9RMvROslKxgGWqqCNvXUmQd0gnEU6pxyJyP7XFEye3vl1jwF09xJrE837LCVC+ghN3N3RoIy1iX1VdwiA26JhShAPot3k6x20Hc3lIJNTcsOERxH/rbIVMA7H131JoaRTk3wVc0fL8Xi+lu5yaohme96wx0N/ZVjW9/F+iJz5RhaDPui8hFu1ba0DSO1BJJ7REpz5JZR39DBEWidP7up7IHaDRUbxK0zMtE2Od/SK0cXs/VAyMQL+L/ADRNLUtEtntn1zmXbTyN/F+qQZib0fyiwkOIzcT+6vI5Sz20DLKhDfkt3aH7e3ui8tpE8mBz05d4M99JJmdFXdrMFvkj5YsqeXtUEmsGLjf76L3BJKRuDR+C3kztNVO8tT456usDNY6/Xsnu2b/U5yjyjvWCa7ZWPXSDJBKBWAbTxblE5v6QRxmwi2okfpoIAM8VjB+ymUY8qtcZN8IlM41rckA1IrD28kPLiwcoxM+MozSQwHT/ABoAMrSNE3lf57uUUhK7L37usRAjg9H5JEDaN+i2Yhe7PkOyUwf8606m60i+gTTsK/7dViP7f21NQKiq0GKzPT7WOTj8uUQzFQ4iH8nj31uymwunuijeifzZGLmM0yW+sE7aIikvRTpzKPmb8Ybd6lk90Lx91/TWiTNhCxNKzEreUhVSRx9pmyYJs0XNL/CxygyBXz+UwqS1mSI32RhXWk2FVp7t0smY6CeObi5LUxqgd/veiBm254rTJ0JaLgGRSK32zqoFtVu8kTC09Mflna8Mgnk506y+tEGooA/xbrE1I3Ei8jKOWupraVv6LS/VZmOMQ4IVrbFe77HXW/zQoORN7tlO/ttjNs4a3Y/r6ANK3ssbUrbm3zSRYQXJMNMBRNO3rqjI5FE6Eh9NFlZUZvoFQKLy2lvUx2vogx4oUbNogucMg1n9dWARS9Fhl3CiPlyFaxL/ALEqwDFSant6ImSSd+fok82HKvkTuoGZqK660RTVY5ZTVZVuQafGHqqKbifX66rGAYhluETY8CjeNimoqJ3qg21J4PyRI6854rYiW65JA4sMT1jVRtqg5Ca3eqSeJ4xn73cMWxxP8dNMaaJ8UHkU/wD0wRyIqcR4zN399PaQK0HFY0NKU5PwSvJqhDpvh6CeOxuOkjxWgzoh5K56TLyxiGGG1zWtpT2eyxBvo3T5WF8oae65nFQVGsRqYb5J4yGyl8iSXyC4IwYf9tAxNh1RNafCxUEXx2jszRLZ11WR2o/Dw4oOViFhtjiTQyFBtvZH9RqCZEA0R3EGawUvlHbyZfxgIVZg/wDGtAsECT4bPSUirgxWXy5bKT6duuqAEV+lQ7RqZb9krLPLy9ZPfDiws1QiICQQLxE9PVBabln6jI2SRn6OiNOF1PdqXxQnl7VYqy8SS5qY+msBNrN+JQcjY6rLU4CspQynui/s61jS6DIFHL+kjzMy5xNNg5WZnUDEzIbeiwy2vu+STzeU8WbUuOJRNzZxYvVwBBo7JEitJSkw8uz0JazN7axOJoWEmBJNK+SWZJxUBRfKnEb/AN9VFYFi3b0Ud3bQLJBAvlEVMwdDqwT9tYGcpuEdx7m/pTfydr9xOc7MRI+nXQRMQaLCBeZerqlmIK5bWs7Nzd9vtoiaPmiQTASCoco9N2MuaJ8ut6okG/g/j2VdxOU6v0WeYS2q9nuMKGGs/XSActqP9U7Ymii8sWu5EM1AEFeRtrZUtQyAmgtdB5G0A3EBIZJinjxdHaTe6091G5dVM5deUcTHEILOxvF9emntAt/o/KoEyAIlDHQIsaRZIhz7nvqqA8UTSD8vipr+0GKidwIl5ZJf6xpEXyiTwVUAnUJZY6NuMys7gX2NSSDbbiiaxoX8JOShupdsD+OYjp21Qgv2SATwq3G3NTfITlMcst1VYkmnfGmh5eaoGMYOlL+wQ5IzAeWKDHRISZe/+dJvWYUyDYP8UuXKYqSb4yMxJtsaoAzy+mwqAF90q3Ob5MlpHudhRnGgyaIgB6vql5coGLcwM2Ed6z662IkCaBAJJg+2r47JJW0tIjZmZWQjSSBylVMgDRvwQYKmRmPKzc2RYcsaoXlaCTxbcqSjId+oCPtIp5asCDWywygTeUi9ZR3fE2WRtVXW5eS3dkTE+HwoLUqKTU8m9rGiu2qJgU2TPbajfuleXKBPdKe4mI7vEWimdFMqm6wJNNG/xTRInCOPHMxO9f1ekTEjzWPZfXm/a3RIvQbYjLJG8uYWr9NVBublHdJkf5U1beSsdyPx3BJQT666RYC6YGiPLmCu4vutnJEBxs/trdpyRUwIu/NQfyLip8pYI2CuPjtrp/ysTkRRt6JfICMPKSAa9yN2AOpyk2qFjaTf1blRmd+VsR0iCWGVfR01mS/jxVVtEHySJEyxMXRlWDGNs61ui1Xyfkp+UtypapcwokLV2Vq4FkxAijfqhWamO8l3xplB1gYo35oyyOhhK83M3ZdSVxlm2jOrGOhCARHVv4KVbk2tIiSrZCdIAsnIwKS6pOXM8fbP0vMTxZEBitas1iPBFZ2DYUr/ACUuVtjiyhZyK6mtFIT/ADJAmA30S8uUTY7T7kiprix0g0jGd3zWte3R+Kij5Tlt5dEmaZikOmNXppCxNOACV5UWbnlfJxLQWPfSBWKjySa1NW/tTtIkCx5IbtPHkkGrNN0cvDXqleXHCStCoq22np01gNiXsmDqaeajybWii59fyu8ON/0qY/keKIgRMP8AEOSFpswUMoQySVGoAGSRIpMGOfwos8oll6H6bv8ARqxA/wAw3VECeCWYnrUpy6bTDEL0M6qd7OvqpyOOl/hTecz4zFzaZWYJa5Q+m2qiKlvgiIHFTuN/xKZ69Oq6ZpFhK5kk8p+9fpIsRipkcwSTMH+a0QeqqTHaA26Qk587jFwSEsmxyJ/XVDARJsVFMeYbClUqs8czQURUOAWdXNBF30QDAiinU2gWyr1Q6Eztt202AOq5/wCpi3TRItQzlmGO6ueQs23OqkAcX5BaoFTRI1Ppk/IzQb46utM1/EYwLWEurtzSeTB7fKKUmjeDaHRMmbKJpIs38pXk+IDb0ZTAU3K32NMVJjyQcdrN8VLk4wyDKyMeUV4/SehqgIM6vjKLYmJS1C4LRgy5Wa3wzP00GTQWiyk03m6nUdmSfEhtisAP99VG9rsqCSTESwleZicZqoohPEYovOdIxL+ZUmRSgL1+OSlyUYmJk5IzTyDBG+ehpFKomBwcO6UmN4gcwly7AxvqSSTLeyjLLU3bupvJsrjmH3beW8kQ7bdtWMQDOnRY1u3ZTeTvJE4N2VsaiZNIANAA/ZbScano/tLN0Wbb7QM5l6aMv/8ARRBukeewqj+TVDdQ2RiOk6AKSbFBOmheyitQr5MxIIrcX5VXbXS1UC1qJLgWPqY6Ifu8Sb/vqDU8fXgpyNa2lLzeOJLXtCxnipmdVjMU2UmZj/lu6lyxLPKWTJLv7S85zpNKarVFQH+JRZuDcHjGE2IYO+oNaXLfkoI2qyo8uSq4DYuyxqFVdo10Fx/8t0EQJqp8ux5RfUVc+VIprTG1fFEk0yMCzspsT/61AHEHcJlgnOsN+ajKTQUI9/dRVwkFF+OSMRU+JroI7ZF9FJEcYb5JVfUIqCZZQoSCdSdrKCRYa+7lTvDXGuqMC7zBffWA1fsoyM1CTymQwxFmDiYCQz9nVWFS+qggTGp2Unlkc7chSUj8nFx3rQROmmz9uSxyAMcUjRMwBVspBs5L6bab/i5n/wCWqm8gW1bomOp9K/XWOJyERACBfYfv50UnkN+V19M5X0dAECNUZSaFTZy9a9AqRuD6/wCSu6LLlUmqly5OTo8gQ5NQQFRA+ut23GimP+ipQ5LhD8T/AOtp8Ye3TXTuAHNhTMyp5L3O8BBjap36aiTMhc5In3b8Ury+hXZudyd00wJnQP78FzkdVPlzjYc4W1oh2p0CP+ZijKkCZuPRRmXPjxlrZHpOSWsaQNVFCJj+g+inO7ycN7h5Up1kt6aciAbKScYq9HxSRbLh49JFBhGCHRxXMmhOr5vmlVmQJyRDyL9emYdIG9lzmtH+fcIcuTBZNE5rCCgTE/8AGpib2cII7uTl+6jyWxzccgXBE14mcaq3I+KJ7RI/1KRQlZ2b5cqnlbiZOVv99MxXQqRMzCm8uIkErEktcvH2+mfTRBM8Pmr+kAkzs+rlJ5dx7zj3SzloeunStg9liBiH9eySdyEOhUQxC8uimtleDdScpqPtCFlGYwRNktDgR1MwaoFOG/36IDIw0WkQR42OZjprdtarZmoAUnk48TEqAyiTQHUn/nTIEguiBiTyKVWJSIg6sgbRA3/U6AKy29E5GDpZxo6oXiAzWenSI1hSotzUXJEW5P8AUO0VjED0ouD/ABppe6wnbjuz6Lw3HmM7xEUwSksq35asA04rwmRdHHSZuqLS2TEVekeQ2borrNJs38rCkTIpbCTkd9+2+2qiZAQJtjWFTjS1YvSPGKJqof763d/8ldDa3mHRUGZaai68WMmeNakGtQZfioI7aD7+Uw1EwM1VY3LmDF261siHwVSTe6aOhxOvljdX8X3ETqpBErDKKXLc800H43SRaMRktl+hpsZsqGR/6hHjyQAlgjJiLh8Wc6qhBLb2T2i5Hl9lWpPbEQyG4EW3CMamoMmnNuiomKGipkm69ohKUOJmzF6oTbrVUJJ4U6t6JjlOfJhmd47+qwdtFiDuumNrTFVU5Bysl2wQzjdWDrXrpIpGnVvqm9A7qpytxFzDFTTE+WJ1A4f68lQoYflsnAm5fFiIuM+oC/bVzSBAlWCQdAE5aj49D/I1Fv11FAJCsEgi/wA8n4p8Mj/7IR40Z2mR++rB7hW/m/NdAJof8l6J+PJw8ZdsNzeRyy0kaDiNDRv6V4wTE3VuPklL7SmXEEUIgQd71gfFWDpsnLw8jkVC4aMW2x6aNPVuVYNO3LyVRyFTdiRKq0ybaoQaXC6iBzVDlvBEt8ivImWbSmv00RFNVeIGQVDlxQw7TczlvJLH9XrmcTMDyfP5SDvd9FSAZ6W3bl6SwH/nVSRjxXQGnFjkqE7NETcAWsRCM99Sbmb/ABRXWxuFUxLyGaMN/jCgVOp6V0+n4Jxi2vgqDghVCR8tqWHj36aRJ839aapF+0t6JuPJGPcXLxhqcQ4JHG06xElV27RMqoiURGOz0hW87/XU8y/VNCaun0qHJZvG8Mxs5icR2daRjS4XQAGJ/wBBvjzRFW4YIz+U9WExjVEiP4t6KgYMbvaeaaYRPGR44UOgAd/+dQbQqF622VOPIJeN2wXDN4e0ffRWeA9FeQAEmr1dU/ni+27czdDitMTXZ0V44zVUPbFk+20cEEPJkL220c5hlYazrqjLiRWahMlP0C/+dYGebfVXHg39JiXLeLTaUqHP9tXIiRZIyIpQN+vBZKs2u4l5ZIsouY0mvAJEG0TzdNFTivEhxcAuOK4CVx9tQcQbeyobG0J+Kcuvtir2gPsVF6k4m2jbCCABX/L/ABUEOtUsbZTBmLjtqa3Gq1z2hERjxCMy7LicojM409xAjK56cF1EEEaIjQRtRMy3ieOH/GqnWX1Tie41Jsju45YL5TVhbEJyP10aVVAy26ozTNMbYqAwhBHXWivBXXLEUqzr4/KcrePxo/IkmJC36xegng/NdAZyjdMMsTLVkKVPJhIljvWggAcVrVhPwWGOqtRjY63/AJnU5YjSIpqqgxFU3kGzsT/+o90RBogkzSzfmk4i5h+KPkFuB6WRJbhh1uaO0C1nKY5cWQRxMTY7stvj11MZB/ioVEGd25RmmOUBDtBdwEizoFeLomeFXv1QtCzMkxy4u0RsdNV3HomNrNymKgBxGySTP7R4s76cSMjxnyjnVERwTjKxUmJkRd/Q+3661CJFSG7q4pp4P98E8jSeMbFzd4zPbUmlbyoNDSz4rMCMRDmz3JOPL+jU91P5fl8JBi78Fp7T4gNKvjfI8cX1bdSYTN4sqcWRgDFI4iCQgys6jLHtrKjSh1TLB/tOCbuck3GiBNaQ34oFTWj3WFCUN8uCYvlZHLSTUwtQmIb8UwuZlLiJJVYliEPTURpTm2VdDWG/JOE8axAQQBtiU90/XQaHioNGfiVsxJU9BBnjFEqdemkGLLEG3D5TSzLH1i+KZ8vKIr76w0Gj3SQCINm9lTMUw5xOevJkx69dQcshtL28FzpECyEEkTcpPkQgbk/111hmY4+b4QtAIkqnFGK40Fk+MS1MREmpk1mfD4UEeDd9luMyneGnARMPH/n/AJk7zUcUVjYdHyTHKKZuMctmYtiCNs61er8UEZRwT+TIeTcxEMsQ1U/brqZANqvowpgX4J5fKxzTHFWZnkBF7zrDnJ+fVUczAmyoRy47YSox/wDN3MQGgkjKG3xQI0uilVFxHt3JEtYZg0yKfL8uaCQeapmpxBSXN1LA5jUkGe4KSK2q56JwyKvXiTADmpw6P6vRYZWmYR48sAxY+NBEN5R4hsP/ADoI0Trapb/FU2tJ78iajKDP+NQRWFFZpUt6o3tccYGSPvAQEba1DU77N2sqIgzqm4cu8JBcO8X36+upP/8Ar9Kaj+habKpykvdYcSLI1f8AnTagTPg3qiRPrDNx1N48Q1gdhRBII7pEPkn3mRAzLUyRHkZHP9tHBaX4eG0ImaUdho8eKcjxkpV1spilisDN2+iqyhmcR4tQOzNb76jyQJ1MD50/URsZhsOM+MuDIO++jSdLv1Rwf5yVuHKSGRjaokR7mOk3pOP/AEN03oKBwnUgCpxIGZ/bBRNToG+r1qivusc0tfG3J7tnq/f9NT2461bYWyFQAFUXrxb8ZgcMkX0MOiYM1834KgZGzblMMPlQzRXlm4bcPrWqjEjcIONaCj4q0tJLRGZTfrFP1nRAtq+SkUvX7dU4WJWGMvlEMTFH1NRM84TSpHi/pUGjO/8A7RyuWAiDkz1xrEkRNkGO4wjJPRmLQ29sZJPvrAm2no9vRUMu6+yrx5mH28rjMpfbb66kgk8ObflJxirqmmb5PfxGWuL1GBjtIaCNpb5p7oF05yZwxjxk3DyT29NVie4bl/iq9XLeqoLM03NEROL/ABjr30EHSj2v9Ke4jiCm4o3IJvPSN3t31jMUmG9FgaRWPvm6KvHlJDOKItXF+QNvbWy31WE41xNHvKccYZyxMEdBLvpooNarWkNxxWnxs5XUoMFTmK4xGfvrA1gAdqSJq+b8Fc5KkmWCMwOWyGHprR22v9INDHwmiFIhbjyYgnqcrn00A+PwmhqNE3HlDDhziBgiSpCdv76RGl2/pJJ0NXp4dVWfyp9BoT2sTZMZ6axkniESJg3um4qNxERAkbEk8kOJH30RNP8AqXsk2jUqnnDFA4iKl8WVaJ741AEf1st3b2VOLCWRyQWIhp4iWqxZ11f8kVe6NJFwqjxJh8csj3tmo+hqIIu/XzWxzOt3yT8OUUSDtDEYEb6/bRljNTo3ZYyRW6fyYKY7R2sAEB+ukRbitJmv2ne005fxLhbtUr/zqQResQ7clQEngU3Dn7kV2MgSTEJDP01iP+g3qpgipp04P2VTlxYtJmOPlEEJO6f4jbVEmwDbN0gxSng2USShJqAhiY6ehnWMGmjdEzqKJ+PKFm1lN7Q2acaDIqFsjMGH9fFFUhzEpBPSG7rWrfT3STX/AMVpi/FmHNJQzuRBrWoTdY5RpR/aaKe+KcF9JU/5NHGjfornq/F8kZeMxZvLy9GBM3jbVxjlUUKmpFG/0Kpylwn3kxuSJ2w6kisN+iP6xx4phfbElsqxMmWLcb6IAmbKqTAofRbKg1UQwb3F1XpH21rV9UxStZb80bJPI3McWywCRnppxy0hv6SDExuichplToMK2IbWbXq480ycUfKIC5ejWIWLiTr99A30VECJIg+t1SRYF2pm0ykDHjM+upitBV9fpFRyb3T8Y5EejEI2SzMKPU0GRa9lssj3QG+K2ZMZXeHHIuZt0giZFlXaNJjwb3TD/rMTEz1w8S6ljtqiJNX9qQCOT9keLOf2pvNy2xDt3zoIi0dys5U2n3THJNwKo8YVZioZf10XPF/vBaAaX6ppxLmhGGASogqNBtOKCCaGEZzuzB9ZtEwvregASBw+EVih+HqmiYXa8Yai5Gp0a0uqGQBrojyWBlkZyydcbSdNbExTSEg90dFr6Rst3c8YXlEwTi9XPcd36LWh+3RHyGpTel9yEPKTyPGK1taJGQiSE5zN7Qsi2YfdVi8vpqe0jk37qhah9P3kqHKYZC5kSQ32iQyam11MHjdv8RFywpDNEs3ElS/40xNGFQNa7uavVEJkZxESBMzJAfjJjOpsqBAykX81mv3PHeIhmORLsi+usBJ3Df0mtrtwjVSNly7RBRULU5n6awECrrKe7IViqaRIDcen1OKqmiDNW3RVYSbN3R8+YbL/AKgwJdtN6I4dW+iO0C9k/ngg4yQtRb/tDd6BNy/RMU4Jxo49MMG1n5DA7+utJNcTsk3mqaV3Wzc26yyE9I1QtOqO6f8AQ0fgmpyTXQWAvaZZ7100V0XSmVjR8XxR8pZaLBLWP/k3L0AQIBfVbuIuJoicjsh/tOUGDA/30RqKFN+b1v5cUxzIXkI3kqvIqKoL2dScaxj9rf0P8mr1YVKh28iIiDjZHeo+mik74voqGRNLbvxWt2OpUjcSgxEGiINLqgSBQkUfBN5Ygw5k+xPKJczWikJxN34v5WmT8p3ksOrIzHGb1oMzES2yrx3FlQ5paMReInxYRPLau06nICIWAimvm+Cc5UPEcmV2rDE4/wA76k0ugDE0Ho9XRNtSsVLtFFQBxH0vRQitkgmIv0luEeS9GTPjAy8pnNP30GBysqxz3Y/EQsSZnAm9ZiHPr9NOREQYhdK8CFpSvugwAOYDil/fQbeiCTbwRnjMv2szSdcM6K30SMtpHi34GYSdhikHCKMxEx21jVPTROcoZYd7hbF3FMTWiDcej8GU2F5NE3nG90GydhYgjHfQcTMCr6rdxAOUPkmN+QzOz0FhJZs1NDlAoiR2xZvZYbzASz2iVszL0daJtBVRSt56P4QlMDkRmZwnEzmTF62+wfVImnFvyRHllmMe1fKHLG2+tAsDV8lhlFDdvzTCTcC43/8AUH3dM/XTJF0yB0Z4LceV7vIly4iClUz6aaATZBIsahv2VDnHFHMb8by3GCmv8axH9BbI46eTsmOJBYyygBOYMCBomDTRc+4Hw91na5kkgMWz1Iz9NSdynSAtxpcksZkqSCAhANY49SKhdK30b5rf7BMYVaxlnBGmIAKkkgyKhaWCM8cy42Mq736mmBPNvqmdTsi82SSGFbuCaJH6bXqRiBZt1WByytVvyWV6bZbnyD6Sa1BVJyrMLHyYZdyBpuWUId9AxJpRvzWNdEXlykl4k3GCL3pQ3GNUO0EnXzWMRW6PlmfEm58ZLmafbqY7rNuijuGnqt/I3RE0xx/IkFVrl/U6vECYNlu2LGZQOTQ8Za9shkuR7/bVdpIqi5k7vTr8J/JiIZveKJ38vKMY0RXgiDN5bYS+cUW5xgDyj6xGntJrk9FoMybcbpnlSTI11iITJFxejEbW8FjSDR+nt6LPHE8fKuTkZeyTEb50gEV/5buiSVvKMkQcV9xxk/Ep2J6RJogRz4dVp58UDmS3vETMzcenL/vSMTdBJ0vvdD+SaPHdnuVmejvjTAxrotUCtOlvhbz5MwkRmIJZhLVj+o09o1vKIFJrJSsuGVgkkdpw4W+sa1oEJNo0nad/xAJm/ICd81+2M+PStNjVbndCuLXlDNWoSTECr+hOgnuEG/FytS1kY4gkSFXn0KzetWeqnuEzx4oTy4lRQniDyvEQ/tg03PCi03gemtUPditsi8WQGPt9I0zP9Cq0kmsxC1qft/IiDGQtyhrUmjfSqkGa8kV3kAuWIzxZkYJfp/fWgGmqQNTZse6R5/3CwT3HQhn66gY8KfHj5Kops/jgkea9xPpdh+PRnfTECgrL1WBpZKqxATcMkGYGn9PWtIo26I74p8rKy8bDZlo9Y6HXfRa0S30lSJIjitVuUZTcocZHTW1ueqL8tUPKBp6Gb2md7Pu6YSaARfilqNh6cjoEE2ZvSJPhpZ/aCdqj04qfLmRJB0a3QOkEaDEydE3NfNDlNuDlMz3OVxcZwH/OsIutTETVu6XlySIq8ZervvO+kAChmFPdIrRtyhtFpBG3o9CUjWjkpJ8Xv7ficoOOdpIWmJLId/8AvSAddKea01pUz9JOXJQGx9L6PtM5TJekiB+rEkcw/pKpY02S+0EJ6xjUVptCCJrSOqCgyYoWISPLMxEaSIQchYXOiSVe0YMynG1ln7frpijYTWs77JJJdmOo4xMZLds6rIwKW2crGZpcoLPX14uJjeYEn/OpO2i1r2Dl3spcucqUgN2iszEHtIa6mqg0SM4rNUsyytzuTy2Co5Xx1RoOiO6eReyny5TBNb7ssLKTNpX9GoJ/+TbreOOUJVj3K5kG7CDuDPfUj+tpSTFBfV/aVY78oICd6xUREGkTEm0uyBemilaLCh2Xj9nlEDnb11YgCNZb9FU9v+TTg/taUuG22NvrgcVZ+mtARQYwYb5KfJMYq0eM7O7yutImOEokXAfh68+KTks3vCMdGhKY/WNagHK/VVJInV16pWOJTbXJ9sxFSxGSfTQJPJv9UjGTSoAS+QsqZJnr7olgqNVBApXgroBt1UxzEXSclzcjV+M2f9aYkQbPwl6o7qzxb/EjylZthomO1m1fXVCQG31WE5CtubCVmM5FC4u4kFS9VAGVqK5FwpclUCd9uSTNXhIPXTIGyJ21+ElDf7kVUIFkGw8mJvQfOX6prPdopcuWeI43rbJ+UVvpAGX9EVPNaZrpKWSmZA3SG/GVZYic6s+ZfipNurfspvKx+k0BjZK6+uqGIII2836JnEUFTPNvqKRaW1WEqfQgvWBI5wpkkyuflcwSTNDPijIM+M9e+uomxu4V/wCBRZWgTDEF/uhmTxmDXMEGzcoJgwLKHuWcbAKNwcoqXH6avGMbvbVPDV8UJuYQ3/LHjjrH9tP/ADQ9U5QNyWPL7U+UvLfjQH/tLMySjMTU6oRiJbcLAmK2b0QgimImJxWKYoYr/jTM01Rx4dG7KfJDixPHrEW7A+OX9caQCTNy/JUIArbT8SLEHtys1sdyozpI8XqiW7JebRUIMWBvx5CkhR+ugVMT/LfokCsio+lKDNrRld58hve+umx0BTNYH+X0fBCUlZtKnexgXEmO+kXgXW+FKVncl6skwjOGXXSNNX5I4zFfy30lWD9TiCzTH5CURH/GtM82/tUbybNsqSgziWMFWsRKeJfbXQWl/P6g1ECz8UnlE+QuVlviC7sy19tIAgLR3Wf5L1k3MTtBOZl71ZE62hb9ViZibPolahp2IIF+sjAdNaJFm3qtETs39KRC1EYpYSLAaZHrGqropORitkqpPFsljGIk8mi+kTpikh+6xt3adVLlyUl9pkKHpFpEaqgvErCn9athJyZA3vETLlA5TB/c0CpcP5UZSd418OSVYW63436ZXKF6aGqk9tRUH1UuSbyjsu2eUlgyzkNWB4oEXESH4eKQmO6MCy5kVi4c+umAYm73UmTlIolyMAxO7URNA1PUL9J0zlpK525typcmVVGtz9xD32dMkf5uq/zT/puyllWTbH1zdk6xJEbt/qgQH7vRCJ/dnEcYJKGKZg+utQCSG+axyj/7apHmeTUlFPlFhW1Jqscd6eTe6mhxlSkLn8s3YEsTkJ/XVTcG3JhFwN24SPKYLFqLj3dcE3O5opNTqoyvAt5ocuRBFufEZslhhNv7b6RjTt0UETSaNjxUpvFNGcmbhDVUjqgjtEbt8knVcWdIuiYrp9dVFICiorOyRslIiaYrJlYkj6ag5AU5KCYgiglJyS+PFPIW8R/quZzvqgaykiBYKP1neaLkny2lad+uqB21HF+CIGru/qUJHlWGjkIZkO/230mccZb5qTpAgJOTkmrJ6RUbb/1vqMZNayXzWJgVoeFFG2pc9UYqY7H6GrIx0q3zUcPZDlElDP7WVni1ym+UR/U6CSS38KTnoLB2+1LnzijiEsWJkuIJXrdzpxwJvaFWsghuiQCyMTJFHuoiFafppypUN/qgbTKRnBZ4lpj1Bj1/qJkzVTOJMjQt9EnJgOM20xEbLPac59dUMayVMdBFHJKiyccxEYxmpeJFtt6uQTqtlc7vR2SqHFnkVx9TG0Cs/eNQf6ykBRrWgULz7axJcGMuXx66uNG6/KLAmSpzJOcXmUbvPG+m2qLs/tcsoP8AqjKTlyDMPSN4jttPVdTjtoo7ZOk/vFReSvcJCPENqDNvXVgDtogEXNPh+aSbkmXPVd4R6dag0HKaDRTFIeyVmZhuDMmGIgIh7aBWgs37rnIvT68VPmw1BV0GY3lLj6arQkvo6SprkYEtvSXKfymCVhjiVM1FxGsBvVvgiagUHxRI9TxmDyLZ2lS/cabiNFByGIbuo/JyJQhOsWMp1GYOugbt1RjEdX5+6m+kjhgTxZqBTftqqXUGSI1b91FmRiLtzyYswxLH30kzjF1zMZWJQeXZmp4kktw1iI76nHFcySaN+nNR5cvckoNchVWrqHO3XVCQP/Jv1UnGb1j7/f1IqtkdZUE8aMJ+J9dEU+WFJrQN8lOOkSzOV48TYxDymcaTsRQKMtPxIjcJDlknAdAD1vU1uR/XJc8zAArVKwPjXi4DjbLLPqG2NI3F+f691JkBu6XlyOJmVmWGZPp/6950AUm2NFFxoueSFl6zCo3jDk/o1ViI3rxbKmYxnJuEFYmMTM2lRh6r1NNzP4uf+q6lLz5Tkr1iYmWG/apvnUiSX7IvQPgoEsclB2u0I2bp7urIBJAmE9sHZaZjJIP5RlSog/q9STE6w9XzUG/8wkQJ+uXec3AaO4m9oblPD7+UvJiSaM4BG1/d9k0gUnRRlJ4PTwcKaxcm7FQBB4rKQdcmsSA/ZUAYnxSLFitQpDSx0h8p+r11ovNPLd/CxJNW+qDXuhh/VaF9wf8AWgGJAuorPbpotgq4mC5q5a2x30k736IIkUAhZgnvlJ5KdhaGK1FVpjGDWvKr+1+fiDSYfSDBvI/fXojmvIRkaC6tx5FE+SSs3IktBGHFGgTqKfCBIMaPx9Uzydxm0M8amPducfprDSG3CoyaCw2R5T/qS1KwcTlhutsZrWAgyVhS2/ymFFmReOfbGZTvM/TVDKYGxb1Vf6rjZuVWmLsV26uZuP76I08lAkW1pxbsmGyWVYKB7rMQj01hQSbKgQf5292U0XkB2++R+temqJEStid3wRLykALA1VjnjAEV9tbGBQ1yfqugNJ1hV+NOPosxKl3Ms7PadbIk20WuP/J7K3HEzLKsj16E9LjHbWEg9ptoqxMGaSmmJiT3DflNZ2mI0kHX2fyrkzF2/XRMRMeMyQ1hmTE1vpNbq4MToq8efFIQ2bSrhzdDE6CCDNQeqogGoiqqIWxIssB1c2sj+mgCgGqRlNdH5p94nL1mPEuZuytUIF7jzb43M1FdFT6h9kd87Udd9AM5Ub6LoTN7OsJlYvBkMZ2Z2jVUtYxRdZggi0/F1UniyR47zVDuYX/rUipuW/pdIqAbfLdFUTkTvI8o2smCHPJ1gMgYFm/BWScSBUJhsEozfJxJRdyfprTqLLoJx/yrjdzsC71UR5SO6lfbWIPEpwkyE3F8VL8WahmLsPHMemsRqaFdZk0v7t6q3DK0+UtxAl1gF9dSAbaysKGMlSrJzur6RaI3rVBVi9U4oyyU3SmxhzD6amhFa6t/dGDrL3VCmCriI5Le4s+2DrqbVVHnR7JuLjN8XAsyqtRUGNWYPJvyXQ1BOr+VTi9GYuiokrJx2tjUnfKiRaMqO79FXju5ZMY6wqBY/wBtQRCoTbQp5sq6dvb0l9zmtAJjgkCBPz7eybkbHEGMjLjBU1031cwLldRkAZuqEyWo1+XekiwjUmLhIgiS3p7LcQapiSg2WTqz2qNYGCugJNq85bum8dstXP0Iu7Olavunl+qpiugCqJuWTa9C258dQb0+UjEmMjFL+KfL2Kmv/wAoMiHWdawis0U/5FKFsWTrNMwtAF3UYLHSDQEXfXougMidllamwWYkQxNVIx31qEUuta1H8ozSZUaGpfLlG4/petFjFE4k2DfoneSNpnq+vRGHZ/TUDEZUoqAxFYuKqvF8r4uG4aGqq5dTkJogGP5NC+KNkw1HKRnyyEELYa2NYm266EdYNExDDcSDZmAlZUn76a2sqoHwTFzWBult5SK9YxGmxqsCeMt3Ry35BOYISI7wR/V6ATY1XSx5VYe6fKVO6pnsT7ZAf6vRIvaW2F0kn+dPZasnohyrdzNvpnQASYN0DxMP30TRPcTaTbCzxIX+sOtTExqCugMiC/tDEOMoS1uEQA1XpGtSDL0WNYALdPOERcAS+oUfd4t60BMA1kURG2wjeM74Xym9uuiCY1L4K6Z41TnM7UEp+SSSTVI9dT2R92WGBjiqHeV5EsXWWG1iProrNIEfSgHuFvGiwbi9Zo8e8DOZ6aB5yqEgxFeTfBNP4xNU0iUkIcaj030E32SJuIqqDxlds1D1lkCK/tqP6JiUH+aNvitgeiYzNPpP/GkSSFOx+Q3KBZObhZbxmDEl+msf9USfBlV8vLPj5R9JYkeWCDpqIiTp7fvBRHaYxoG/tF8pijcNoGBiUudYweSnK0gocUIIm8RJEMg0LBM616vR/C6dxHJPxXeQvi+RNO5a7aCJEhbIjIXVai1wZDcI90IEn66iTeHyU9taCsrJI92maZ3gYBqu9awImltlqAiRZuvsm4REdYhzLeBQzeiKoiBMvz8Lp5RmPJjaXkTiYvab1AmJn0b6KZAMN+yJyZGLKcZwy5z6la0Tu35ogJp4/lHRkkwX0fxdTJPIPkoBNhBf57IxmqXq7zMim3etYVAHBYGRZvhzWKjMrCq0Fy8rZvWuKf5WiTAu39qvtYJBOsQobN8oP01Nm6qOL0vKw+MAlS9BFzMOYia0xJrdv1TfFtlVGYIBiJgWRJC2ZnsRrmZB3QDJIN0/FSeWbBzxq4lZuX661qN9U1NN1TjyUmFSpwNO18oveNSf55c1GQD+qLC8YHMN4xLWAmfpqqEVtL4rQNLSn489w4yHkFUObN6L1BwpGiCTbdUIXoycWHibyz+6c7aDAE6LTTh9Jg45GhsAjlR090C9e2sZQTSpbc0VCPWDabmoLUi4/wAanyPEPqp/q2j3TTKhbmLmUkKG51gSDJHn8qwTfSbN81QVOJvv5WeV8ombjif9zoJufpQQEZ5DcwRPpGIuuUb6aAzq3RIpsA3+p+Cm3YG4VmrkOm2pyraOKqMTzvx8VVUseXrCzSTRMy3rmK+L3UxJmPn2WiYmhYe84XeH010Bg9vg3xWAgbq3FIuVnPHl0K8krbU5BTWYIoHqmwMIwSR4lcnpERJ1daNKqqm2qbi3ExFqYNsz9KM6kh8FBkgHX48VYhwk1L6YiMRH30D+SZ1WBJoZb1RJJHequiFQK/r6aonin5c7vmqS+UiTx40brRMS07anhCBIBAcJ+LL0JGLiYlG0YX6GpykVOyqmWKfDlIJSExscoWw+ukE5UuH0Ugf1I8vhMcglqJbY7zE40wIb+kjLfh9K3FntRfuAqbmr6dHXIjwWFD/Xn1Rm5U8eIbloktevXTQUFCjEnEyG3RU4wntwRFRXJDMx98405SOAh7qjuL9X4J/EicSAMJ3Mr09ZNExRSJmKkpuNYWW2osI9KHOHWANRQBUIIg7N6dVcjJkMuUhZzC8o6OsO6Yysig1b0WnLDPWM4M3Nug2GOrYQDS9H50VOPPbkJO7CLJyOUEszi9UcZE6vy3CoRkI18PVUvkTMVs7PuCoga1JgUb8UViB8ocXEzcdV2isRT66oCDICoEcIVjlkn6eTye8y740RSn+kZUq34JxpuSIu6rcd99YigMVUYmovPu6KnxsRY2zme2zNmcajODUroTNcbF7vyT8ZGMN0le7Nryj75l0gyJFVIMK/H6LeIgkJw2UZuDUxuW/VHdX3WlMCzFxUx/tHE/x99Yx0b5Jrpdwr8eUksiTUiYrYb9Nc4jbtb3RIDeyK3Bm4ooZo5THrO7rppwfVUCb67sdE3lGfyysPeFJDf6TM6mhrokGnjyTivEJhxNmDgJdirrD+cp0REBvROJgd+izBIe0qmI1XErTF+L1TkeMcUPbJCQOKyIpqYrJsrmBPH7VODUZgZZELXesXrCpOx0UWqIiX58vVUMi9fKJCBIJo74vWIIHGIV4xEi3JaOgs5kgkgWIeJj6606g1DfRYGOSPHlnizO2JWWTYW/tpro38q5sTLbKby4s1QQMuHcmKq++rg2WgxRvmmOQwFVnyjN5GZZmPvqaCnF/q5kG+VpVVxgB2Lds7E6jt0VjInXT0WieM8myJQm1iaorFaxiYF+j5+iTsN1kTjPHMFkXD3skv/wAavG8Fv7TM3vPFHjPR3KcSEruJ39dJg2iJl+H4sDWNn88E3G+UkwbQD28iZ5JWsYNJVCkVTHMEfbFjQPShZwPb/IcSaXScROv7vp8p5HcuN+pZUB99c6/9CiI7RWz8k56U2nQyeVREQYrXTjqm90eJM9oBWbZbEW5N/TQdwKVWBImRVv1RFJSIKOn2CgDTGhbfHbIeWGek4je//qXH/OgSaq8ctDQl803k8SuipLdEyxBLE760EnRymJH9Vn7snHj0OzBCgwzJx9NREia+6mIoXa2q2+d5GCSz6wprGLuxUi2jbumGOyej2OPKXYJmIdtak1srOQs6+L8iOJlziVicwd9ttbHLRaCan2b8WBA6dW2YmQRo76umXIp1k3nd/KbocsSBDMubphl1BJigVjIz0v8ACK+MeMARyLeiZWWVrVTJk2s35poaF9OCEv2cQZgDjMrIR/50QCIDbutIkVu/z0VP5JuR6cmAwskcliNnUxA1ugEgQHwTtm8+4amWBySsx/TqacykGKj/AD4LRtiJiHvkLWK1rGQ+qoRU41P02U/G14uzJyg9cQ1DrEAVWBGWLfkgspbI4KslZYe3edEGV0gX3fr8pzl4s5yIz7nDSUiE7XoOO99HL81PECz4PinOXHl6RaPKLtnHXWBIFf8AXJX2mI4pzxqMLdv06FbH/Gg5E3EEIrbK74LS3e8wXvcCDEXVuokzJsUgx/p0fRGwkgsYkZj7pR+uiouTC6SCJ0WJh3magc7CXJ6xGqJE1s6oGXa3dPxjJTNrUs+0kjAdqdaYporkGujfkq8eUzniuYcz+4ein01JAkWPn4qTIFK/SMkeOKOsw5bN476O0zQUVAz/AKpD/U3HMcjv+6YJQSl5H/jWpEiz1WHOqxyAtZqY39uNgJemjKdLKuV08pfUsumFiYe2tA0fJIg01on48jlT0iR2v8riOUYb1EHDaqqg1o25T8SZtgPaT4re1BJFRBoIjr4InXX9QJuHpMRE4YuUvFGe2tAmqb2fVNPHqqSq+2M4sm3RBs29F0GXcK0TFIkeUBiGGIGZ/V31J5Ub+lqgxi/J6oHNWd8JBfrZP4/bTBDe6QNdE0syDHu/EW5JtN4iNtF6Hh6JmP8A7Fb+xGFDEB0JmExHfWiaP3TIFkRS4RNn2kv5LQGNYwL3h+qTUQaAt/qbjyvlEXl8vaG08c39o1jFEQRQP1T+QkiEL5Odwhwth/1qQBM6rHIjSkP88UZHLWBIe1Qq+SaLV1h8PFYHtH8o5ORONojrFjk1Irdv4TqJtLfigO3iMdq7wQ8ql66QSRPF8NvBMRSS/wAdFr9pC3+6fKGt7e+ugMyUECpJ0b5qhyaOQBMXEyftxCJoA2bcKMsQD3ACmyZlYDqtBG9kwJoEASVhA1rwTMzJmrtr1uWbuNGkF+i3cK1kN/q0w3ymd823tM46BrR4yt3WihCxGVBpWCDM3hz9dY7Vh1Vd80Iqxw2RL67jMb7wJfSnUyQLLDLEg0q3RaRe/wDtExMxc1WNYyBAt02Gn2mQDxQkiUwkYuKwKsL99MbNsJNP5EVGrt1ROhBnpSstR0No1jT/AFcN+aCZF9UILgGIuetBDgB01NDZnmta5u3dFd5zIpIp5AMNVPfTiA27LZZAU4e2qwxZZlVZq8tEj1jVxFDTZ/CjukgwXyQ8o38fWIJcZCu2k1vULAkci/VZIlGLEbgnLKKCmsLVFUHKaYvwQalnraRupEo0usRpqm+8LUCNPtxxzjoLZWitxK07VmURaYiAqxZsLpvbWBJFUEgdS37IUtD+hUJTJB4uO+q4m6xGQrIe6LZRFzOQPG4SY6mia9X9rAAGQboCXDV+1qDI2chKvW0mPtJJn+ob4eyE8bY2mJQlhsQ/vrRo9uijuyAo34oKwdJrOLj3JUAFO+kitBVHccjC1+MWNXmMYN66awkGVPbiciTbZYi0JFiJKHrxnWPEpsYNGzOqDEWriEyf5hDE6w7hTVvktqack08k/wD6mnOcL21ta3f66b+THFv1U+XIzEuRoU2iMw+uqgimnkjmTDbCQ5NyvQ3elm9/20mBZUf/ABb4pfyg3GBu0uFg8SPpqQBiJ0QRWm311WpMTRLfXctZfTRFaap3MtsJXfxYy+tNxyZXp006V/0sJNIdPLgmQiUuBCSrvcd+ugUo9lIOVuD3QWIBhuMLWeLcwAYy6cRXdMxvK3LkyXbEBC25IMMf+dGNJUVNCG/XRR8nN4siEwycYmeSXJeqyM/z7SqAABIfsl5Qw3fQucOOKSGHM6jEN/a0jHSqV92DFi55bxIzK/fvqu2A36KZ3ImW+CyXMWQ1Mu93ccv7awNCiQBAvDfHqhPQ/wDx8oilymEJfTTE1Mc35KZJN6eSnynkxMYI7zfuS4OzqgKSDK2MY9fBIskGYFmPGHqvlXatGQymSg5UpUJBcnKulUo9WRvSdr8fVFBUt2RozEKUdWo4hj1NYkktlFMoICm85i5amCQsqcsHrrUFAk2tJeuqXlykN2IeW3V5MdsDnWJ/+NnZa87JcBssQvYuIhD/AM+k3NLPokCsGz3U4S2t3rlmA9MtvXXScaQ35JrGwSc+aYA7+hOOt1rDEB8090mAaPgfL6U/JU8os/HfMkkaL1Hi3sm5IuZ5eKVTMhEARts7WvbSIFBZ+y1t2/jdIMkibxKyhmmLmPv9daADFm3eogQW3dI8gZ9ORZPfK1H/AFq4kTpKxjW73jzWXkSAvJY2Iz7uV4Wf6rWAEzoiZro+ShFnt2sj0aC//GrBIFFWmr8FkuTEzQdWYqYgr01FYrdBNJJfnFVPnywT5T0Sa/KQy3i3TiBEmjfBbE5CoizfmhM1OZU6S8pcEz9NNh4LTArZl6JJHeCYjPezAHrtqgDrXoqxxMy36dUjB+iQO4wkUH+dIMUrRuEk0JOySaRDBLyeTKJVkHlP66STiYFS2wpgnKTVTftaWMZjeD+2g2hJMX2d+vloprEsMZOXpALUh9caoC3/AMmyjuGVBZ8lJm4i77MpZOUc3qom6qljeW9bJXyeKFNFe2xshPJI/wA6qABItD4fKnuHdGqmqZwNqjU48YGNXBjg3VNL6N+SVjxzyqse676GzEY1pM0bd093bV8PCqk3L+TA8cLVSPbVEgRKkt8knKEOIdaBNpxTZqbWsqAMSYndTk/1P21C2rtARLnZ0wSm3JJyW5nfDTRJF+2StWBBpZaQZBsIdVLiLTIxFt8rLKnD0++rOQ6KhIx4JmQk5QVGJfXaZvr/AIBUwVJoABs3qoHaJcRnrusN9T111J7ZJT3Gav8AEFjce8Y9C4zdddcpJM6/PH7WnRTrkPjKYubiRBFJi5DV4/zdXrUjufkh5ETkqCGQSJjck9dMG0v58fVBJ6/ilPF637fLJyd23t1309pHNv3Wqa5N80rET+s9bejvOk2iahNaDV7JOS57IcbD9UJd86rG3qnLER2i+78HAn6yETdgx7mcJDeqEgc90UNFDleUhj9o0MkCGzpOU/506IJjfz5cUPI8YGIECpZqiLrWrMNhEdDLlRcwxDMDKUQ2mwGf+dVGRFJlPcbCw82fmi0AxTMgTEdiPKo1UkCQiIqbqPJVOLcIV5Esk2ETL99XAiVo11S27WU2o1m3t/fUEg7RNqLSAOqRti2ekuFqFpl66bmdm/JQbt+Slz5Chmtj1iAhz+r9dWAACcS/xJplwb+0is0yYPqdNwTSBF6ArnmB2DdKyS73E8fLtl41jTIInRvWVBiCpLniO2RJmqZIOTO7voHgpAkd1JUuRjBLUpEUhijieuNWDSjfRBM2NG2EJII8ad4J+pEsnb++tB/6C0mdTD1ScuUTUkxvlVt3J30i0KBuP9PdTUnxfIEUbi6P3Ns9LnVAwJfhweixk8i38JEtJQqoQkiuMkXv99Y1KJpMVh3el0iRFwkwOFlMNh03zrAiYe65wSScbPifhQfLk2j1I8sihQe6XGL10FDW0NnZArUILYVALEjJkghYitMAXooNavlZ8kvK3bjHRPJi+0Rjb11z2mIU9wiN1N5AKG4rLGDMtT9Jj70BJ7S24UgVrs/NTiKL7+XfGbn9LxqhERognuyft9IuKlxurFRHImc6RJv7enJSYAb9VFUOMFo09+6wSVpyqdUiutJUnOPJFlZYjMeWK71rCdUZgdY6JZDcSwKzzaExg6400jUGVBNJN+ilyYNpWuMGRtM9cdXUgAmrfopAB4D6txqprPKJHMv7b7ZiT9dWBiBt6rEzQ2b56XWck4vB6kNTl1zJMQHyR3U2+PtT8o9JyVd9G9v76Y8X5rmBEA2b+oUHG/FkJKm2YXExrrUV0SSSe0OEOSUBuEzIqMAxUXjOioE6+cIJjkoc+XZIxxtnvEiXDowAluuykyKTVtlTlAGuSjHKw+7QOukCe4WCjIQKN80rRsE+XdFiIzC0f86J3uueQrAkkyoLNduPSI4gxGYeX6arGgpeWViO0NvVL1MrmMFr1Lt0mSJD0XLInEcJ/VN9uHKBiKL5LVy/XUicjVSTScg3RCcy1x60tJCt8rTY1rkU+vhc8Tc6qEb1IZV8tqM0B99VlpjoiQRSb+Km2pcKuMAE1j/zo/5rUt/SkZaUSc1eM04PXe4enfTa2yi+ZAo36KDDL3S8NXUZvQJFLlY4kmBtw+EjMMMGAeUBGYgiOPpGmgpFdW/Bcsqnik5uFkSCMdpdz02+xrCogWUHESQLQ/RRWUSMM5iEjq08jVWCDAMEGFKpUaEphll5MTLx9dBPpd+ig1MbhyUqzMQlte4ADpGH+p1Qmi5kme65S8inlexd49ZwuaNRlkJ7W/HzXOvdwU1jBydiAMFZORt9DTpWzfkoMEzCWPGUd6N84mYAm/76amJiAuXfIMz1XPztl8m0E+9zj7lawAFNW7KpgaAhKzxmQxbYMRb9S9r30gDWzf4ueRO7bCAQ0HpKkWZVwz9dTmQIBmVGlbgN8FGb/bluJ6Vs+299VBItVOIAHFvXjok5oST+TeLjqR+N9dOM3CnKYgpVWQYiaMZ60moIkdxmHop0B1b/AFLygrymYIY8SD9uY2++tiZMpE2b91Fqr3ZZi2auZ9NVInuFfxSVoq+hJ+S25FxPWtSSSe7RMiISSs+1i7OOMy2oFY/tqo5SpP8AVljqARco9x+uO+gkC1kWuZKGxMTeI7MIER7fX135zq7rCsnRblj8QnxfEe2KCd+2qFKyoIJMhf/Z"/>
  <p:tag name="MMPROD_83413PHOTO" val="/9j/4AAQSkZJRgABAQAAAQABAAD/2wBDAAMCAgMCAgMDAwMEAwMEBQgFBQQEBQoHBwYIDAoMDAsKCwsNDhIQDQ4RDgsLEBYQERMUFRUVDA8XGBYUGBIUFRT/2wBDAQMEBAUEBQkFBQkUDQsNFBQUFBQUFBQUFBQUFBQUFBQUFBQUFBQUFBQUFBQUFBQUFBQUFBQUFBQUFBQUFBQUFBT/wAARCAH/Ag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iooor+nT9dA9aKD1oqWJjKKKKze4hG6U2nN0ptZslhRRRQQxG+6ajqRvumo6l7iCkbpS0jdKhiY2iiikYBSN900tI33TUyAYvWmN1p69aY3Ws+gmA60lKOtJUkMaetFB60VLEIelNpx6U2gze4h6U2nHpTaxkIKKKKkAooooAKKKKCAooooAKKKKACiiigAooooAKKKKACnbqbRRewDt1NooovcAooooAKKKKACiiigAooooAKUHFJRQApORSUUUAFFFFABRRRQAUUUUAb1A5NPVecnpVuzFu11B9oDm2MiiTy/vbc8496+ieiPdKJGKB1rU8T21jY6/fW+m+cLKN9sYucb8Y71mdQKhO6uRe5HRRRUPcYjdKbTm6U2s2SwooooIYjfdNR1I33TUdSxBSN0paRiOMnFQyWxtFdBoVlpVzpusyX/2n7VBAHtfIxs3Zwd/tXP59SKhO7a7GWgUjfdNLSN900SEMXrTG609etMbrWfQTAdaSlHWkqSGNPWig9aKliEPSm049KbQZvcU9Gpu00rMADk1ueF7PSbv+0v7U+1furR5bf7Nj/WDpuz2rCTS1JuYJGDS7aM8ZagsF6n8+tR7RRV5CuL1FL+dS21lNdf6uPdngZp97ptxp0YkuImjUnAB6muR43DR0c195l7WN7Nop0oGav2mi3d8wEUJwecnpWi3g+6RASwDHjBrjebYVOzmR9YpL7SOeorYu/DN/aJu8oyLnGU5rLkgkiOHjZD/ALQrupYqjWV6ckzSM4zV4u5HRRRXWWFFFOBGcdaAEI4pK6DVrXSovD2jz2f2o382/wC1GUDy8g8bKwBz0pJ32DcSinY7muo8OfDnxL4tspbzSNHnvbWNtnmqVVXb+6m4jc3suTSclHVsTaWrOVoq1PbSW00kM0bRTRsUeNwQysOoIPQ1VqhhRRRQAUUUUAFFFKOooAMZ5pK3vself8IeLr/Sv7Z+1+UeB5Hl7c/XNYbY+lCdwG0UUUAFFFFABRRRQAUUUUAFFFFADttFC5b7pFFAHQKRge1drp+qaf438TWq6lo8dqGVVaewk8oRKg5dlPBGBya4gcVuR63bW/hWXTo7AJfzTbnv1f5mi/5549M17tWHMj2JptHVeO/+Ec0vxBHq1jaNrVpdSCVZjcD7O5H3kwBnPsa4XV72LUtTurqG1jsYZpC6W0X3Yx6Cr3h7xCNCjvonsoL+G6hMflXGSsbHo6j1FYh44znHesaVNw0fQUIuO5HRRRWr3NBG6U2nN0ptZslhRRRQQxG+6aZ/DT2+6aZ/DUsQla/hzxC3hy5uZVsrW+8+FoCl0m4KD3HoayD0qaFljmR3TeisCyf3hnkVnNXVmZtXPTvA+neGL/QdRmv1fR5LxfscStc/JO33v3eRwc4HPHNcdcatpmmWeq6ZHoAW5lwguL2XfNAynkjAAGaq+KNat9c1Pz7OzXTrNEVIrRWysYxzj6nmjV/EX9raXp1o9nDHNZghrwZ82cHpvPtXGqcua72f4HMo21fUw/xz70jfdNLSN9011M1GL1pjdaevWmN1rPoJgOtJSjrSVJDGnrRQetFSxCHpSL1pT0ptBD3Nnw3rz+GtTW+S0t7wqjJ5V0u5DuGM49RXc+AbfwteWup3+sxnRIzG1p532j91Mz8kIpGQw/IV5a7hFycY64Pf2q/4m8Qw+IbuCW108aXp9tGscdkjZQtj5n+pNfP5ljKeEjdv3nscVeagrsuXWsadp76jZWGhiRZEMIudQl8yRDn76YGAaxrVYYJVVszSd2PPNVnuzJBtZeAcAr1ptlMsUvO0V8BXx1es23LTseO685aNno3hiFCpcAcjPIrsfFfgq2h8LWGrGQzLcKzBn4w4PQD0965TwPi5uIsoTE3GMda95+Nnhz7N8N/DrlkjK2u1YU4CgnOT714k6lpo8ybfOeC6HqFrA/PzP0z1xXT20sl3FtCBkPbaK4LSrZFnK5dpc8AHiuvguERCFkWPP3iDnH+NE7BOKezNO10u3l3tNLDbODtHyEk/lWhF4Eg1QNFqTlbF1cC+jh3tFgZBZByQfUcisf7cbVYXjjLOTkMw4x64roLH7HMXvL9pr0xrvWFZfLCv2PFVTrTpy5oO1jKNSVN3TPM/Gnwp1rwhYWWqSWzy6Nehja6io3QT46hX6ZHcHBrgxyM19L+F/E/i/wAOaPcv4Y1U3ei+eLrU/C2pCO6hnQH5zGrg7WIyOMVj/tF/CWwsrvTvG/hC1VfBfiiH7VpwhGBDKv8Arrd052Mhzx6c193lecupalWevRn0uFxiqq03qeAL1rpLbxRHHoNtpF1pVtdW8c5m81cpOxPGA4/lXOFSpwRg+9bvhfWLLQ9Ra6vtOTU0ETLHG7bdkhHyv+Br7N2aPSadtD0DxHoPheDwhYmBLq5vrBDLcaclyomgWTkmQ45AOOnrzXnuta3Z6pZ6dBaaTBpzWsZR5YWLNOSc5Ymq2n6pNYapFqG4yzJJ5jByf3nPIb2Pek17Vk1zWLq+js4bBZ23C3txhI+OgrOnBx3JjGzJfC3h+bxV4j03R4G2S3s6xbz/AAAn5m/AZP4V0/jvXn8SeJotO0ZpbfRNI/0TS4Y3KhVQ4MvH8bMCxPXml+Fz/wBl2/irxBwJNM0p0gPpLMRGp/AE1W8HWCwW0lwy/O52qfaunC4f63W5HsjrwmH+t11Dp1Nz4paXPrHh7RfGMoVr2cnT9WkjH3rlBlJG93Tqe5Bry/j0r3Lw9q+nx2GqaJrkMtxoWqoFn8nmW3kXmOZAepU9u4JFcH4q+GWpeHbIanZyxa94eJITVtP+eNf9mVesTeob863xeH+qTt9l7f5HTjsIsHOy+F7f5HDUU7A7c0mDXKecJRRRQAVvaR4lGmaNfaZJp1peQXUiO8ky/vF29lYcisGtbw/f2el6xa3V/YrqdpE2ZLR2IEnHepaTWomrnpcGg+F7nwEEMd3Dqkz/AG+PShcqZ3UDb8pI+6Rk4615/qGu6fd6HFp9posVnLFO0hvDIXmZT/ASaoX+pSXmqS3ylopGl8yMBsmMZ+UA+3SrXijxCviW/S7Wxt9PKxLG0dsMK7Dq59zWMYNO71IUWmYdFFFdBoFFFFABRRRQAUUUUAFOHPFNpQcUDR1Wo+LLLXJopL/w9azGKFIUFpK1vwoxkgZBzRTvC/jK28M6dNGumRy38ku77WXwwjx9z6Zwfworns+xnylCnn7lMqR/uCvqj6AjoooqWSMooorN7gI3Sm05ulNrNksKKKKCGI33TTP4ae33TTP4aliEpG6UtI3SoZI2iiikYhSN900tI33TUyAYvWmN1p69aY3Ws+gmA60lKOtJUkMaetFB60VLEIelNxxTj0qC4k2KFHJPpXLiK0cPTlVlskYzajqyKV/PYn+EdPrURxkBmKgGpZrkQR524GPu1UicSNufIHpX45jMdPF1pSkz5LEYqVWT7FloTjIYBfermnorFdqKxHdqzgfMcoThOxJrqvAvgm98TXscVrFLMd2MKMj6muSM0ldsyhL3T0/4Tab9q1OzDEqXcLuUfd5617f8ebCe90630yGJp4LWBdko5Lnvmtn4M/AS8sI4LmYFXGMLivatS+GAu7RUkRZSVwflyRXFOrFu5m6cpS5rH5q3+i6haSufs8mzPIHaq8Et356PJHhU6A9vwr721b9nOHUnKpLJGpOSuwcViXn7KNpGd6NJMx+8GQAUvbx6mvsaj6Hx4fFJtYxtg3ydMv0q1pmuvFvbJG45PpivdPG37NFzp0TzQREY6ADOa8T1rwHq2k3pjJZCDwpGK0VWDMpR5dJIv6TrcsdwbmyBikHUgYB9j7V6N4E8UWUFhrXh7X4XbwprR+0ThfnfT71R8l3Avb+6yjqDXkdjp2rY2yIW2984xVmK7OlzxKIpn8wlZZVbPlk9DVKdneJhdwd4lL4j+A00+BdX010ubR/9Y8fQ+jAV5sRivobwfcjXNJ1Lw7fpGJ4c4zwGQ9x7HrXiHinQZfDet3NjIDtRso395T0NfpORZk8TTdGq/ejt5r/gH0+BxDqx5JPVGPSr1pKcPWvrz1DvtIP2D4O6/Pgb9R1S3tAe+1FMhH6ir2lweRp1suMfuwT+NU9WT7L8MvBlipBe8ubq+cdDjcI1/ka1FQRxoo6AAV7eTxvKUj6PJIXnKYUtldal4c1B9Q0W+ewvHG2VODDOvdZEPDD2IpKK+jr4eniYclRXR9TiMPSxMOSorobdWnhnxvOYb6CPwP4hfhJolJ0u6f8A2h1hJ9RlfpXD+J/DOo+EdWk03VbR7O7jAbaeVdT0ZGHDKexHFdvcww3MRSWJZEPUMM1pWFzY6hoqeG/EcjTaOCfsOoY3z6U57qerQn+JO3UV8hisuqYZOdN80V06r0Pi8Zlc8KnOk+aP4o8bI5pK3PFXhe+8Ha1NpmoKvnR4ZJYzmOaM8rIh7qw5BrEPWvPTUldHjiUUUUwCiinDpQtQG07bQfrXZ6J8J/EWsWK39xBDoelt01DWZltYiP8AZ3fM3/AQamUow+JibS1ZxZGKSvQH8M+BNCP/ABM/Fl1rcy/8sNCs8J/39lIH5Cl/4SfwPYYGn+CJb9h/y11bUncn/gEYArP2l9ov+vUjmvsjz/5QeSBVuz0u71EgWlpcXbE4AgiZ8/kK7yH4oajDldF8K+H9KB6NBpayyf8AfUm6pZ/iL8R9TQL/AG5f20XZLXbbqv0CAVcYV5/DD+vkjWNKtP4YNnIP4M8QQxl20HVUQclmspAB+OKx5Imhdo5FaOQdUcFSPwNd7Fr/AMQYH8yPxHqwfrn7e/P4Zrp/D2sa58QrmfQvGNqmsWos57hdWkiVbmxMaFhJ5qgErkAFWyDmnOFemuacNF6lToVqS5pwaXzPF9tNpysWXmm1RAUUUUAb1SP9wVHUj/cFfRHukdFFFSyRlFFFZvcBG6U2nN0pAM1m9yXuJRWkdEvxo41b7LINNMvki4/h3/3azRzSTuZ3uI33TTP4ae33TTP4aTASkbpS0jdKhkjaKKKRiFI33TS0jfdNTIBi9aaeopy9aSs+gnsNHpSUrda0odDv59Jn1SO2d9PgcRy3A+6rHoDUt23MzKPWilOe9JUsAP3apSyFWLn5WPA+lS3smyLAOCay7q5YsAckCvgeI8Y401Ri99zxsyq8sORdSVwZzjsOpNQyygMiL0H93uaPM2R9e2a9N+AXwnb4ga0by7X/AECFhgEfeNfmvNZXPmox5nYu/Bv4Gan8RtSilliMFmCPmfuK/Qj4S/ArRvBNjCIoENxj5nxWR4C8NWPhy3ihtYQipjAAxXrOlarGiLgh8da5nLm3PRp0bHVafpUNsgCRqoHpWlHbREZ8sZrIstZhmUhSNw6qOoq2moB8jNQ2jdQZfj0+BySFAP0qaPSIi4O0EHsazobtVPMhzVtNRIdXWTCqOVx1qbofI+hNf+C7TVo9skKMSMcjpXknxD+BOl3C+YbCG5UnLJjBz9RXtkeoggOhxkd6gnbzkAJ3cYJPes27bAoO/vbHxjdfA2yi1WWGOGZImVmGMFk4/X8a8H8e+Hm8G6u0NzADExwxKbcg9Div0V8RaTE0TyRqqyKCeK+Lv2n4BeGaTZtnCHDDqCK0o1G3ZnNiaEUro8MuvEEOk+NdHuGfaeLaZMfejJ4P4VN8c/DcU1pb6rABviYxvjuB0/SvJNX8QzX00Dy4FzbkKceo719B6Xf2/jjwLdQTbd62izbsfxjgmvo8vxLw2IhNd9fQ5sNU9nUUkfNfU048KfpVnVLQ2V9LDgjDHFVDwhNfs0KilG62Z9hc9M8YQ7bnwJp3/Pto8Lkehdmc/wA6tHg/SjxqMeP7CIciDSrVMen7kH+tRs3NfUZQrUXLuz67JuWFFyfVjs4prN7VG747U0lpXVVBLMcAepr3XUsezUxFhTLn+Goz09q2tV8KXGl6et00iyY5kjXquf51gF9wGK4/bRmtDyp4lNbnRW1nD4+0FPDFyyrqtsGbRLqTg7jy1sx/uN1XPRvrXkdxbS2dzLBPG0M8TlJI3GGRgcEEeoNdwJmiZXRijqQVZeCCOQRWh8SNOTxX4eh8Z2qAahEy2utxIP8Alof9XcY9HAwf9oe9fMYygqM/aQ+GX4P/ACZ8riYxhPnjszy0jmkpT1pRwM1xHMAXIrp/B/gXU/GUly1qIrXTrNfMvNTu28u2tU9XY9/RRkn0qx4I8Fp4i+16nqlydL8M6dhr6/xk5P3Yoh/FI3Ydupqz4m8W3XjJbfSNLtRpHhiyJ+zadGflH/TSU/xyHuT+FZNynLkp7kNtu0S+njLQfA2YPBtiuqaoPlbxDqkIcg/9O8B4Qf7TZb6ViX1vq/iu9Ooa1fT3ty//AC2u5C7/AIA9B7VY07TIbBcqN8ndz3q8pweea9zDZfD4qmrPTw2EpyfNU1Kdr4UsYQC+6Y/XArWt9PtIiNttEuPRaYj4NTIckHnmvfpUKMLcsUfWYWlQXwwRNwPugKPYUDOeaQHHFOIzXYqcT2FTi1oaegaHeeI9Vg07T4hLdzE7Qx2qoAyzM3QKACST6Vs+LfEmleFPDN7oOiTfaorhdupasRg3pHSKLusQP4t1p2i3S+Gvhx4m1skxz3bx6XHIOqxt88uPqAB+NeJaxrMuqT/N8sK/dQdhXgY2sk2pdNl5936Hz2YYmNNOL17Lz7syj97gYHpUdKeTSV84fGBRRRQBvVI/3BUdSP8AcFfRHukdFFFSyRlFFFZvcAYYFbOlaFbanpN7cvq1taXcTokNnMdpmz1IPQYrFYZFX9D0Z9f1a106KWKCW4bass7bUXjOSaym9OxnPyOpPgTxCfBbYtZnRb0OsccoZGQpjeMHGM96wtR8KS6XoUGpS3lqzyTtA1nHKGlQgZyQOMVs3HjObSrdvDiBZfD8INvNBnmVs/NKG6g55HbArC8R6DB4f1JLeDUINSjeJZVlg6Ln+E+4rlg53tL8jnjzX1MVvummfw09vummfw10s2EpG6UtI3SoZI2iiikYhSN900tI33TUyAYvWkpV60lQJ7G5oWh2uqWeoSzarbafPbqDDDPkeexOMA9vrW/Z+A/EUng7UhHbSyRtcROiQTBo5Rzlhg4OOOa4/S9NbWNTtrKOSOKS4cRq8zbUBPqewrr5fFt14QE3hq2MVxpcJaO8jB3C7c/fIYcgemPSuOpz3tE55XvZGJeeEJ7PQJtSuLy1ikinEBsRKGm5/iwO1c37Vu+JtBtdDmtDa38F/FdQicCI5aHP8D/7QrCJwCfStIOy5mUtUUL6QBs9lrJMm9ixqbULkkMSSVzVMvth3e1fjGc1/rGJm+zPkcbU56rXYlgja/vIraPlpGCYr75/Z98JxeGfDtrAi7dyZPHU18PfDPTm1TxfYqFLEyDoK/RfwbpckNnbQoCDtA4r5urorGeFWrbPRNOt9iqQOvpW3bI7HIBFGk6XFbwRiV8NjpmujtbOBFAZl+o5rHkbPQUo9zNtxMkmUJDHqRxWpbXEwGXPNJPNZwY3DI7EU+KSKXowxWUlY6V7xZiuZHYDPb1rQt5fMKgMCO+08g1lqyRMCTwPSte1vYAqqNvPp1qGVaxrW8Ui5/eO2f73QVOJJUTDHLY6gYq3ZzWpQB5FUY++T0qXztKM3li/jaQjIAanyOxzuqk9TnNakdbRyMHIwc96+Fv2qNSWxuZOqqQc19/a1oxe081P3kP94HIr4c/ba8FzRaSNRtVLIOGGKin7tTUK7U6V4nwJqFwP7QkYZw3HHrXsX7PniFbm4u9MuMeW9pKhb6ivC7uZhM+exPXrXZfCDUhZ+JIn34BOGHqCRXtRurM8CKu7Gh41tjb6xIS24tnJ9ea55j8hHtXZfE2HGsGVRhWZh+tcYVzxX7NllX22Fg/I+xoS56UX5Hq3jVQ3j+zuF5WbR7SUEf8AXID+lVXf5u9WddlF5pngbVxnE+mPYyN/00hcjH5EVns3OcmvtMrny0bebPpcurclDl82PZwD3rW8JWy3euxFslY1L4/lWGW+tdT4CiJmu5/RQo/Ou2tUtBtFV8R7r1OyuUW6t5ImB2yKVavMta0K60aYiRWeDPyygcfj6V6Xu96Y4DKVYblPVSMg141Ou4M8F4rlPIy2fXFb/gjVbex1o2d+N2k6tGdPvVPTY/Af6q2G/CtPxB4PjmVrjTh5cw5MH8LfT0NcLJuUsj7kkU4Ibgg10TnCvTcejOWpiFJamD4j0C48Ma/qOkXX+vsp2hY/3sHhh9Rg/jVnwf4XuvGOvWuk2rLE0uXlnk4SCJRl5GPYKM11XxiiGqL4Z8TDOdV08R3BPeeA+Wx/EbTTLlj4B+HcNimY9e8UKJrhh96GwB+SMenmMMn2UV8/OTSSW70CNTmgmit4y8RQeIZrPQNBVrfwvpRK2yHgzv0e4k9Wbt6DAqtZwR2sPlxrhR+pqjp9uLSELxuP3iP5VfVg3Ir1sLTVNI5o4iLdo7FhakVhUERMhwoLn0QZrTt9A1K6wY7OXB7sNv8AOvVjUilqz2aFdaakKtnAqSN9pGc1rW3gvU2GZBFEPRm5q4PAt5jKzwk46HNdMcRT/mPeoYmK6mGr5A61KpwKS90+40u48m5XY3UYOQRTYt07JHHlnc7VA7k9K9GEk43ufRUK11c3/iZc/wBmfB3wvYq21r+5nvXHcgEIv6A14ex5r1/9oK4S18QaboUbZXR7GK0YD/noF3P/AOPE/lXj1fFYmfNUb7/rqfEY+fPXbCiiiuU84KKKKAN6pH+4KjqR/uCvoj3SOiiipZIyiiis3uAjdKTOevSlbpTazZL3FxgY7UmAOnFFFKxDQjfdNM/hp7fdNM/hpMQlI3SlpG6VDJG0UUUjEKRvumlpG+6amQDF600nBpy9aY3Ws+gmL1yO1G2kHWkqTNjehpszFYWx1xTj1pk/ELVx4l8tOTXZkPSLsczqmY0Ktzk5rOeXcFjBwO9XtVO5GZvvA8VmxK6yKJFKkjIyOor8NrtyqSb7nwtRtzbZ9B/sp+Dxq+vXGoyR7lgAAYjvX2lDqs+jQgWMYNwRgSuPu/Qd68Z/ZQ8LjTvh1HdugD3Mm/cRXteuGWCzEsMPzY++2Av5mvLm/eO+jG0Ujl/EHiDVIEkke4k87r5jyYH/ANauBHxY8QaZcsIdaAGfu+eG/IVheKvGdhNq0tsVl8VamMn7NA5W0gxzgt/Ea8uk+MNnrupR6bJ4KtEaRhGgtMiTdnt70Rc2ipunF2Pq3wp8cNZuVWLVjHdJ2kjGDXr/AIe8SrqdvHNG2M9Vr478E3DSxyfYg8kVvJ5csMn+shPowr6U+GcDzxRYJG4Yx6GueV7nZB2R6dPqLpCzk/LivM/F3xM1PSyyWUoj5xubqB7V7FeeFZG0YvsLNivmv4iW8sWryW3lYA5JIrNuzsdD2uc1rnxe1WS7YX3iC4jiI4i83aD9a7f4afEF9RCxvrEUzA/KokyQPevnHxL47sfD3nalFoy60sMhiMj/AOqRvQmtXwJ8b7fx5Bcxah8L47q1t0Dte6GHiuoB6oRw3ritnGdro4uem5WZ+gHgjxjqVg6wmeO6tpQFMUh4I9vesj9ov4er4v8AhzqiLCwlWPzEA5xivG/gx4rgvLiM6brsWsWCHDW1+fJv7b2dD1xX1hp8y6zoxglcShlxz6GsW7NX3OmUYpXjsfhR4705tM1a5TGAkjKcDoc0nw6cnW7VSfvuOfxr0v8Aaa8GT+Evif4isHQGEXcmDjHBOR/OvOvhpCp8T2K5wA/1r00+aNz5xpxqHpfxHi3wCY/eWUrXAD71ev8AizSpNQ8PahGBukjcyqcc8V4/uyc1+q8PVvaYXl6xZ9PgZp0rdj0fwtKNZ+GWsWQ+a60O7TVIl7mF/wB3Nj6fKarFuPTisj4feJU8K+K7O8uQX06TdbXkQ/jgkG1wfwOfqK6LxFosnhfWrrTJHEiRMDBMORNC3Mbg+hUivusDU9nOVN9dV+p6dOq6d103KLMT0Ndv4FQDTJ3IwWl/kK4Vn4PNd54KYf2FwRuMjV2YmfuHJXxFkew/DP4H+NPi6Z28MaT9ptYG2S3tzIIoFb+7uPU+wrO+I3wo8WfCbVYrDxTpbWMkwLQTIwkhmA67XHBI9Otfor+x82lP+z94XGlGPCxMLkJjIn3nfu/2un6Vxv8AwUCbSx8FIheeX/aH9ow/Ys/f3c79v/Ac5/CvyunnteeO9g4Llvbz9T5uWLm5tNaH50mQg8GuS8Z+HxcxNf26fvl/1oUcsPX611BOOlNZsgg8gjGK+1VVxd0Z1K7MTRPDo8c/D/wxp8rbILTXplnlP/LOAxCSQ/kprz7xLr58YeLtQ1nG23aTy7aPtHCo2oo+igV6+LiPwV8FvGsiKBLe3sdvYt0KNIhEmP8AgIP514dYwMUiijUmQkAKBnLGopvnqSm9l/TE8ZyUWk9W7L82X4UeaVY41LyMcBQOTXa6N4GCqsmoSFmPPkJ0H1NXPDHh6PR7cPKFkvGHzvj7vsK6BTx9K6ZYhvSJnRqhZ2cFku23gSFf9hcVdVyQQTmvePgR+x/4h+M2gLr9xqsXhzQp2K20jQmaa4wcFlXIAXPGSea5r47/ALO+v/Aa/szf3MOp6TfMUtb+FCuXAyUdT91sc+hrzIZnhqlf2CqXn2/T1PXo4mN+W55cvTrxUV7qMOmWrT3DYiXsOpPYCnK2e9cl49ujvtLfPy4LkfpX0VG05pM+gw9S7SMfVdXfWL0zuAoxhEB+6K6j4YWMH9r3OvXy7tM0GL7bKD0klziGP/gT4/AGuHgjluJ4ooUaWaVwkaKMlmJwAPxrrviXqkXgnw7B4PtZUe6gf7TqksRyst2RgR57iMHH1Jr16lVQhyJ+vofRKuoQtc8w8Z6zN4g1+8vbl/MnldndvVicn9TXO1K53dSSeuTUNfOVJc0nLufP1JupJyfUKKKKzMwooooA3qkf7go2D1NDD5a+iPdI6KKKkkZRRRWb3ARulNpzdKbWbJYUUUUEMRvummfw09vummfw1LEJSN0paRulQyRtFFFIxCkb7ppaRvumpkAxetMbrT160xutZ9BMB1pKUdaSpIYjU2cAxMCcU49RQTgeteZmNX2eGqPsjGrLkg5HK6zH+9A5wKtaNo32qYMyl34G7rTdfX98xBxXaeBrVJtNsZiB+8mVSx9jX4hN63Z8W488j74+Evhg6T8PdFsAgDfZlYjHcjNdXJ8I9H8QWrQ6rBNfhukX2h0Qfkat+EniGnWQRRgQoBj6CvRdHgQqpx715stz1qVP3UeJP8KIPBcbx6PoCS2jHmEYPH1rAXwJBd6ibmL4d2lrcZ4udqoyn1BHevrCOygZM7RyOajks7aMZ2g0It0U+h86+GfhFY6NeS6imlQWl5OjLNJEWPmA/wB7PU+9d/4J0iOwuowsYVN/HFdPqu6R2iRVUewqDRbcQXiKeTmo0YcvKerQWi3Oi4CDOPSvI/HngGHWLK6haxS588FWUHaSD1GR0r3LS7bOjoFHUVQbS9zZManHespws0xQqKzR8V3XwibQi9vp/hCz+zht32eX50Y+4PX616B4Bk8QWey1/wCELttLhU/fskjAPvjivoW40uPc2+JWA9uabZ2UKOcIOvpVPXS4RsnexymkeAPD9zcfbr3QLCW+c5M72qpKD/vjrXa6dpVvYx7LaIRov8IrSt4kEQ4UY7YpZZY7eMtxgVlKml7zZbqc2iR+cf7fvgmCx+Jb3UkSm31S1WdGHHzLwwr4+8EWaWvjeNR/q1cAKK+6P+Cj+oQySaChOLj7K7j1A3V8O+CEd/EcL7dzArz35Nd9F80Dxq0LVXc98jsTO17F3RiGXHUEf4Gvn/V7L+z9UuYAPlSQgfTNfSOkTKdTkJ6SIDkHuOCDXlnxm8LnStRi1GJMQ3DFWx2avtOGsWqVaVGT0kelgJpTcej/ADR5oP0r1fw3OfiH4SXSS27xJoMLNZg9byzHLR+7x8ke2R2rygE5q9peqXeh6la6hYTtbXtrIJYZk6qwNfqTumpQ3R7c4c0ToTLk8dPeu28B3W/T7iHqySZ/A1V1a1tviHpE3inQrdYtQhXdrejxdYW73ES9426kD7p9qyfBmpi01dULfu512ZzxntW8qvtKb79ux8zXqyi2paH0B8NvjZ41+EMk/wDwiuttYwXB3S2ksazQO394o3f3FaXxm8f+IPixZ6B4q1nUpb/EbWM0P3Yba5Xk7EHC71Ib8DXmUUkaTxmdWaHePNCHDFc8498V6zN4LtdBsWMN8b/wB4lREXUWHz6dcj/VPJjoQ3yk9wTXzNaFGnUVVRXM+ttX3PInVTZ5JupjNgE5/CrOq6XeaPqdzpt3CY723kMbxjnJHceoIwQe4NUGbardsA8+9dTqKSujgqVjrPiVo0J/ZjgfA+1rq6X7+ojO6MfyNeYfBvwLdeMPENnFbIWuLmXybfPRf7zn2Ar2nxhD9v8AAGu6InzNF4cs7uNfVlky3/odXvgbpX/CBfDvUPE0Nt5+qzhdM0mID5nlchfl+rHH4V5/1l06UrPVvT5nDKo5VEr6HP8AxPsdL0rxPLp2iQf8S/TI0s5bgA/vpwMuxPrmub07S7zXr+HT9Pt5Ly9uDsjghGWY/wBAO5PAr0Lx/wCHpG8T6T8PdDZLy60qNn1S7LAJJfuN1zLI3ZIx8uT0wfWuf1jxNaeH9Pn8P+F5c2si+Xf6yBtmvz3VD1jhHZRy3U+la0arcElq/wBO7PQp1LOx+mf7L3iPS9T+EWhaXaXllPfaPbrY31tZTCQQTL1UkdfXI4615F/wUL8c6RbeANL8K+dHNrd1fx3ggUgvBFGDlz6ZyAPXmvg3RNc1Pw5cfaNI1K70q4IwZbKdomI99pGaju7251O7lury5nvLqQ5ee4kMjt9Sea8fD5JyYtYl1NE72t1PRpNc3MPBzyOprz3xfe/aNdkUEbYVCceveuw1TVE0mwluXx8owoz1bsKxPC/hq1js/wDhKvFm+PQg5MFopxNqkvURp6Jn7z+nAr9Cw81D3mfS4eslqaHhVU+H/h8eL71VGsXKtHoVtIM7T0e7Yei9F9TzXj+t6pJqlw8jMZOSdzHJYk8sfcmt7x545vfFmrz3Nw6CRwI1igGIoIhwsSDsoFcRVVqrej3e/wDkeyptx16ik5NJRRXGQFFFFABRTlGaKdmB75F4Y+C84O7x54qtTnGZPDsbjH/AZant/hv8I7y/hFv8Y5IbfepkXUvDdxESM8jKMea8dx+ldxpmvQ+NPE8H9uadayIEXzbi3zbmGNByxI4P4itp4arDVVZW+X+R6EqU4q6m/wAP8jt9e+A3g271u9i8PfF7wksKtiK21IXNsy8fdLMhGfxrl/F37PfjXwjpcurHToNf0WPBfVvD10l/boPVzGSU/wCBAVH41vdBtdbh1vRtNTU7W4lEnnXErGPzB95DHxj15rN8GeLvF9t8RIbvwI15pviG/uQLax0YHErE/wCrMfRl9QwIxnPFYN4ilDnVS6X8yS/FWt+JkvaQjzc1/W36HEnBwQcimnrXq/7StrpFn8XdTh0mOygmEMB1WHT8fZI9RMSm6WHHAQSZ4HGc4ryevUoVfb0ozta6uddKfNBPuI3Sm05ulNrRlsKKKKCGI33TTP4ae33TTP4aliEpcE5xzSVseHfEl14Zubie0jt5GnhaBxcRCQbT1wD3rOd0rozfkP0KLTm0rW2vbWa4uo7cNbSRPhYm3AEsO/WsEnB5616t4JPhaXQb2XWbVNMm1AG0hMczBJ8ckgHOznA3dK5O71uHR7bVtHi0G2tzORG8k7GWaIg5yrH19q5I1LyaSOdSu2rHK0jfdNLSN9010s0GL1pjdaevWmN1rPoJgOtJSjrSVJDCrEEDKQx6GoVBZwPWrs7R21mSCd22vjeIcS6VBU19pnmZhUdOlZddDjfEHzyMf9qvT/hDoU/inw7b21qoM9rK8hUnG8dePevKtVfGFP3hya9q/ZM1u2bXLrS55Vhujia1ycb+zLX5TPY+Vg/ePtn4fat5nhvS3DHJhUc9eK9U0bVdqqWbtXiXhsvpdt5BUJ5cjYA6AE5rrLfxD5CjL4x2rznLU+goaqx7PbashQhWAzWdrfiy00q3aSdvujOBzXl0nj1LdCN/5GvPda8UX/jLUfstm7NErYdx0+lZ8zex2PQ9k0jxjc+Mr944SlnbqSAzD5mroNOuYdG1MJNKHyRyfWvCZ9P1/SbWS4024WK42bfLcZB9x71wcGt+P7HVvtep6nLeWuebYxjC/THNVdo5Zcre5+guh+NbSKApI6lccc1a1GSHW9OZra++zytnaVPI9K+MtC+IniLX7a6h0SwluLtU2JJKhVEb+8c9celdH8Ifhp8S7K/nuvEPjGWe0ly32dAC2T2B/hFY+0nLcr2FP4r6npvh/wCO8dt4gu/D+syQtc2rmPzl4Eg9Qa7+DxFaXarLbSDa3PXNfM3xS+EF1FeDUtOd47iP5tzNnce+ayPA/wAT7vTZxp9/uhuk4Kt0P0qk2dHLTl6n2GniFSFVmXkdqqahqileGyK8asfiCkqoxlA+lb1j4kOqSIqtuDdKxnJvZlqlCOp8h/t/6nHq/ihvLfMljbxWyqOi5+Zq+Y/h1bGXVIic5BU8e1eu/ti+MdOn8XapYxzrPqDzkSIh3bMcc+leXfDRDC5lf5W2bxnsBXqUFaCPmcQ06jseqaFcGPWIQX+VmZV9Pf8AOug8d+FH8TeGpLQ+XHK+HieU4AZeuT24xXAfbns7ixk3Af6WN2PRlr1+2Y39i0RwxwHQnt65rro1ZYetGrHRoinJx96O6PnuX4deH9M+XVvH+lxSD70OnW8t2w/EADP40f8ACO/DwDH/AAmuplv7w0Y7f/Q81N4x8G22j69P+7JWRi4DfdGaxns7aM7Vt0HHXFfumDpSxNCFVT0kr9D6CVW0VK+50nh7QdN0fV7fVPCvxK0631KA5jGoW0tpkHqrZBUg9CDxXb6z8H9R8aWMus+H9KhsdZjHm3WmafMs9pc46y2rqTtz1MbYx2rxuW0gf70KHjuKn0a41DQroXOh3t/plyP+WllIy/y61dShOD5oz180eJi6tKtG0m0+56NoeqtqFsY7hGt763PlzwSgq6sPUV658Gvita+Cp7rQvElqdT8F6t+7vbcDc9uTx50Y9R3XuPevMvCPxlSS6CfEfw2niNG+UaxBCYr2Mf7RXAcD35r0hPC3gzxLp76l4eGrX1h1eTS5kumg9pIWAkUj8a8PFWacKkWvNfoz5OpNwejPT/iB8Fru8fT5vD97DqWo2sK3WhXqNn+0rReVhLHhmTop6/wt2rivFvgnR/H2g/8ACT6PH/wj9+ZPs2p21yCtvDeY5ST/AJ4luSCflP1rZ+FfimDQbG58PPeHxv4NyZ5tHG601jSpO9zZ55DDqVU4OOle5eBdEd/+KvsvI+JnhG+gNtcaxp0K/bng/it9Ts+kzL/z0A3rjOK+XniqmH0b22/yM7qrsfPA8K6n/wAJLLHNZSRrL4UELfxIX4QKGHBO7BHNem/DHwvcXcIu7CFbmy8H281xAh+5JeIohgz9JZHf/gNekeOvhj4U8N/DGTxr4A1O8u9D00yStokU/mwQM/Zg3zKIm+baeR9KsfCuwPw7/Zb8OS3KF9a8RX8bxWzD95du7s0aH2yNx9q56mN9pS5l3t/XyJjScZe96nyX8VTY/D6S68H6TdNd6xcKsniTWC3z3ExO/wCzr/dQE5YfxHGeleYrwOlex/tCeA7vw54zsvC2nWFzqeqW1v8AbdZvIIC5nv5zvcbgPuouFA+tcx4d+B/ijWIXur21Oi2Uf3nuxmVvZIxyTX0mFrwVJSb3HGT5rdjiQ2QeMYrT0XQ9S8QT+VptjNeN1Zo1+RB6sx4A+prt7jwjF4WBks/BOra7PHybzV1KwA+ohQ8/8CNeNfFL4w+J9St5NHlS+0zS+Vkt4rRrSFh6BQBx9c169KpKbSiexho1KjtFXNjxNceGfDF4rapcQeKtQhyYtIspD9jjf+9cSj7+P7i/ia8q8Z+PtS8Vam91eXXnz48tAihYoEHRI1HCqPaubmv3nG0EKnZE6VWJwMV7EPdW+vf/ACPrcLhHBKU9wJzn+dNooqT1QooooAKUDnmkpRzkUAPw3+4feiupu/GEniCeE6jo9hftBAsMapG0TKq8ZJQ8/jRWfO+xF2Use9bia6sfhaTSUsYFkknEr3wJ81lH/LM+2eawafg49q+kkk9z32k9zu/g3o2reLPGKeGtJFoG1WN4rm5v0Lw2cCjdLcsO2xAxz+Heup1/4zab4KtL7w18KbAaDpTK1pc+Jpvn1XVV6M/m/wDLCNucRx44IyaPBRHw/wDgB4r8VtmLWPFs48NaUejLariS9kHsf3cefcivG2xnA6dq8NUo4utKUtYxdkujfVvvbb5HBGKq1HJ/CtPUa5J5J5PJJPJNR05jmm16zjynaI3Sm05ulNqWJhRRRQQxG+6aZ/DT2+6aZ/DUsQlTQyCKVHKCQKwJRujexqGkbpUPsSbHiXWx4i1NrpLOLT4tipHawE7IwB0H160mp+I7jVdI03T5YYFSxDBZlTEj5/vN3xWNRWfJFWMLIKRvumlpG+6abGMXrTG609etMbrWfQTAdaSlHWlJxUkMQZ7DJ7Yp+pkBVjJ6DJp1mP34J6DrVDVZsyu2eFFfl/EtfmrxprovzPnszq3cafzOavJd91KDz71Hp99daRdwXtlO1tdQMHjlTgqRTHDSTt608xYjCkAHFfFbnzr3Pub9nH4hah8S/Ak1/q0qS6lb3RgmeNcbgANpI9xXoGr+bDyhO1jj6Zr5l/Yl8UJaa94g8PTNtW6iW5iB7svBx+FfVN5BJJE6uu4fw8V5laPLI97CTvG5j3ejTT2qAykK5wSO1dB4as7HToFghQJt6nPJPrTNiy6TIvIkUZUeprx34oeNvFvgXTPt+h6cl9GHAlJBYop/ix3rGO+h1ylpqfUFpBBJCMsoB53OcCqE1poT3e241K0jYHoWzXzV4Yu/E/xF05bl9UcFot+yFtvfkY9fau+0H9nzW5dRRL29vHaWETK5fggn19fat1po0EfY7ykfQOgr4b0dBONXgKHsnNdrpnj/AMH+VxrNvGR2dgK8C8Ifs1Ne6ne22papeSRwMEaMy4GWXIzitGX9krwzZ6TY6hdTXSMJZFuoY5mHy87TuNYNWN+ei1a7Z7brN/pes2chs7m3vI9hJMbg8V86+JPBdn4j1W6itZQLhEMkUqH5lYdvpXkPjT4DeKNfvLSx8AeI9QEq3Gy+njnK29vF7sDyfYV7v4A8AHwbai0ku5NQmiiWN7uQ5MjdzUS91XbM1aUrQM7S/D9wNKsbiVTHIRiQepHFeleBIUtisrZCpzz7VE+mh7WKA42oOMCq/iLWIfB/g7W9SeQJHY2M05J9Qhx+pFc8W5SsjeT5Ys/Kjx/dNq/xH8U6huLG71S4cEnPG84ruPCaNb6DdzuMFowin3NeWQXr6lqTOflVpGfI6kscn+desaEp/sYI52xZDEevpX0CVlY+Se7Zq3p3adJIDhoTE3H1xXq/hq7N5p1rcBt6v8rFTjFeS3LbNEvJ8FR5HmcDrh+9dl8N7/7RorJuKqgLgeoFZzVy4E3xM0l7vT3u0RvNt32sB/EvrXCab4PvNVYSyD7NAejuOWHsK9vuYklWO4IEsMihWB5GRXNX8LQXcingZyPTBr9W4bzBzw7oveO3oz0Kcr03F7o5my8HabY4Ji+0yDkvLz+laixpCMIioo6BVAqw3WonGK+kqSlLVs8aur3K7sSOf1qKzgez1KG608S2+o7gIpbNikpPp8vX6VM6kCun8EeO7jwVPv0zRLG/1iVtkN1dI0jpnjCL0z715dZyUXbU+frJXPVvC3/CTi2ijkjh1DxdNtWKa6to3j05Tx+8lwCZGBxsycV7Z8Jfgn8dfhp8Q9Bv7CbRYvDtxIH1i1tlW3tnibqSg+ZpAOjdql+BfhODwnexeKvHNzL4l8TMN9hp8EYjsbB2/hjU48yXJ5YDC+ua+kfCN1eafqUF54v1yK11zV90dnobXSiOJAc4jTgu+MFm5x0r4LG4p3cIpNddN/T0N6FFaSludgvhzSoJ7yaPTbWN73/j6ZYlHn4/vjGG+prnvGvh/QvO0TWtXa3t9N8Nu95EXBVYpNm1WAHHAJwMd+K7leleK/HDwb4Q+KNzptpqXjmXQL/TJH8qGx1VISXYAYkTPJ44zXhQ1kk3Y756RulqfCvxx/aJ1W4+IniS/wBAga0sprpvsmoTlzLJH0DJG+AufpmvmrxF468TahcS3CQahPcSNua5upSxJ9doNfoZ44+BreFY3e+8UeF9ZsWG5B4hvijsv++yMv615dffAnw54itJLqHQ5LRBy1/4ZvI9St19yIiSB9VFfbYPEUoxVlojwp0qvPe58Iahr3iaWbzLrV9ThI7LK8aj8Aav6d8SfGemoEg8TXkiAY8u5bzkI9CHyK908ffDWPwnH50Ouafrlgz7AiHZPGfSSJuR9a811HwZp+oRt5Uf2SbqGTp+Ir66jVpVYr3dPQ9ihiq9O0ebT0Rin4hQasNniXwbpOsqeGubAGxuR7hk+Un6rTG8C+HPFR/4pPXzbXzHjRfEIWCVj6RzD5H+hxWZqmg3ehyBZ0zH/DIv3WrPlto7kFZUDqexr0o4ZSV6crfkfS4fHVJaTX3GfrWgal4c1CSx1Wxn0+8TrDcJtP1HqPcVlEYNep6b4xmGmR6R4htT4o8PrwlvO+Lu0/2reY8qR/dOQawvGHgJdHsU1vRbw614YmfYl4F2y2z/APPK4T+B/foexpPmpvlqK3Z9Ge7Cqpo4iinnnpTKo3CiiigDrPCvi6PQdOltv7MspZZJBJ9rnJDhcY2cdu/4UVyu6iosibG7k5rV0Tw9f+JtZ07RtJt2u9S1CdLW2gQcvI5wB9PeszChcnj617j4bQfs+eBx4pv18v4h+IbVovDto/8ArNKspAVk1CRf4ZHGViB5wS1epja7pQ5YK8nol5/5LqetVqcsbL4nsYn7QmtafF4k0nwXotyt1ofguwXR454+UuLoEtdTD1DSlhn0UV5OP1pwBLEkkknJJOSfemHrVYel7CnGN72/F9X95VKHLBIZRRRXS9zURulNpzdKbWbJYUUUUEMRvummfw09vummfw1LEJSN0paRulQyRtFFFIxCkb7ppaRvumpkAxetMbrT160xutZ9BMB1obrQOtB61JmTQAqrt04rntXkZu55NdHbspt5gT83AGPeuZ1Pk7QckGvxjP5N4yV/I+VzB3qsz7JBJOSemOasTwBCoPGelS6JCXd+N3bFXtSgxKhA4AP4V4UTykupF8O/GMnw98e6XrCk+XFMFlHrGeG/Tmv0i0DXLTXNOhlhdZUlRZI3ByGUjg1+WuosPtAPXnkCvd/2dvj63heeDw7rc5WwJxa3Lc+UT/C3+z/KuWvTclzI68NWUJcr2Z9oXQNpP13A9F7VjXaPFJMBb+fnnYw4ZatLqMep2iyxyqwxuBU5z9K0riFLrT0Oz5kw8cqnhh3U158dGezKzR55ceHbYagLrS5X0HUTnZcQ8xZPXdH0P1ruLLxz8UEvrXE/hq4ihtvJiYsV3tn7zD19hWTqNl9qjO5Co/vdK5qae40ibesquvpKvT6Guz2sWrTR6OGlh5rlqw+aPatK8dfEpNUka9uvC2kQzRqfOjXzXMgHUDPT611mnW+lm2guvFXjC/8AEqoTINMtv3cLyN1JAx07DNfNw8VtcFBCqNITztU8GvQvAWm6nq1ykk4cqOmRhcVhKUFqkdslhKcf3adz3TTtRtbrT1j0/TYdK08cRW8K449W9T71jTWxjmY7doLdBW9pdg9raqDjao4qnqxWE7nwDnkelefUfMzz+a8roy57lYBl2x9a+VP23vjCmjeA/wDhELO4A1PW3BmRT80dupyc+m48V6X+0R8fNG+EmgtLLIt1qcuVtLFD8zt6t6LX5reMfGWqePfEd3resTm4vrlsn0Reyr7CunDUXJ872R5WNxCguSO7HaDDmdG/gHb3r01L5orS2s4wGdhudv7voK880FDE6HsSK73RUa/uU+b5WYfMRgY9a9d9zxLaHX3FvK3hbUkAH/Hi2SenHP8AOpPhvds2nlA4VhEenTOM4qzqUSL4V1q4Vh5aQiMZ4zk1ifCpgoO89I26/wC6eamxSep7Do90bzQm5ClCJPwrV8PeDdQ+I/i3RdD0wJ9t1KcW6M/3Yx3dvYDJrifDF60aW0Dk5nR1Ge+BXpvwY+IMHw6+I3h/xJPC89razb5kT72wgq5A9QCTX0WU1qlHn9lrKzsdlJ3ckux9dxf8E7fAv/CPi3l1jWm1nZzqCzqED46iLGMZ7Z/GviPx58KvEPgbx7q3hOawudRvtPl8vzLO3d1lQ8o4wOAQQa/UqH49fD2Xwx/wkA8WaWNLMfmGQ3KhwMdCn3t3tjNfm18ffjbqHxU+J2u6xpupX9poUrrHZ2yTNGDGi7QxAPVsZx717eUYjG1Kk1Vu4269HfoeTLmfxFTwx+zn4y8Shbi8t7fw1pSn97qGrzrGqDvhASzH24r0HwgPBvw91uLSvhvod38VfiIwKrfTRf6JaHuwUfKAPVj+NeEJ4luriOztNWu9Qv8ARbf/AJcIrkxhx1xu5xk9Tya9L0v4oavYeF3vLW0tfDGgCT7Ppmg6NGY21G57PLJ9+ZU6nJwTxivXxMK0tG9O2y+fVnl1Uk7npepfHC8+Ed4dMiEfjv4037hJ53OdL0WRvuxJt/1jIDnC8A9TXSfA6Z/Hnxg8Naxrmry6/ruj3Etpc6ncnImMiFj5ajhE3rtAHYV84Wln/wAIRHdTXtws3im9UvezEg/2fG3JQHvM/f8Auj3qb4a/GN/AniS61CDMMKQqLaLHWVZFKsfwzXj1MHeErL3rb/5dkciqy5k3sfoJ8QfGfiP/AIVd8S7Lw7eyx+JdFDzWVyuDIYWO8EZzkgB1/AV8/eFv2jNJ8Q/DnUJPGnhCHxjrNjGJ/tloscFzPB0Zy2M707+tdX8O/iNH40+K+pGzuwbTWrCa3R1Py7ZN4Q/hIo/M18w6dqR0rU012CARrDePZatYdre4yVfj/nnKASPQ8V5mGwafNCcdVZ9jStVk2pRehe+Ivxz0rXNOhk8Ianr+mTI4/wCJbrUUVwoXuFmXqP8AZdT9a4rRfE+i3V2bmcT+CdeJyNc8ObooXb1mt1I/FkP4VhePPDqeGfFd7Zw5a0cie2f+9E/K/l0/CsYDFfWUMLBQSgRBSb949A+IfiHxjLa2tr4rubTXreYbrLW/JjladR3juFAJPqrcjuK4ULjp+dbnhfxfL4cjns7q2TVdBucfa9LuD8jf7cZ6xyDsw/HIr6a+H/7At9450ePWpfFEmj6XexrcWFtNZb7oRsMjzgSAD2469a6JYijgI/vnyp/ienShpc+SZraO7geKdBJE4wynnNeeeIfD76Hcrty9tJ/q3Pb2NfRnxo+Ceu/A7xSmkawY7u1uUMtpqFuCI50BwRg/dYdxXm2paYmrWMltIMhhlSf4T2Ne/g68akVUpu8We9h4X2PLI1IABHPvWt4d1278M30tzarHcQ3CeTeWFxzBeRHqkg/k3UHkVQlga1neGQYkRihHuKVR04719J7KFWHLNXTPp6FBSVmR+PvB1rpFrba7oRll8NX7lIhNzLZzDlreU+o/hP8AEOa4kjmvWvC2qWtrJdaZq6NL4f1RRBfRjkx/3J09HQ4I9siuA8W+Gbrwf4hvdIvCry2z4WVPuyoRlHX2ZSD+NeHUozoT5Jaro/L/ADNp05UpWl8jBopcGkqCAooooA+jvB/g7SPhJ4c0/wAe+PbCPUL26Hm+G/CNwdr3zfw3d0vVLZTyAeZDwOOa8v8AGPi3V/HXiS/8Qa9eNf6rfSeZNO/T2VR0VVGAFHAAAqTxd4n1rxz4ivde8RX0+qaveNumuZupx0VQOFUDgKMACsBxx0ruoYSUZOrW1m/uS7L9X1PVp0XFuc/if4eRHksc0lOpMdc16RsR0UpFJWb3AQjNIB+VKw4FbWlaXpl7o97Nc6stlqMbqtvbSIdkoPUlu2KzlLlVzOTsQHw/ff2CNZ8of2cZvs4k3jO/HTHWsqu+/wCFc60/gkzxrDKv2wSBo7lTGY9mN2c46/jWBqPh6DTdEhvTq1pPePO0L2MDbmjA/iz0IrCNRSe9zKM0zn2+6aZ/DT2+6aZ/DWrLEpG6UtI3SoZI2iiikYhSN900tI33TUyAYvWmsKcvWmnpWfQTEXrWpF4dv7jRLnWI4g2n28ixSS7hwx6DFWNF0zTNSsdRkvdVWwuoUBtYnQlZmJ5BI6V0tj8OdZuvBmoz26w3ETTRPG0FypjcDO45zjjI61zTqqO+hhKVjhbU7IbjHVsAGuavwNzN/EK75tG/snS5J5L2zmufOELWkbCRlGPvZHFcZcW+bmTco27ug71+O55H/a5PufMY5P2jZJosfkWYyPnclue1M1RwkWTnOKswcBRjryfYVja3eq25Fwe3WvDT0PKb0sYLIZJdx6Zpk0e0Fl9OnariIPKJ9B+tQNG0zxxDlm/Wgxs+h9XfBTxneWPhHTXlZrm3VNj5OSuK+g/B/jC2mhFvvV4JOUY+p6ivkX4OanJpsX9lXcbAfeXHXmvX445tPYTWrFo2525ryaiSloe/Rk3FKR9C2tnbX6tGQoKngGrB8C6ddKrTBWbqc14pp3xAu7dQJC4I6NXRx/F6cQhWZSQMZzWftEtzrjTfQ9o0TwLoVoyt5EJb1Ir0LSIdIsYBtVAQP4a+TpfizIXyJ9v0NOT403SkRwv5z9Aq8k1Dlc6UrH1lfeJLONXAdVjQZLdq8S+Knxhh0S3njsVFzqcgIgiz8qf7Te3tXCTa74r8SRKJSthaHoqn5m+tYuo+HlsoJpZSZbhh8zuc5rF7hJ2Wh8mfHq7vNR1aG61G6e5vp2LvI5/QDsK8xt4i7ZA49a9a+MWmy61ealcRjEdgi5b3J6V5TYkhcd/evaotclkfN4iD57vqbmnyi2G5lOTwBmvRfCbPDaC6nYMSf3cQ7ntXn2k2sU0wklyVUZNdtoN8d6SygJDF9xO3tWzMDqvHt59h8DpZA7JGkEkxB6k9BTPBAWw0J7mQMGmTCDHoMk1zXi7Unu5obFlA3yCWXPP0FXX1dp7WG0gPG0oB02g9TUgd74YbcdDbzGZtzZ/HtXRxTx2U0tm8g86JiFGfvD+tc/4c8uPUdMi3BUhjAGe5qn4vb+1UTBC3UOSCO659a+iyOUViYxm9Hod2DklUOjeFDLuMa7853YqNwF9s15nDrmqRzpBa3U8kh4SKPMjE+gHWu3g8NeILC2ivfFusjwtYyYEdu6CS/uCegjgHIz6tgV+seyhBWTMsUtWdr4D8EXPjrXRaRq62cC+ddzIOUjHYe56CtDx78VtG8J6qlvorw6t4ljT7JafZDvtdHj/uRseHl6ln9elcb8UvFNz4Y06fwl4Ra9sNJjRG1q7mlzNc3DDPls47KDgqvGc1514E01ZdVeXYCsCZ/E8VwLDe1/ez+Hov8zwalNyPQpru5uows7mTJLsSc7nPVj6n3qs6Ar3qyI+BSNCZCEXl2IUD3PAqHBLockqFz3/4F3zaN4m8PwRny5U8Ppd7hwci5Z/5VyHjrUIPB/x78YQT7v7F1C+dLyL/AKZSYcOPdWIYGqWqeLJfAfxJmms4hcCx05NKMZbAOIgG59mJNYHxN8Rw+MvG1/rMA+S6SLI/2hGqt+oNeTHDydXna0aIlT923Y6L4m6W8mgafcSEPeaTOdOmkXnzIWHmQv8AQjNecKuc13tjrkfiH4ceILadw2sabpyyCE9bi3ikDKw/2kyw+hrzzTr2DUrRbi2kEsTc8dR7GvRwsZJNPodFKnezLQBDK23eEYMV/vYOcV+wvwf8d6L4/wDh/o2raNdRTQPaxo8aMN0DhQGjYdQQQeDX4/DpWlpGuaponm/2Zql7pvmj5/slw8W/64IzXFmWV/2lGKUuVo9eFFyR9Z/8FCPHWj61rHhrw1Y3EV1faa0tzdtGwPk7wAsZI6E4zivkSMcjrQS0kju7tJI53NI7FmY9ySepp4HAr3MtwSwWHjRTvY97DUeWNjhvG+m/Z9QjukACTj5sf3hXPICQOK9G8V2P23RJto+eL96Pw6158icA596+zwnvRsz67CU7pDkHBB4z61r+ONPPin4dWWuL82p6DIthdnHzPavnyXPrtOV/EVloM11ngBrefWZNJvWAsNZgfTZ93Qbx8jfUPtNaY3DurSdt46r5dPmeviMI6tB23Wp4aeDUdX9S0240bU7zT7pCl1aTPBIpHRlJB/lVCvl27pM+W6XCiiikI77OeDz9aR4o2Byg5paQ9K++aT3Pt2kMeyhYH5cH1FV201D0YirROaTFZSowl0M3Sg+hRfTHyNrDpUDWEw/hz9K1aCcVhLCwZhLDw3RhPE6dVI/Cr2iaWNb1e1sHu4bBZ32m5uDhI+Opq6TQ0McgwyA/WuWeEeqjIxlhW1oy5ceM7jTs6LBsm0CIG3e0/gmGfmkz13E8g9qyfEmmWGkagkWnalHqlu0Syeai42E/wH1I9alewhcEbSv0qCTSYiDtYrXH9SnDWP8Aw5yvBzi7oyW+6aZ/DWo2lPkhXB+tVn02WPtn6VMqVSO6IdKouhTpG6VYa3lB5RvwFQEc88fhWLT6mDunqMoooqTIKRvumlpf4TUyAiXrTT+tLTW61n0E9i3pdgNU1O2tDPHaiaQJ58xwiZ7k11l74uu/Ckj6Fps0VzpFuWjnjX5or0n7zH69sdMVxP8ADSY6CsnDmepk43NzWtO0zTLuz/s7UkvormESsiDm3Y/8s29SPWsm4mtYJyE/eMevtVCeWQzCCJTvkGCVOCBWlDpyKgRI/wB53Hp+NfkGezhLEtRd2tD5nHyXtLJ3sjF1O+aNSIxtL9SR1rmp1ZpOhb1b1rodeeKyd97h5PQHgVgWTS3spB5QHnFfNo8ZhMNtugA27jk1f0O1WbVoM4AGOah1F0QAhQ3YGtvwTbi71KOIAB3YAHsKmrNxg2b4eKnVjFnu+p+FFt/Dvh3xVpY3xH/RLzH8Eg+6T/vDv7V3GlTfarOJlHUfMp9a6fwdpOiWfh620q/LRWF7CIWB6TSnuv8AtA8isA6Fe+Cddm0HUsSSRDzLe6T7lzEfuuD+h9DXz1GtzNwlufXV8NyRU4LTqOW1LuVZBxVG805AxAXArqI4Y3jUgDHXrUE1ikq4xnmtZK5xUpW2OLbSPOlC84Jr0PwD4StYZVmMKs3qetZNppqxTg7M816d4Rso1iSQqIwe2eTXPJnQbUtqqQcIFAHauJ8YK72ywW6NLczHZHGoyXY8BRXcancxRQsXYHbnAq74a8JT20n9vXyBtQaMtZW7jAgjI5lb/aI6fnXPUqqmm+p1YfDOtK3Q+Rvi54GbQLDU4NhaHcqTXigmFrnb8ybvUdK+Y/s/2WdkIyR619hfFu2uEOsQ+fKNMZyUtPMbymbOS23pu96+ULm0CX8+/JKtxmvTwc01dM8zMaLT1VrbehJaqIwqAfe5IrSbW4rSHaCCseOD3NYv21LZ2J5buMVSuh5yl1PBI4NeufNuyZtPqUlxM1w5BdjuzWv4cvHmnOTkDlif5Cuci6oGIxtzx1rXsbgW0CqvDnr9KA62PVPDuor9rhzhnz0zWtqF3p+m3FtfXmnSagGYr5Xn+UmPfHNed+G9SxeKx4bcK9Bvoo7to0mObXJfgZKkjrXo4Kq6NRVOiOmk/ZyTZmX3xrvNMjkt/D1pp3huLkE6Xb5mI/67NlvyxTvg4y+IfGGpeItXu0+yeHrKTVpzeyFnuHXiOPce5cj8q4DxLoVxo2oShk3RMxKSLypBre08f2X8HtTmX5ZdZ1WK09zHEpcj6biK/X6NeNWinB/F1Xme9KhSkuZa3I9S8Xat4uaa41GbdFLO88duqgJGT1x/ia6f4ewDyL2TGGLqv4Yrj4oDHGkecYUV3Hw/x/Z91/11/pXsVaXs6donkVqN5N2OrtLO41G7htLSF7m5ncRxQxruZ2PAAHck19HeE/2H/iLbtp2v6naWCw25F4+krcbrp9o3LH027iQBjNcJ+y5f6Vp3x98IXOssi2guSkcknCpMVIjJz/tEc1+sIdSOuea/O85zGtg6saVJbq7Z5dSCg7WPxO1v7bJrGoNqUUlvqDXEjXEMy7XjkLHcpHYg8VQ2e5r2D9qq+0zU/wBoHxjcaSyNa+eiPJFyrTKgEhBHX5s15Ntz0NfTYf8Ae0oVLWuk7GLoXVyDwxqQ0z4veFCUWZH82KWFydsqOpBRvY1zHinR/wDhH5F8ReGJWbw3eztGFzuNnOD81tKOxH8JPUdKs6Jdm6+Mfh8K2UjvYosjtzzXMWXji78BeNvEEaRR6lo15cyxX+lXBzDdR7z/AN8sOoYcg13KDpz5lrodOFwntJNI6bSvHNvcBY75DbOP+Wi8qf8ACuptJ4rpN8MqSr6o2a5K+8F2uuabLr3gmWTV9IUbrnTn5vtO9pEH30HZ1z71ysEjKd8TvGR/EpxXpUaMKq5ovU9mjh9bdT2BUPoakCEc4ryqPWL8DAvZ8f79TQ63qEcgcXkpI/vNkV3Qwku59Bh8K9D1HyRNGUPIYEEeteXTW/2e6li6bHK/rXZaL41tp4cXv7idB1Vcq/8Aga5S9lF3fzzqNqyOWANejhKUoyakj6XB0Gm0yNFxgZ71MhaNwyMVZTkEcEH1qNRin17SjdH1FOCSIfjtaJP4h0zxHCuI9eskuJMdBOn7uUfmAfxrzCvbPEVn/wAJF8I9QjUbrrw/eJex45Igl+SUfQNtNeMPw2a+CrU/Z1ZQ7P8ADdH53iqPsa849E9PRkNFFFYnGdaL+VfQj3pf7SYcsgPriu8+KHwmn8B67bnS7gaz4Z1aD7douqjAFzbHs3pIh+R17Ee9cUPD18w5jVfcsK96ljfawVSEtGe9HEc0VKMiMamhxlCPpTxqEZ7kfWnf8Ivesc5jX6tUi+FLo9ZYfzNbfW2t2aLFSXUjW7ib+ICpPOjY8ODTx4RlPW4jH4GlHhNx1uh/wFaf17uP633GjB6c0lWF8LKv/L5IPotWIvD6IMG6mf8AEU/r8L6opYyHVGfSEZrUXR40P+sdh/tGmvo68lZCPYirWOpPuWsZTe5l0VfbSHXOJAR7io202cAkAMB6GtI4mjLRSNI4ilLZlY9BUJiQnlVP4Vba2mHWF/wFQYIGShH1FVeD2aYnKEvMrvYwMMbAPpUB0iI9GKmrmQehpaUqVOW8ROlT6ozX0dhkrID6A1XfTZwCAufcGtv8KjMZzxXPLC03sYywtN7GNHo13KQEhz+IFS/8I5fMcGED/gQrUKH1pFkeI8MR361zSwT+zI554T+VmZ/wi9+Twif99ilbwvdxxtIzwhVGT81bC3syj/WfmKWbU2aKTzANpU5I4NediqFWnTbVjgnh6i1RyXl/2fMsssZkkdflAOMCnM13cq21xAhH3E6n6mpLaKfVZDK7MqLwruO30q1PZbofLiySeDJnk/QV+B4ypKdecpO7bPhsTJyqybOF1Czla5Me3eSeT15rRj0iTT7B4/LHnycs+cBB/wDXrp3sbTw9Ck9zh7phlIc8j3Nclrms3GoMfMYrGDkIBxXBc42Zt7EqgAyA49K6H4eh31+3Kctu4AGSa4q9nLSYycjrXWeB55LbVrGeN2RlkBDKcHOeKU9YO5rQl+9R9ueAZdJ8Z2dpIsnmrphCEOjI6ynuVPPHTiu88SaVpPiSwi0TWb5LScy/8SvUpODBMf4G9UY8EfjXlPg7xbqZnvNTv7qTULiGHcu6MM8wHKoMAZ+tej6Vf2/ivwql9PbJZSTBpjbM5cwyL/CRycn2r5OtZVLw0P0zDJzpKFTU4uKC+8M6xcaLrNsbbULYhXjbow7Mp7qexFasmnpLh0bbntXeaL/Z3xe8PJp2pzLb6nafJp+rspBt37Qydyh9+lcx/Zl1omoXGl6pbG31G1fZLGehHZlPdT1BrWlilPSW559fBOk7w2MuLTmZkG88Hkgda7DRYzbrk/d9WrPtrdUmDDp71p2VnN4h1aLRoJvJjZTLd3A6QQD7zZ7HsPc1c5JJtnLSpuc1FHS+D9Mt9XmbWb1VGiWcu1BIcfa5R2/3F7+pqp4utp9S8X32pW/iSaKyurdhDaqcIGAw2fQelaer+K5dMn0fT9DtorLS1QIpmw6hAfuBezNyST1zXHfEPXbzVPDep2dvbxaeJHD20kW7zVZTzuboAfTpXiSm6k7s+spUo0aVktep4b8VVvLGDyYMXZVOYzn5lP8AFnvXzT4kAjndwu0k4AFfSnicvb+H2WTVWldeWlkGHZ8ZwB3A9q+cNbkjv3nZ3BdJN2R3r6LARZ8hm8lZd2Y2heFrvxDduFykH8c7cAfStHxn4fj8PxW0IkVzINyheoA7mkTXJdPt93PlKRsQcCsnWLqfUQt1cyF5JMnJ7D0r3N2fGyVmQ2LHG7+IDjNaFtcckjkNwQe1ZMUpibqSNuKtWLfPxnr0pjirs7XQLQy3NuEb5Nwyw7D3r1e0kSx3kZYYC5PYeted/DHSJ/FHiT+zbOIPIsZlKscB8dRX1H40/Zs1V7CO98M293fv5YaS0wN6DaCSPUZ4rqwVfDqfs6zsmezh6Sk7zXu9zxLUEtrhWRo1ktnH1Kn1pnivw/a2vw/8MWttOxSO7ubqQbf4mKgA/gK2rX4WeN7bznl8N6hbwQv5cr3UJjQHrgk1b13R5LHwX5zfdYkYODt9hX2mBqww2Kp06VRShJrRO9rnoQo+xnFR+GT/ABPMdua6rwBKF+1wk8nDAVzG3jmtLwze/wBnaxC7fcc+W30Nfr06XNBpHZUw1lsej7cdOCOQRwQfUGvR/wDho74mr4dGhjxlf/YBH5X8Pm7MY2+ZjdjHHWvO9vvmk2CvnquEp1WvaRTt3R5k8Ono0RFSSSTuJOSScknuao6vfJpWnyzucEDCD1bsK0ZSsUTvI3lxqMs56AV5x4m1s63dDy8i2iP7sZ6+9ddOg77aGP1byLXwxgN38StCL8/6UZnP0BYn9K858ST/AGjX9QlyCHndhj3Y16l8Mo/sWo61rb8RaTpc8wIH/LRx5cY/NjXMx2EDRJ5kKM23kkZNTiGoS+42w9NU5tnK6NrmoeG9Uh1HSr2awvoDlJ4HKsPb3Hsa9JtPiT4Y8btjxlpj6TqrDH9u6JGAHPrLB91j7rg1zT6HYMQDarj/AGeKrSeFbF84MkfvuzWEaiTutGdzcb3tqd9efC7VXsW1LQJrbxbpON32rSH3yIP+mkJ+dSPpXKou2Qo3yyLwVYYYfUGqGmaZe6BeLd6Tq9zYXKHKyRMVI/EEV38HxX1u5iWPxFpej+KkHHmXlvtnx/10XDV69DH2tz6/h/wD1cPiIwfvHKx8MKmVeQeldYniXwHdfNdeDtQ0+QnLfYNSJT8A6mkfxT8Mbf8A1mj6+hH968T/AOIr2YY+lv8Aqv8AM+lo4yitW/xRzYwP4abXSnxf8K5htNnr1vnjet3GxH4Feam1LwfaXWiya94W1I6/o8OPtS+XtubPPQyoP4T/AHxxXTDH0pvl2+49Kni6VR8qf5foN+HKpdeI/wCypubXVrabT5l7ESIdv5MFP4V4TPbvbTSQScSROUYe4ODXt3gHc3jjw8YeXN9DtwevzCvKPG6onjPxAsZBjXUbgKR6eY1eDmUEqqkuq/U+bziCVWM11X5HP0Up60V4584fWvwqlX4heG9S+GOoMBPOZNU8OXD9bfUFXL24/wBmdARj+8Aa8rXdllZWR0JVkYYKkHBB+hrr9OTQdD1Sz1Kx8QXUV9ZTpdW8qQkFJEYMpHHqK7/42eH/AAgnxAtPEouri207xXbQ64lssJVcyHEyjjj94G4965lNYes4pO09duq3+9anQpqFRro9fn1PEc5FNrt/E1h4Ki16+WDVJ7CBXwtuUzs/Gsh08FoDnxFKP+2deh7W6uk/uNudNbHP0jVstceB0/5mK4P0gJ/pTG1DwMP+Y7eH6Wx/woU2/sv7ib+Rk9hSZNaB1TwSP+YvfH/t3qNtU8Hsfl1e7X/eh/8ArUXf8r+4LvsU6TINWTf+FD01qb8YT/hUL3vhw52a6R6BoD/hS17P7hajDjpim7QO1D3OiOPk8Rqh9TbmmbtJfIHiqND6/Z6m/wDVmT8h+cZxwKibaRwAfWmta6c3TxjEOP8AniKiXSLSckReMYpSASQsR4HrxVX/AKsx8w828T8GND+FQNpsR/hI+lbOg6FpL6Zrf2jxBBfTC3DW8wkKiBtwG7HfrWCfCaSAAeLrMnqcuf8AGlGvJXtJoFVktm0K2lKR8rsp96hfS5FB2yAn0NPHgdn5XxPYtn/pqRUf/Cv7p87dd0+X/t4Iroji6kdHL8DVYmovtEbWM6nqDjsDUM9vIhyykD1qdvhtqLZKanYOO2LnrTG+GesnhZrSTvlbkVs8x5PjaNljZbFUjB6Vn+IL1rKzyAGDHDE9hXqegfsxeNNdgsJo5bG1trpsNLLMdsXOBu46mug+N3wW0/4ZfD/TtNF4up6sZPMup0jwuM8ZJr47OuJcOqE6NKXNKWmj27nPisclRlFLVo+ddNN7qzLwUi9+BXRTXNpokKkuGuSO3Rapy38emWvBGB/CO9YQ1d5Zi6x7nY46ZNfkV7q5+fvcmv7qG6DS7XeVjkySDrXK6hMse7n5z0Ar0FfD9zcWH2m9dkBGVgTr+NcXqlkrsyBQuDgeorLqQ0cq4LTHPOa6bwxMFfaeq8iqq6GY4933ieRSacJLK7G4ht3oK0un7rIinF3PqD4ZXuo6kLRDePHAqsoaMDKAjpn0r0z+3NQ8IXVmqtFdzRKyMwG5WUnqMf1r5m+GF5d3euLZ2usw6S7RMySXT7YmwMlcnue1e06Pe+IYrWNZzDf2OOQcDcPQsK+cxOGk5vlPvcFmEPZxcl5Hr+lpHcais6lklm5WOE4BJ9R2rs7hk8Vab9hvbxL3XtMc21pdxxlBNgZa3cnqyjoa8Z1HT9VXw1aa7/Z11YWLXBtFuk+eIMOcEjkH3roI/Ekt6LUtq7XE9owaKMvkKcdQPXtnrXmcqim2teh9A26soNNcr39DSlvvLUsV4XIYHgjHat9Jk8PeFHjWeNda1VBO0bgkhf8AlkhA/h7msmay0vXbuy1Se5m062mmAv7IruDY6sjdt3er9t4v0/xF4muYisMl9NcCHTrdSGLBRhQcdsdqipUc4JF4fDxpVZS+4h8Wa1rtr4Ls7sadYxayyeXtk/490Yck56njofU1y2oatq3iDwRby3qNot4pJh05H3q3puPU7q0fETeINV1+6tdU0G5gjtIzHIkfyJn39Biue8a+F9f8OWdvqFxe22lWlzEJ4/s0u+RlA43HPp0rOjSlNpF4mrCEZNvbseQ/EyKe30dJtTSNb6XIREYkAHoAO2K8OksWnIdcnPWu88S3U893PI5luJJTyZW3HHqTXN2V2trM9q22WKUEHA5Q+oNfWYal7KOu5+cY7E+3qXWxiXduJ9NZCvzRnn1rPuUE+nxf3UyGIrob2NVEojbIblj36Vz9rNEYHid+D/CK7keRPcpeT5kBlQZwcV1PgvwxNqs6yFCsHdyOPrWdptgp/d+YqoTkEDOfavXfAV3bWWmyWDsDJKhT7vrUyZUIu90Q/AnRph4y1e2jnMNwbdrdWH3vmPb3xX6R+AvM8P8Ahq3utRuGdILRUZmHKoq45xXxZ8J/DFlb+Ln1MAK8pQDe2MsOAB719m6LrOqXcNtok+h/2fIGb7XcXLcmEj5Qq+/vXz2Kdqh9hgYOVHyW56HpWl6dqV9FNNfG/N/Aly1rNP5sRBHB2ngcV5ha/CPRfG/jjxnpb6Fp9x4ekhWOeNgUeKVuQ8TD7pHWu3iuNM8CaDd3UVnDbwwgsQh+Zj2QdySegFZPwuk8VKHmn0UWdzqNx9puriZ8IEJ+Ubeu5V4xTw9erhWqtO977rob1IxnKzlblWl9D44+Mv7IPjH4c6zI+kabPrvh2VwLa7t/ndc9EkHUGvD9W0m80O/msdRtZrC+gba8E6FXVh2Ir9nbmJ5LSdYChdl+UTjKMewNeLfE/wDZx0X4m+Hp7vU9GWz8Qht8k9m3mStg8MD3+lfrOV8bVaTjSxcbx25lv6vuXRxakmqlu3mfDFgrtp9szj94Y1LZ9cU+eRLaFpJWEaLyzHtVjxg9t4H1S602+uM3dqxRrdUIcegIPQ4xXm+va7ca243fJbqfkiHb3PrX63huXF041qesZap+R2LCua5lsJ4k8Ry6vIYYSY7NT93u59TWEw4/zxU5Qk5xWh4d8OXPinXrPSrXCzXD7Sx6InVnPsFBNesqcacfIJYZRV+xtrGdB+FYib5LvxHeq+DwfssH9Gc/pXMdsdhXVeOtQtdbvZrqyVv7L08x6Xp+TgLGgJLEf7RyfxrlSQDXyuJleVjx5JRbXUUHFLuptFcRCVwoooo0LSsKDik6D2oooE1qQS2FtP8A6y3jf3K1peGdRufBmrRanodxLp92gKsYzlJEPVHU8Mp7g1UoqoycdjZTcXeOjPQ7f4n6TZ3B1W08JWll4iVW8q6hncW6SEY8wQ9AecgdBXit/oGoSXE05AneRyzMrckk5ya6elzjviuieJnUtfoXWxU69ubocDJp1zEcPbSZ9lJor0XZNEQHV4yQCBtIJHY/Sisfb+Rjzs5xtWu3OTdSDvwcV9B/8JBJ8SPgL4b1nxBHBqT+GNem0y7uJQVaGzljE0ZBX0dWAHfNfN3XFe0fDXUW1z4CfFnwr5cS/ZIrPxBE/R2MU4RwfXCvXq5hBckJrpJfc9H+DPSxEFaMuzRzvjPXtK/tWLX/AA7pltcQySiR7qcM7xyr2aMnCg4B964XVtTl1vUrm/uFjWa4kMjLEu1AT6DsKsaF4lvfDxvDZGMfa4DbyiVA2UPpnvWUOgFdlKnbTsbQjyiMcdKbSt1pK1ZqFMpzdKbWbJYUUUUEMRgMGmYGOlPYdTTP4ahoQn4CtPQfEl/4auJ59PlWKSaFoJNyBgUPUYNZlWIX8qRH2htrBtrDIOD0NRJJqxm0j0zwdqvhqHQLiTxBp9tazaiptoGgDL5yjks4H3RuwMiuTv8AxBc6Pb6po8elWNjb3YCPti8xsA8FJDyfrWX4j1+XxLqkl9LBDbF1VBFAu1FAGOBTdQ8SXuqaRp2mXBjNrYBhDtQBueuT3rkjRs7vqc6hZ3Mvao7DFOWJp5FjiQvIxwFRckn6CvTPgl8H0+LGsX327Uzo+i6fGr3Fwib5ZWY7UiiXu7H16V+gPgb4I+EfhJPb/wBgaHDLfx2/lh5EWa4aUr99nI4xnnoK+TzbiHDZXL2bi5T7Lp6s1px521E+APhd+z1r3xHvdPkmaPRdFuZCj6hdcBAv3jtHPAr7X+Cv7LnhT4dw3txbzv4hM7gx3d5CApUf3FPau2sbPSNCdJbGaB7aHmeeNN5klz8yL2xnuK79Zg1ssi8Ky5APYV+XY3iGvj5Sjflj2X6s5sZCVFRae5yfi3RNPk0eSO5QJbxssuyL5cMvQ8V8C/tXeL7rVPGM+l2NyJNO+RjIpyrkCvuLxV4lsNWkTSrWWZppNwuN0ZXygOvPfNfKH7XnwV1PwO2ma+ywGK9sxdSWkIIa0jLbULk9S3t0ryKMXVlzRWi3PJr80YOnPWVrr0Pka6jH2jyhmRgeh6D61veEdIM+pNLOq7IRkDtmsBr1LNj/AM9jy5PNb/grUJZI7gliJJpRgH07V6Olj5zc6PxFqqW2nXJYhYoztJPVmI/pXDWVkuo3cSRqzTSthR7Ve8f+Yus2emGTEUaCaQH+Jj61vfDfTYX1ie6kfKwR4U+hNSIz/EmhnRbGKOVcSS98cmsvTPCNzceI7Szgjy7jOHHau48bzJretafEjAQqRubGcAda6rw8dLubyS6uZY1d8RRq2FIHQfnXNO7d0dlO2lzx7xp4R1DwfdhpoysTHcki8j2r6a/Z6m0/xb4et2tEvI7yFMXczlTAG9Ap74qr428D2t94Vm002xgfy/MUODw+Mg8+tcH+yZ4hfQfGV7otw58u/jKBSeBIp61hUTnTTb1R30pRp1WorRn2d4T+HFm0TTmRrkM3mPDHKwTd/eKH5Sa6zwr8KPh14w1+WHxRLb2caRAW+f3TSSZwwPuBWp4ZEg0mxtJbpbmC2yY18sKVJ65I5P41pX0Gj/aIrm/S3SFmCTTSIDs/2vrXm03yyu0j26qcqdoye255drXwT8N6brmoQac73WmQSlIpGckOg7j2q9D8MdE0Ob7LZyQx6hsWb7RYN+9izyMMOhr1TUtKsBKkFpJBPEy7laCZZPl7EleASO1ZZ0200dJGgijjduW2LyTUVYXk7JJDw9Rxim23J7GInw8n0zwa1+wmk0/zCJLm5l3yOT1JzyRnvXyB8ePHXhuDWRouiOtxsOLmSFt4+gJr6T+JnjjXNC8E6va2mvXEOn3YZUsNgKlz1IbGRjrivg/xbqthp18LS1iBKqDIxALM3ck+pruoUYOziediMRVjzKb1ZBqIk1hBBYxMiH/WPIMHHpXNaxpA08hIgxuDyoUc/jXR6dr14Jo3giiKg42buTXQyeIfDk8LGW2RJ2++HGGzXo3UUeG1zHg2rve2qyCRuSOx7Vl2qtMuesg7dyK7jxuLGacmGLYpz0bOa4eA+U7FOg4qk01c55RfNY29HIE6h5WicdiMV3ukzXEbJPbHe8fU9zXnljdyP1Cy5OPnGcV0+n31zp7KZAQh/u96p7FRaR9IfDTxnHZCPZc/2fqhkWaE3ABVmHcZr2rSfH+s/DWS81LxTqTaxFfhZUu3n3NHzjZgdueK+XfC/wAVYodCOl3mlWeqW+8OfPiHmgDsrjla7zQ9R8L6rpX9oQeKrrRoySsWj3CG5aIjkYB6gngV4len73NI+nwtVuHs4P1Pq/wp4s0rWdR0vxP/AG3ZXMenzZXT71ikPmEfLvU9G9Ca97g16fWrl7u4hjinlwXjhOVXA7Hv9a/NTXNT0vQPhf4tvfFGozza3q7BtKS4j2SfLjGVX7pPv2FfYHwW8UX2ofDPwzDqKLd6zY2UAvLaVsBwVym5h324qFPkjydDV0HU99r5n0To2q6W32u21KUw3P3rcoD8y47HpnPFOluPJgado2JRC2I+Scc4+tcX4d1J4Yyk6hXZiwUHIAPRR9Olbmm+LtNvb2aygu0e7g/1kQyCv+P4VbqxlBJqxxyw0qdRyj7yPnr9oz4M6P8AGbTE8V2Nmtpqr2jg36DlWTJCTqOSewP51+fM0MkMrxSKVkRirD0Ir9fPG97NpfhnUJdN0+K8uCpH2T7qybuGzj2r80fjn8KJPhd4seA3lvcw3m64WOLO623HPluD3GeD3FfsXAmcPnlg61TfWKf4pfI+tyuopfupaJ7fqjy1hgZwa7u7j/4Vn4UmtZCI/FOtwgT9msLM8hPZ5OM+i/WrGl6bZ/DnSovEmtxpLq8qeZpWlTDhPS5mHoP4V7nnpXm9t8UJIPFLaxcQHVLnzTK73eH85j3YH9K/VsbXsvd1tt5v/JHXjqkKUbL5eb/yR6haS+HE8IQ6Rcabb/29IouUt3kZY2cDChm7MV521xmpeJLq70mPSXs7aztoJjKscUO1w3QgseSK5qbxXZaleTXMkvlSzSGQqy4CknPH0ra1nxRL4ru47q5mt5JI4lhBgAUbR0yPWvk1GSk5S1ufIcsr6lCiunk8MWo+F0HibzJDfS62+meUD+78sQCTd65ya5j+VJSUr26FxYUV1uh+G9BTw3DrHiTUb+zhvbh7a0TToVkYbAC8j7iPlGQMDk1Q8U+D7jwsltcC4i1LSLsFrTVbbJhmHoc/dcd1PNSqkW7App6GDRSblx94fnS5BPWtB3Ciiigadwo6jFFIx2qT1wOnrQKyPRPB1r4q+KmqTQ2mmafrEtjbKrSXtsHEaA4Vcgjk8/kaKu6v4uu/hl4X03wfp0aR3z7dU1S4AIk891ISLI7KhHHqaK5b/wB0wvLseD/wV67+zSn23xd4j0YsAms+F9Us8YyWYQmRQPfKCvJQMc5r1H9mS9XTvj34OLOUjubw2jkf3ZY2j/8AZq+sxivQl6P8D6Gqrp+h5TGcov0FFXtasf7N1vUbM8G3uZYf++XI/pVGtaD5oJlRd0mMoooq3uWI3Sm05ulNrNksKKKKCGI33TTP4ae33TTP4aliEpG6UtI3SoZIldH4O8Ca74+1F7DQtPkv7iNDLIEwFRR3Yk4Fc50r6F/ZM+22N/rV7Z2cUs7Kltby3BJVpCfuKvQtjnJ6YrxM4xs8Dhp1qavKK0TIgk3qe1/sz/AnX/hPpuo3uueSb69aNksoJVl8kdVc/wC1z+Fe2a34bvvFOmi2OoaloUEMitcpE2w3aNxy3XGe3etDw74fafTIDJ50d+0ADspOM+ufU1h2D3+tXksBlu9PsoCyS3Fy/wC9uWGRgD+FF5x3zX82Y3GVsdXlVrfFLtsen+6oxb5vwOk0HRbbQfL0zQUeW5bdK88q7lix2C+lbcYmsdNMs959swC7SFcZ7nArBsNU0uGGC3tLyRIootgvJFKqrf3SerZ9au2WqXF7psstvYEpBGWlDSKu1fXB61zUlGD1Z5OL5qiSiuvUxtZvNLn1NR9ut3tXjQ3E8RyIkfrnHcCvjz9pvx9rniSz1S1fX21fQ7acQW5liAcxR8Iu7rj2r6z1LRjo+nS6n/ZMtvpl22BdeSRHKfY96+M/jbfaXp2i6gHluf7Tu7mWO4tZogIokB+QoepY969KnKpRa13PEm4VVLlVrdb6+Z8321ijStNIvnE847D61oeHLuO1u40lIC7uuMYrR0+aAIscduzR7cEY6+9c5rdtPbNOGiMSH5kYnjrXoo+aaaudR8R9Ghn1Oy1BJF+ZAjY7+lZmn60NKa5RH2tIAeKraVrZ1azNpOwZ9uFJOcEVh3EbJdMsrYmB5U9TQ27Cjubf9ryvHJcNIcjKj3zX0X8Bdb0vwVe6PquseDrbxPYxW8kN5p1yQ3neZ0lXPAK188eCvDs/jLXooEib7HandKegZvSvrLw1pMmLK3hWKG5ysKKSFUr0wf8AGuKdVwZ6lGgqqOa0nVVi8YS6I8c8VhdvJLYxXMm9olySItx64HSvOPBelyaV8WvMt4yiRXz44wVFdt8SLqxuPjJ4R0uyuojPDeGK4khkyFxwRkdR71o+GvDTW3xJvLabG9dQddxIPTHNLn51c6fZ+zfK1qmfVXg3xDc6hpUVhLplvE8Um7+0Fb97Iv8AdIrsGiimEcWxWDMPlYZB9qqfDzw14el8E6l4h1HXks7izle3SzXaWZlHy5HX5j7VW0XVrt/3jaTFOJUwrOxHle4rjnB048yV7nqUqyrvkbtY6izjtrEeVaQxxl2wEiAXJ+lc/wCI9Tv7F3ltLk6dfQ7gJHQNs45OD1OKj1yzgawiS4uWtHc7UlQkMG9iORWJrlvPHbCK5n/tFWw08khJkXHQZ7kisIuUnZms+WnHmV79H0Pmn9o74m/2LLDay381zCUZ7dZVAkJYcswHGSea+TrjxPDGX3RGR5DudjyWJ9a6r9oXxHLrHxO1gs7Nb28vkwxsfuAV5glhd6gxZIn2A8EV7NCCjE+XxVaU5muutm6kcw74Sq5+U4qpHrEl6xZywYcFmqfTPCmoxszNEQrc5atrRfBH2x2hkuVic87dhPFaSaWhjTjKWqOWnuGuiY1PmKOVcHBFU3zGTFCgldxgkDoa9Wh+FMVrGHlljC5z+8yu4e2a7X4b/DXQXudZfV7FL+RNOlbS7bzvKjmuuNu9h2AycdyKiNRPQ1lRlH3j530yGSGWa3k+RjyCT3rtdFv5DEIpUjnjx/GOn0rodY+HsVtYW91eRiO6wxmRHBKEH29qpt4Sg0GfRbiXUobvT9QO+RLFw80C5wQwPRqqVWMR08LKavE2fDpsiS7WEkJXnfGciuii+JE3g26lfR1sruaWLbG9xCGMR9V9D2NcHrert4VunktrwpF5pECSff29i2OAaPD+u6j468TaXpKLA91e3KQxnYF5YgZJrGbjKDcjelTqRqqMdzo/C2na98Y/G0Nx4kupJbKNg8nH3iDlY1HucV9yfCu71fw3Cun+dEltgSSRTW5aQnviTOAAMACuR8I/A6b4c+JptOj+zzXMVmt5b3lwW8tWPVGIGFOcjn6112l+J7zz4LkQGyhRyJIJyDERzuXI65xlSK+drV/aStDofbYfDexhzSd3Lc9V8L6/fa1LOtzFbR2oY+SYpCZhg/xjHFdNpMlpDd/ZnuluJoQWWFsbo1J5I74rjPDOvLqGmtLBbNsmZZobqHHMf9wjsc9al8uy8NrdX0TLeapy0UDSqJMsRlMnkL9anmstTOVG793TyRt6brfiaXUFF3NanSyXkxFC3mKqk/IxPXI7ivNP2idK8Pal4AvfHzWon1XQNs8aXCr9nkUnarv3faei+1dxceIdP1VrNNT36fd2zEyWiykoTxz5i8EfjVi/i0v4h6uNC1fSLe60MMbfyzFhtxBBY+oOePTg16eVZi8HjKdW+z/pfcbuhUUVOmrOOr9F+dz8vvEXjfRPFeo3M+t3Op3s8r73vI/lDnH93sB2FYf9g+FL7m28QS2zHot1DjFdj+0B8B5/g34yltYZWvfD15JI+lahnIljVsFWI4DqeCPpXlMlnIh6bh7V/SeHrLHU411K8ZbW/K3keZVVWrL2knudN/wria6GbDV9OvR2Hm7TWtpX7PHxJ16w/tDSPCGoatY7igubFQ6EjqMg9q86ZCjD5SrVp2PiXWNJAFnq19aqOdsNy6r+QOK0nGttFr5o5ZRnbRn1kf2Svi5F+yXaahHozrfxa++qto5f/TTbNEIQ2w8ZDAnbnO05rwfxF4F+IngfR31bxF4Pv9N0yNlR7q6h8tAzcKCc967tfjh47s/2WLC0Pia+uLJ/FUts8E0hYNELZZAhPXbvJbGeteXzfFA6ohj1jSkv4z979/J/IkivIwsMTeXPZrmeyOOkqut2t2dZLqaa58MvCsscbIYr+7t37hSQrj9M0ugeNNZ8FxXEFhcxGyuDmazvIVmt5D2JRsjPuOas+AL/AMP+JfB/ifRtOsriy1C3VNXt43fch8s7ZQP+ANn8KxHVXUqwDKeoNfWYDL6WJoyUlaV3/wAA+sy/L6WKoSb0lc6QfE+WT5pvDHhe4J7/ANmhQfyageOdFuxt1DwLozp3bT3ktpB9CGI/SuSj0+3gYlI9nsCcflTnRFB4qZZJUWqa+9kTyarBXTX4nXR6F4P8TkR6PrE/h7UG+5aa9h4HPoJ1Hy/8CFc/4j8Kav4SuEh1eye08z/VTZDxTD1Rxww+hrKfB7cV0Phnx/qfhuJrNPK1TRpD++0jUV823cf7IPKH3Ug15NbB18Nvqv66njVcNVoPU52uh+H2kprnjfRrOVd1ubgSTA/3E+dv0U1p6p4U03xBpd1rfhIymG2XzL7Q5233Nkv99D/y0i9+o71H8MJBBqusXwPNpo13KjDsSm0H/wAerkcuZO2/Y5nLQ5rxVrj+IfEep6i0m17u5km3exPyj8BiisRCXAO7bx0or6Gnh48qD2se56B4y+Guhap4Pn8b/Dq6v73w9aSrBq2k6oFa+0d2+47snEkDngSADB4aqf7OVjJffHjwHEg6arFMSegVMuSfbCmsL4b/ABE1X4YeJI9a0xYLlJIntb7TrtN9tf2rjEkEy91YfiDgjkV6TY/EX4X+ApNW8V+B7DX4PFl7Zy2mn6PqnlvZ6O0ylJJVnB3S7VLBAQCM89K8+p7ekpUGnPmVov16P07nqvnhzQabvs/8zxvxbdrf+LdcukwUnv7iVSOmGkYj+dZNHA4H60pIHJPTmvbprlgl2OuKskhp9abXrfhD4Q6db+GLfxj8Q9Tm8M+FLgn+z7S2jD6prTDqLaI/dj9ZX+X0zXb/AA21PwB8UfEkvgey+GWnaLos2nXk0eszXs1xq0DxQtIkzTEhOqjKBdvOK86rj4auEXJLdq1l333t5HLPEKN3FXS3Pm1hkelN5Hf9KVcsinv3NAGK9DfU6r31G0Vqt4cu18Nrrm6H7EZ/s+PMHmb8Z+76e9ZQ5oTTIuI33TTP4ae33TTP4aTASkbpS0jdKhkja+if2R/iFZ+HvEF5pWpNE7SwsdMt5V+V7huCM+uOlfO1dv8ACbwhd+MPFcSWzpElkv2qaSR9uFXsO+ScdK+fzulTrYOpGbsrXv2sZppas/RR/jVo2ms9pYrqP9rGNHbSmiOBLjCbm6YB9624NU0EfDW6iuNRkHimbIe08rd55Y8LGe3J5OeK8Y8PW0iRQLbgPMgzcX0z5Y8dMn0r1Twl4C1S5+G154ruZ7WbSYQz7hnc6bsZH+NfzdTbvJQVyMXypRnOVtVt1HWsTaWFT7LnCpCttbuZizH3PpTtbFp5qyXyeWUJj2sxHPp71y/9oyQW7297CILbzDJFcB9qiPsPr3p82qxXGnIY7iGEZKpPLgh88EgH2rCD5NDWrT9rG7fXp2NfxR8VPF2t+F7PwqEtpdJAIDWkDPcyRpyu49FA4yR1r5H+MHgiXUodH1hvtk9jLK0c9xcsv7yZTksgHRcYHNfTmni3+zQzPFfXEkglihsbOfyBJEg/eNI45IPZR1rh/Fk+katbx6Lc6WLCKMM9qltMTGdw5+936VvKvKT1ZnSy5RhdR3Z8X6q8Wj3d35Kv5Sv8pIzVe105/FMX/Exl+zxFsIg7j1rofitGvhq/ht7dhJ5gJZWXuDXDTza3FFHP9jeKJ/8AVyMnBr0qNTmgnc+WxuHcKrSRa8S+AY9JVX00yMBz1yTXH6jFdQ7DdDbMD1JGa7HSNV3TouuXEpRj91SQq/XFYPjXR7I3uNKLyhhkYO8k+1dPTVnl8vZanTeBviXZeHtGmsDGYJJGBa6RcuGz1Fei6r8drK50kDSLG8vZAuGmdCEDepNfPEdlqFohHkSgjgkx966nR4Nf1SxhsojcGxd8rEvyIW79Otc7pwu5NndGddRUEjpvhfHd618SbTU73biNzMzEfKmBnp6V9IfBnRzr3jSW8lO4Ksk5bPHzHC4/CvN/DXhQfD7wpPeXMipqd0myPPoev5DNeyfA7w7d2uhz6hKBCl48aIdwDAH7ox+tclSpFRbXoelRoTnOKd292e1aR4G0+C9mnkt42vIyC3OTyOORXX2+pGG1+yRacrTk/wDH3v8Aur/dx/WuZ0jTptNjki5jbd0bjLe/867vwNoms/EnUb5LeSCGG2jEc16/yBP7uF755rjgp1WobnrT9lh4yqN27HP3es67pq3UWnG2kadgkvmxEtEuOoPT8K57UpDaWIa6MjgEGUp94jPzY98V1OqS6todxf6BEEaOObNwyjeWI7g+lcnqfiiLSDeefpq6qk9s8KxE4EbnpID6iqjT9nOTS1IdT2lOKvpvsfn/APtK6Lp6fFfU9S0i1uINDvT51vHcj589CD+NeaFrmERq6tGjHBAGMehr62+L/gxPFOi7ZY9k8DiVGx2/iH418+eIrAXLCNTGCmE3A8EDvXrULctrnzWLT9o5Wtcz9H1iW34iYygcMpGcV3nhuCDWQksE5XXhKFgtFjP7xD3+h6V56+lmytWkS8UsOSq8V0Pgb4rax4TvE1HTJEF7axukck8SuVBGCRn+LuD2qa0HPZmmFqxpytJXR9lzfC3xB8QPgVeePvEl7YafbaBC9lFodxaeW3lR8HEg6uSeARXifhjwlfSQi0vdPayH2eOVInTBO8/I31IxWr8PPEHiPx74X1CQazJf6fEgnv7CeZkNwzHAOCcM+fau603wndp4Duk+yyxXkNxCvmvf77uReyeUeccjBXpXBKpBWglZr8z6Cnh3OMpN35np6Hi3xa8GXWh2N9ZTxSWeoRD54nGGUnkZH0r5zkOo2btEF2jrlTya+4fi94Xg03wXcDUoNdPjcSJLd214m+P7MRxIXGe2OTXyxB4KufEuthrNP3Yba7clE5pU8TBR94j6hKV3DZ7HHR+FL29j+0Su8iMcLGfmd27ACvpD9kv9nTXr/wCImka3q9mdOsLJvPje6XaWdeQMHt617V8B/wBnbQrbQY9Q1i+gbUxIfKlhmVzBjowHQ+4NepwDxb4c1mWF1sdas41WISoDHKd/R8Hj5sYrmr43nXJHY9DA5YqUlOb16HUwXqW/iTV74NJJJFBhlVv3bqeCSvucAV5bqur3GreIZdEnsl2y3UcP2OzXJQg53B88Y7iu4g8VX9tZ3E5g07T7uQhR9ry7KQcbCBx19a4nwn4D8RWWva14g8ReHPsxmYzW8kFwpW5LdioJ2eteZybyi/kfRNLmUZJHT6hrtnpMMfh21a8sWaUt51qp84bTzg4IAJzyaeDa2Wpwy2MEms30oCXV7cNhsY4Occn6eldvBHZ6xeiC8061mtbaMEXduPKkTjmMjv8AWq3jPRVsbLRp9H1O+06wZvIn8rY8saEHYAWGNpOav4leJzNunJKUbPv/AJlWC7tdL0+VHiSe9nKxNFLJuiaTGSwHTb7V0fhCYG7g1C52xPI4LnOAD0BrlvA3h67OoXVzfXKPawoiNOn70yuCdrKMYXI64711Goollc25JcSXZzbgL8hKdT7Z6YNYaxkpLobynCUHSvq+v6Hz7+1z4AstG+CPiZkl863tfEMd/p7kh2Rp+JUH91D1+tfAhOa/RT9qr4V6p8TvCVtJoms3FpKoa7l0K5wltNMo6K3UNgEjJI7V+eMiNE7I42upKsD2Nf0fwbWhLBumpKUk7tdr2PFjT5VbYgIBU55qNraN84+X6VJRX6E4qW4SinudBdeKo2+Etr4PW1c3EWtyasbrcNmxoBFsx1zkZzXGGNl5PGa06Ro9/UD8a5VhoxvyddTk+rqN3E3vhL4iTwx8Q9FvJz/oUkhtboE4BhlBRs+3zZ/Cuz13SJdD1q+0+YYe2maL64PB/EYP415U1opJ2nB9fSvbPEt2PEPhrw54pT5nu4BZXxH8N1CApz/vJtP516GXSdGq4y2l+aPZyqo6NRwltL80cqzYBqEwyTFzHG8gUZbaM4+tEjjkc5rqPAdwq/bl6v8AKcEdRXvYiryRbPbxeI5Is4uVsHuKhkbB/wDr16Lf+EdOvpnmxLC7ckRtgGs258B2rL+6uZo29Wwwrxp4qElZnxWKxaOP0PXdb8Na9Zahot4sV3E/7vzz8vPVSe6kcEHrXr9vpKTw6tr9npEunWGs6Hexz2sQ3R2V4ihnjBH8DAbl9uO1eU6z4Sv9NBkVftUI6vF1A9xXXfAr4jXvh7xZJoF5dvNoPiKF9OmimO5YZmUrE4z05OPxr5vE0k/3tO2h81PEqTa6nmcG+bHloWJXd17UV13hLSn0O61VL2FkntZ2s2jYfMrKTnP5Ciq+tI8H64+5wuTjFKCcY7U2nKu4+g9a+kP1ZiHC8scDua9t8PeCdD+EHh6z8Y/EO0F9rF9F9o0DwVMSrXK/w3V9jlIM8iPhpPYU3wLoOj/CXwhafEXxXZQ6lrN9k+F/Dl0MpOynBv7le8CH7ifxsPQV5d4l8T6p4u16+1nXL2XVNWvZDLcXU7ZZ29PYDoAOAOBXgSlLHSdODtBaNrr5Ly7s4m3WfLF2j1ffyRL438ca38RvEU+t69em9v5flAChIoIx92KJBxHGo4CjgV3/AMB/9E8N/FvU7Nm/tu18KyJaqoyRFJNGlw49wh6+5rx4jFej/s/+MLTwV8VtKm1Q/wDEj1JZNI1MHoba4Xy3J/3SVb/gNXiKPs6DhSWitp6a2+YThaDjFbHm3RQBWzpFlotzpN4b3UJrPVBIotkEe6Jl/iLEcipvHHg+78AeM9b8NXw/0rS7uS2YjowB+Vh7MuCPrWfoenW+qavaWl3fJpltK2HupBlYx64rohNVIKUXo9S780VJHYD4b3sngU38d5YyQfa/MFz5+I/L27Tknoc9utc5f6RptnocNxFrEV3qTTtHJaQodqoBw4Y9au3fjC7s7o2NrIr6JBm3Wz6xTJnlmH949c9qzPENlpVlqKLo97LfWpiVmeVNpVz1X3A9aUFUUvee/wDWpEea+pjN900z+Gnt900z+GulmwlI3SlpG6VDJG19f/s2/Dey8K+Dn1vWrKObU9VuIoVikYpJHbt1K+/c59q+RUby5FfGdpBwe9ff3w68Saf4u0Tw94jmtnt4neP9yy5WUqApGOmOOtfnXGOLq0MIoU9pOzf9dwpqMpqMtiG503yTNpdrqvnQC5PmyFd+1AehYdOOK1L7xL4k1LwxHodprFxp3hhGHm2m4KrIhyo9dpPaoNElkv2iuI4lt4ru4llfAGZVDEKFrp7HwvdNeNJr1lLBaoQ9tZtjE5/h3kdu+K/BYzlC7izsnSjWspRTsY99q9jrcentZxrG9uNkn26TetyxxnYB0FWvFEVv4svLcRaT/ZcNuoH7wAhz32jpitm+0m7vHurSXT7G3i8sG1u7KIJ5UnUgg9sd65bU9OOi6BFq+mauNd+wHbdwzZjeNWONwX+IZrKNVxTTW5vLB8zTvZr7tSKx8/V7vUofNis9P0mRXtbyGU+c0p5KY6YxXI67cadc3N4twJA0R3GPbxn1U9RUc/i6bw7qsa63aWa2ZVomtIk8uRdw+Wf0Y89agvNf8PahK1zp+oNczQ2+zJUbFY8bnPc+gpyk0uY6aSjFKnfY4fUPCVvq2p+ZqFjHe2klsZRFJ98DdgHI6MfSud8XfDu20W1abTJbgWm0sLSVt+0+lepaHENc1ibTmiP7yxEsNxD/AHhxz/vVX8VzQeH9KjtLiONmeMieeM7mz6Fe31ranXkrWObE4KnVTfU+RdekGjX7x3cMjwSpkSquCAe1a3wN+Huu/EPxvHZ+HjnyB50lwwz5K5xk1r+LdLfx9cQQ6PG0txnypAOnHTFeu+Gv2b9b8AW2hXvhLxTfxeJL63D3ctjH+5tZjki3l/AZ/GvfinUja58JOl7Kuna6v+Jsal+y7aeA9a0aTxJrV/qmhXN35d0unoPOZ8ZAUdw3TParkvw18O+BvDU2uXO3w/Yx3cka6deuTdxLn5dwPc8Vp3j/ALQOi3NpFqVxYkxDbHcxWSyPk9GPYN7034b/AAas/HfjqzvviJrWq+Jme5RLiVzhLcg8mQc8ds15Uo/vOVy1R9KoctFycNzhvCnhjUfjb4lXVPsj2fhKwPkxlwQZsc4/Hua+mNP8CxaVbst7GhSJ4zJErZY56KoHQ4/Ku48TfDiLRPFNvB4cm8/w9CEdUtAsg8s8OgxwWGODUmnW7ltaOnQppSKNvn30g81U74B/iPpWFac1LltojPDUoOCqczuyGy1eG91K9nvdNW4tVi+zWlvJMX8oAYDFu7VY0G21d5LmHRL2ax82L/SERwFdAeM596vWMEUdtZie0ihslU/MjZmmPd2rd8LW3hezvLmXxMJrWwuoyLGfcyxsO4JXnd6ZqqM+bSDtLv0FiqTguaa5o9lqzjNLv9b0LXpLWG6hE9wDBLNcEMmD3LVmQ6Tpuk3eqR61HLepBF+7mtQWjWQ8gkjsa357M2GmXd+2mpe6RK7JaXM0mHRAxw5Xr07mtHw+6+HXuoLaOe9sb6KNvNmh2Rg854PXtUOcnKz36m8MPCUU4K/Zf12PF9e8IeIrvQ7HQ5IoEtdUu2u7Ga52RsW28xhu4I55r4q+KPg++0TxFqiWNnOqQEtKApZAc/MR7Zr9NdV8Itq8Jv7po7i5hiK2okXMcBP8QXpuHrXlniD4f3eoR30Mjy29rCG869jRN9whHNuvHIJ5z2q6daVHXuLEYCFfR7o/MyS4vZASYi6MOpHFdB4I/sqcXaXwmOpSx+Vp1lZR7/OnY4HmE9B9K9y1T4b6XH4obTmgayWSISLFdABgCcYH97616b4D+FWl+FtWn8GaXo9hdeJdQlhaDX3JdtNI+clOxIHP14rsr4qDirPVnj4XLqkar5vhXc6H4Vfs33fg3QNHhv8ADazszdwb96xuw3bSB0IBr0cfBQa9dSfbb+7t7iGNfsV3A2XVR94Ln8OD0rvNFWaCcx2Vtfavd4G/UCqqJWHBcj3POK9G0rwhHqmjte3WoPDqMavGltHtVgf4h/wLivOpKVebs9j6StUo4emltey8/wDhj5b8UfAnxRG1/f2GvS3t3JD5F3JqNyWEsAI4Y/Tt7VqQfs0Wuo2ss0k67haiW2sLSMWcT7R/rM53Oc8Y4zXvf2p7DSjHHp73Z/5amBMn8c9awPFd758FkllEYrqXaWfYWkt/73B4C1hVtDWRtTlJvlp6Xe+//DHH/DcaVYWMAGnQWd7G2wRiL51Pckn1qLxfqN1a+JUSacxT6wjeWIvmVEjGRn0JxXE+MtR1r4ZTrfWy2l7o02/EWoOyTqw78fwnP4VZ8WePJ7v4d2vjNNPM5sLQForFdwDMSuVJ7LnmuFNu/me5Kkk1OPbW5b8W+OLB7q30d9Oe/i1RIriO7t3+RlVhuDZHzYweK6V4Lyzu72Awt9gYGW2uYyNvknlRn1Xpz0r5L+FXxgnGq2mj6raT6r9okc2xikC+SpOSQe2PSvpHQNSh1mJEhme2SNzLK87h5CE5C+WPlCnoc9a1jeMrSRzyV/eh0PQ9FtYtRhsmtplc3Ue+RlcHOOMn1revfBFhruny2i39xDfH94sqOMKw4BKnjHtWMNVb7Raalc6VY2UTxgNFpsHlqrYyXI9/So/F2tXdtpV1c6BKs99HAZfsTD5JFyMuGAzkA52+1dEpQhK0dUcD9tUgvae6/LU5PwD4wXw/qbaBqsywTTLiC5uCY4J5I2YOoboDjkdM16D4h8RidbZ5Il+0RAx2ko4TeR1x3xXmdm2kzeGNTsr28kc3k4juFvLBWecAZ3wSjhGHNN0XXL57fSrPVENzEpki0a9WQEzlR8nnwr8yNxgkcHFc9Sm0lKEtWTTnCdV88duvyKP7RHjHUNF+EfiC/t7tYdQtlh8q7Qjd12tGVx6E1+cD3BupXlZtzuSxPqTX2l+0t4a8Y+IvgnLdjw95ptrj7XqV3ZM3QEhj5f8AcHHSvhONyuCDiv3fgVKlhZSlZyk9e9lscGKrRVW0Voa1FVEu2Xg8j1NTpcI+ecH0Nfq0akZGaqRkSUUFgKK1RQw9K9J+D+u2kn9o+EdYmFvpet7TBdN0tLtf9XL/ALp+63sfavNs80qyMhDKcEdKz2d7jT5WpLod7rWlXmgand6fqERt7y2cxyRn19R6g9Qas+Er/wCy6zGhPyzgxtn9K39I1zT/AIm6JZaVrd7HYeIbaIRafrMrfu5VHS3uT2/2X7dDxXH6xpmo+FdXe01G2ksb+3YN5cg645yp6Mp7EV3yr+0g4S0l+fmgxOK542k9T1D5mkREVndmCqijJZjwAB6k16d4q/Zi+JXhDwafFGqeHjFpiIJZ4451ee3T+9JGOQB39O9eeeAPFkOi+JvDviU24vLexvIbx7f/AJ6BGBZR78Gv0X8b/tZfC3UvhxeCy8T2lxeapaSWsFpKjhkkkQqBKMfIoJ5J4FfnebY7F4WtCFCF099G/wDhj4XGYiXNZbH5m7wcY6H0rmvEPh77SyX+nDydSt3EyFBw7Kcj8eK9o1z9nrxt4et4XFlBqsbRiQNps4lypGcr/eHuKx/CnhXRr+6m0vxLNqnhvUA2IbtrUvCf9lwRlT71q8VFJtyuvI+dxFV9GbPibwqPiLBZ+KvDlm0l7qcUc1/ZpwWcrjzgPqrK3oQPWiuv0Xw3p/w200Wuoa7q/wBlaV3s9R0/TnKBXwXi3qSCCVDAdsGivI+srv8AgeTznxCORXoXwT8C2fjrxmq65I1v4Y0e2k1fW7hTgraQjLID2ZztjHu1eeHhq9kiceCf2YJXQCPUPHWteQz9GNhZgEj6NM4z/u1+hY2cvZqEHaUnZfPd/JXP3CvJqPLHd6HEfEz4gX3xQ8Y3/iC9jW2WXbDaWUQxHZ2qDbDAg7KigD3OT3rkac2N1N7+lddKnGlBQgrJKxpGKhFRXQaTmkYblI70rAdjR/FUyXMrFbnsP7Rsra9d+BvF5XD+IvDFpNO+Pv3EO6CQn3/drXjbHPFew/FRd3wN+C0zsWk+yapEMnoq3nA/U148etcODVqKj2bX3No46Pw27XX3MSiiiu43Eb7ppn8NPb7ppn8NSwEpG6UtI3SpZJNZWpvLyC3ztMsipu9MnFfol4f8J6TpXgzSLIzNBbWVssMsLgqyhlxn6knOa/OyzuWsryC4UAtDIsgB7kHP9K+69G+JFt4q8PQavb3JkF/CpkRVLMrqBuBXsBjrX5PxsqvsoOK9xN39ehdFpVEaumTjQxZaPKkdtDEotrcSAyykhid4PbPFeq2KXUumfZr9Tel4870yuwg5BA7GuT8ClL211jVNglkPlw24bCyRQsMsw/HjNbtnaXVvHhp57aLBzIz/ADAH37mvxKSSknY9ii24yd7l/TRfTQ3Nu58yc5YyZ/hI4FcL4g8PXNzeynS7EvarbGKaIHAlOOR6kk961VvZNEi+3RyXCwTt5U0ErfO4DYDEdvXNdFeajYX9uI/s5tFIGERyA2fUjqDSlGMlZm9OU1K/c+fJ/COoeK4rzVNY0qbSDZCO0TTpH3yzytyBuJwFAHWvPNWlFgYol061spZWaOZrOExKrA8BwTzx3r6V8WQzf2LPpivai7uR5sVtG25oVX/lo2enPA9a+Z/iFqk9tpzte20pug2yVlXPn47n/aHrUw1tFbBNcsnNu7Or+F2tLrviWO0sTMl3Y272sishwP4lYv0PNX9V8GeJNTgka51n+1Q7sksflom5T1JKjOO2DV/4Mabe2fhm01a0hL2WswM0wbBkAB4wfbFel6d4djQWCGS4tFmkZ/lQgNxwpPvzxTd4JpCi1LU82+E3wE0DwlqUF1qk9xvdTcRIp+R+cfL6gd6+uH1XR7G0s7RI7IHy181IVAaT0J968Ws9Cs0WK2tHjaGKcLbyX2TIgzllUA8DNdtbadfP4hV5jaSW0cWPKjjJmBz94kcAe1EcVVjscs8FQlrLS2pveI5bbUNN1KHUFt4tJmOxXRnE5jIxnI75rE0b4f6LbPPpFnqGpRW9wqC5WJlTzMD7pbGTx1roLpr5bS7ks9PkvJ/LCRrcER4bscHtU2hWsqyrLOpF0sYD8DORURqSnO73GoR5Gk9vM3/7BW0KbFEUSAND5K4CoowFAFR65pGjzrDO9nDd6l5SrNLOMoGA+U7ehbnrV77URaeczm3+z4Zg4yTk8AD3qugs7+2V97Fbl2k3beV/2TXe9G/M8lJylFy2i+hjppE0Vq9w9taXGoxygQRBdiyLj7p9h1rL23OnzreQy2l++x2lsnYslqvfg10N1cvb2owFjaPcFffwABwT/hWJfybxbTxQ3CX8kaGVEQIhbvn1z3riqS9mtNbHaqbnKz6/19xjXLzRQ2dl9g/tKznvFuZbu3kLARk52hewHcVr2UGofvJZZ7q6R5DnzfnCey+2O3anPNIkht7aeKJmQloJSFHuRjpiqml+NJkkENw/EZEUbxJ8jleDkn371jTq330OhUnB3irs6zwX4Xj1SfVbfVtVubOBYgYAQqjnqeeuPSuI1CCJhPb3Fys0MDMkRQ4Vlzwfc10E0iX+obWlKyMdrBWODn1FR6mlqluySWsbLEwRdgzu9M4rudaE6ajazXU5qdGpCu6k5XUradEfOfxh8JWl5q2keOIbF7tdKxZX9shLFoScq6J3x3HvXWeH/FOk67a2OnaTpdxp13dSq8E1uoj+zAc+Y5PPJ/hr0rVtCbzpmsIo9QMKnZBOdsUbkdDitDQ4k0nTGubvTy92w+aCwg3hWPQDv71wTm2+Xsdj5IrnXXobPg3W9Q06z1KO6MN5ewhBEiQhOG4LYHXJ71vNZJJpQ+2BlukdpJVHynPY8dQDXORGAXltIkd1Hd52iaND8idwzelbsNuk0km24ZJBz5h5yCOvPUZ7VvSruOjPFr005ua0vr/XkO/tWG200XdvMInDBGQjAZj7+vWsLWoxfvdWUE1wst2VkiuBt2RrgfJgdD1rYvILeKyGlStEvnKzecwxEjDueevoKzYrRLeUXc0yFpUR43jX5Z3RsEKnqAOtFSo52iwpuMG5636efb9TK8TfAkeMdL+ySXkjWqJsmWeMO7dCCjfwj1r5S13TNS8H3XiTw4BuvbSOdpYjLiKQKhZSq9OBg4NffnhzU7jTp7ho7V57eZBLHbk5l3E9/QV8gftY+E4dD8X69rc840r7VZs32hceWXZdpVm7tgkYFddXCwjTjUidWXY+rVrzoVXdWuj5M+HPhzVLCx0nxIl0sogm23Fsy/MiScq5I7HkV9FWvjTVXi0yeLS4Ta3khtJHhlQStt6BVH3vxrgPhvFDpmn3GpQkLpiKsUQI4n2gBV5689a9Ji0zR7bxnCbENYJsW5kMPz/Ziybm2g9OelefKXM9Oh9Aqbp2lHVM6vUPjFpum6PcSWl02oarGTEdElXbMJgNqr9AeTW5pninxKPB+nT27S2l7EqG+uPs6CRGJ5Az264rJ8M2OhXp+02Wh29zBFOFuLyUlb3c54lZ/c+1dvbY0++k0W3tYdRmeAvf3d2ctMnUxqOgAHfrTpzSWqOXFUpSaUfV6q3zMD/hLEF/JFqc9ksMbLK1yse4T7ugAXIDetanhbwyuoaDdm2tEsJGvSIis3l3U27n5d3KikufDcVrHNbDzrTTLby3sZWs98UvfY0g6EetOt/EN5cx/wBjsNMXULqYwwXEKGS9hLdSHJwAQD9KIKPNaexwz5nG9FK91e/bqaxa9t7uZopJN9taLDDGJN8e9Qchuzhjw2RzX5s/tOeDLLwR8ZdasNPtBp9rMsV4LNTkQNIgZkHsCTgelfphPaS29q1pYP59zCjDAfIlwOcN7c/jX5U/FzWZ/EHxM8Q3txeXV87XbqJrwYlIXgBh2xjFfp/Bbn7eaUvdt+N0efjuTniorocYDilB5z3ptFftJ5paS5K9fmFW1uVcf3T6GstetO3c10QqSRcaskaZxjIpp56VTjnZOvI9KtJKjjG75vSuiNRSOlVFLQs2900D5HIPBXsRXomh/E7z9Jh0fxBYp4k0SLiOC4fZdWg/6YzdV+hyK86jjaWREVWZnIVVQZLE9AB3Negw+FtG+HcMV34tVtR111EkHhu3k2eV3DXcg+6On7teT3xRVmkuVq76d/l2ObEQVSPL1O7+H/hKw8XzTQeDNXkvEGXbTtWhMM0B9pRmNh+Irsbb4GeMbq3e4+w2sEAJzLLdoRjv93NfP2vfFPX/ABJGLRp107TVOE03Sl+z26D/AHV5b6sTTfD3j/WPDRVLe8ujCDwizsrD6EGvGr0qrXMn9+v4nw+OhUou0kfXfw00nWtAK6OfG+lG2yXXRZln3H18iXChHPoGx7V6bZ6+8+oHRtS0Hx1KzSBYn1DTA67D1InhBOPdhXyVo/xJ8T6rAmNb1O2U9PtUmAPxNepfCfxvrOg603iLXfiFfwW2nI32Wwt9RcvdTMMBAmcbR7ivksXQnG8m1f8ArsfNTq66o+iNa+BOj3M/naT8Xta0a2YlZbKe0eZFkH904HTJFFe3fBSXxx9gg1Dxdq4vIL6ySa1sFhUTRknJYsADgAquD1PNFfGTr1OZ+9+RXLHt+Z+IbYGTntXrHx3zp3h74W6EpxFZeFIbnZjGJLiV5XJ/T8qofEj4X2Om6CnjHwTqMuv+AbqTyDcToEvNMnPS2vIx91v7rj5XHQ1oftHKX1bwHcAkwz+DtMZM+gRlP6g1+2uvDE1abh5+qdtn2Z+ye0jUqRfr955D2qGafHAPPpTriTC4z1FUiSa9OpUa0RtOfRE0RJk5q3WerFWGDWgsT3DrFEpeRyERV6kk4AFY83Km2RFpJnrPxkKWvwt+DGn5xKmh3V2645Hm3blT+IWvJDwa9g/agkisvH+meHIW3J4X0Ox0V/aVIg8o/wC+5GH4V443WsMF/CUu9397v+oqHwJ99fvEoooruNWI33TTP4ae33TTP4aliEpG6UtNJzUskSvqv9mLwrqPifwNezWqXDWljve5lt/l8tM5wW9/Svl21gN1dQQLndJIqDb15OOPzr9HvCvhiHwH8Lf7L8H2zRx3FuiX1lPJ+9aXGDKPXqcg8V+acZYmlTw8aUt5P8jJKo03Bao5S28Xz6PeQXej20LhLZ42W6Q4UdiP72K9SsrjUn8O2k7yR6gfKV7idVCnLc5C9gOledW/h3WdLtob6AW0i24Mcs0ZWURkjGGXoKrX3jO30e3trK9hub+8iQrGIJRGGHYNivweSlONkz1qM/Zt3WrN7xV4l2RarDFaP9q/dm3mm+YBVYblwOzdzWjHr2n21mLNLyK086ISLaSjmPPUIT1HtXEeEfHFtY2d3/wlcSxwTTbreS3QyCAEf6sgcke9UvEFvN491Wy0Tw1Hc6y+5XWS3tm3KewA6hRnkmsFGbfKju9vThT5mZvibXdO03xTo0VrZTT3d+5Em1jtkwcK0p6gD16VnfELW9Pew1S7eNJ4YIXjSWMDymfp8hPXnv7VR8XeG9b8KeIdT0jU8SX8I8qS53coMcqM9q8C8daJPHbyRrM+4fcPnHZt7gDoK2pw1tLRnPOspK62PsD4Q6bYXHgnSJLO6mt4rqH/AECR5Mrv6vtA6DOa9DvPD2p23k3Np9p1K5gbC5G4IccuQOteP/BLxxpFn8O9N1KGOG7g0jTXgktxL80TZwdwHK5PevXPhp44j8RR/bbaYq1oxhlih3FUBGVAY/e69auT3ua0b29pHU3/AA/4TFrDDNqDCGZ5VO+3jzsUnuT3PevZbfW10PRWgnt96qxeWSGJWE6H7pY9cj0HWvONe1VoriOAKzQSsGm4wRkdAPWtbTfERubpILOe2CYVA00nTHYD/Gs6blBycTlxtB4iMXLZa2FnuJrkNqC6i0UbRvHbrcRbAGJ4Z/5Ck8PxzWiC5jkjmnmJWR2PccHFHiy2TWpA8V232R2C+REBtmbsQewzXODw1eJHIt41/cLkhmtJ1yMn7pH+Fc7e8VuuptSjB0/edr9Lf8MbutX16NWgidk8q5yjeUCWOBxuPpS6JqFzPaW0SW2YEj2s4JOWyaz/ALRb27xRtFcR3EKhohOQzsB2471NZeILy2sbj+yfJVYxuSO4jIBcdFJ64PSkpJySlJmjh+79yN7fI1bXTLK+vxEHeO6JPyk5AxzyKc8jx3SRo4tbsEu8jt8rDpyD0rC0fxbc32oSalqWgw6TcwIVjukuvPFx/e2IOePeuksJrTWblJZZJZJnkDiWUbdygZ2bexpN89op6nHJyi+aadreuv8AkZ7o8aP+7SXzWI8+THX1OOQKd/YL6i4W41G1uQ6YSLydqgn+dWo5ZrtZJIbGKIFzGw27SB7VQuvJit7ZJEkku2nEMUuccjkZ9AKpUk9WjXml00fyZDpNrcaS882pywWZhVo1SGEu6gcAMx6Z61a+z26Q8wC1mkVWBgn+ZwOc49T3om1mSQJby/6Ul0/kyTFtudvVunA4rEaWDT5mu7R5XtXhWZRKhdnVjgqH6LjFE4tLTYEpOV57vtsbtlK0lo/zPbxmQMUVxvZh0OO4rtfBWixvaxzSTGU5LPM5w2PU/SvNri7uJb9CsbWMcgWOGSZRtyRwwA9a7jw1dvsL290ZpEddrjhWIOCMenrXVgownUXMcOPUlRk4aX1OjSGzupbiWOVDZ/N5cqr95u4GawmisrVTctNLIwzAuACzLjIA7AZrsvEiT6iFaZYZViXi3Q7QfcHvXm/iPUYLqP7HJ5QmJ2RxeaEdzn5k9fxr0sdSpU1eK1PCwDqV1aTHw6j/AGjcGF7czKg/fMUH7pv4Qc9/pSX9xFo0EktrHvvZmCxtMxKc/wB1T29hXGR6pprakmifbL6K6iZndC7Bjx91ZcYbaa6M3RvbVIpwLloefPB+6R0JPY184puDWh9E6F3/AHfuOmtfEy6LrmnWjlLpp7cRzXWSh8zqQqH+CuA+Pvg7TfiPoF9Y3K272kuUMU0O91IHDJ33A9Kzplvra8kk1GWK8vTGfJ8vIyCeAp7Y9a5D4k+IfEnhrwtcXlmsF1qdrH5kFrczHO7+9v8AX2NdksXOonF6JmtDL40JqrF3aX3nknw9+GlnbajaWDO8OmQOhk8xzlyPvsFP3ScAY9a9NtrTzLLNjb/YtHeRjECilpWzzvc89OMV4BoHxTl8aanJ/Y+qMmvajcq6ROoAguf40x3Tgn6V9HWjXekPFDcyxz3E3zTWyoPJ3EcsF7Zrmnuke7SleN0bnhzw/HbNcPIESKRAqncCjjqM+4OK6/Q9LhF+91IY7gyKA0qncmO659a4l4rm/u7PTJIYYbYkys6jZyBnjnpWrBJBHdQw21xd2drIvmRqrYjz3H1zTU+R3aOapCUk7Pc7ie5h1ATwJIWSYBJYJWJQLjB2L2FeVTX7aRIJreDyi12txaw2MJke5ERw7EAfKce+DXVppVrpF0tzdXrTrIdrhnIPPQ4HSsaPSW066v2mu7Z9QE7fZLr7QRGmR/q9vQf/AF6tvm1ZyRhGl7q2Zr2/jPSry2sb6zcGK43JHcAFNjbvmypGQQetfAn7ch8PN8appNG+zG8eEHUGtMbGl/vHH8WOtfVHjP4ip8M9B1i7/s1boQI8vlyviOO5bqcfxJ0Ixivzj8UeIbvxZ4iv9Yv3D3l7KZpWUYGT6Cv1DgrCValWVZu0Y6erfc8rMHC8Yx3Rk0UUV+0nkMKKKKBBVlAXKhQSxOFCjJJ7ACq4HNeieAooPB2gXfji8jSa5gl+yaJbyjKyXeMtMR3WIc/7xFROfIr9RSlY04Z4vgxaI0qR3fj64jDorAMmixkcEjoZyD/wD61xkcM+rTPeXcskskzGR5JG3PIx6kk1Jpunz6pPNqeoPJNLK5lZ5DkyuTksa02UcjoK9XCYaaj7Spq2dEaVSNPml1K8Fg00qQW0ZMjcKqjJJrutD8KwaQgkl2zXZHLkZCfT/Gp/COhjT7IXLqDcTDIzztX0r6m/Zs/ZHHx08O3XiHV9Xm0jSEna2to7WNWlkdcbmJPAUZx7142Z4ylhIOdR2j+p8jjY63Z80yDOATzXqPwI+HemX19N428XbLbwXoDiWd5uBcyjlYl/vHOOB1PFa3xb+Ath8DvGlxpninxEt1pxQT2FvpqZvb2M8fMD8sIBBBYk9OAa51/Ey+Orezg1kJpXgPw2AbbQbJvmuZWPyRAnmSWQ/ekPQZPHFfNVqqxNLmpfC+v+XmfKVqSvc+kdd/au8axeGNH1Twzo9tN4m8RyTX1tY352x2OjRN5UIIx9+R23fRTRXm/ifxjP4a15tbu0hj1S4tobC3toZPKS3tYl5VR2G84H+5mivnfqVL+Uw5592fI3wt+JU3wz8RvdyWo1jw/qEJsta0WY5h1C0bhkI/vD7yN1VgK9k/an8AWvhDwx8INc06RtY8OzafJZ2lzMNrTW6TeZCkg7MEkKkeqmvmDTbe91DULazsYZry8nkWKC2gQvJI5PyqqjkknsK+2vCt9peifDyH4afFLTbr4meNBqH9rWvhXRJDLLo6eVtMdxKgIVmPWNckE84r7vMKkcPXhXpr3r6xW7VrX+Xc/WMRUUJxnHfqu/mfFPiy/guvEWoSW9ulnAZTstozlUHoK+gtX/AGFPHOlfs+j4qXF9ZrCLJdTk0YownjtmwQ5bpu2kMVr22017x94Nsnj8JfB34a/DsMC4bxFqNvJfg+sm+TcD9a2/j38Wf2hdN8E6Bp9v4e0bxdpUuhJP4kWwsob6F3kLHyzFG5ZYQm3BAweua8ivmeKq1IRpWir63d7pdOxwTxNacoqFl6s/OD0IOQea9o/Z38N2i63eeO9atzN4b8Hot66MpIvb8nFpaIP4meTDEDoqkmtDTdD8HftBxTad4c0G1+H/AMSIFZ7bSraZjpmt7RloY1ckwXGASqklWxjg102tftL2Xw6+H+k+AvhfoLaKdOzNfa/q9up1F75l2zPHGciIqcoGOWAHGK9epi6tePsaMXzPR36Lvfz2Vj0PaTmuWEdXv5I5qb4DeLteu7rxX8QdV0v4f2eqzveNeeKLjyri5ZyWJitRmV+vHygVTuPDnwP0LC3XjXxX4onU/N/YukR2sLeoDTtu/HFeX6vrWo+ItTl1HV7+51O/lOZLq8maWRz7s2TWa2DXp08NVtapUa8opJfqzrjRm1aUreS0PXnu/gJNuQad8RLYH7s32izkK+5XAz+dSW/w2+FfinEfh34pyaNeNwtt4w0traMntmeIug+pFeOUvLVr9VkvgqST+T/MPYtfDJ/mdx8QPgv4u+GkMV1rOleZo85H2bWtOkW60+4B6FJ4yV/A4PtXB5IPFdv8PPix4s+F8sv9g6my6dP8t1pF4onsbtT1WWBvlOfXg+hrvf8AhFvAnx1lB8IG2+H3jyTlvDV/cf8AEq1Fv+nO4b/Uue0UnB6A1g69XD6YhXX8y6eq6EOpOn8e3dHhNWbSxuL1nW3hknZFLsIkLFVHUnHarniPw5q/hPW59J1zTrnSdTtm2TWl1GUkQ/Q9R6EcHtUOj6/qHh+aabTrqS1kljMTsnUqeor0VOM480dTVyurxOv+C/2G48UC3vNITVkd4iG3YeLDjlPfmv0H0+WbypZJoBaXctqY8E52AcDJ9cc18M/C/wAY6f4be1udZtIU1C+lWG3mgi2yCPPLyAY4z0I5OK+yNDm1B7OB7vzbrznEYCLyy4+9n0HFfjHGt3UhJrSz+87MG7tokWBI59XSNLiG2ey8qCCEqgnbOdzseOtdqP2WZ7X4ay+KdQ1uMatFafa3tEjU24jA3FC/Utj+IcZrlfEWgRqD9omeaBV/exI3zle4HvWD4u+IHiHWPDeieGP7UvNN0AO+7TG/1skCHKeY3Xb7d8V+X4edOneNRXRWOo1qnJKjKzvr5owNURLxk1a20W3/ALO3JbxxwybmDY6n3969k+A3i3/hWOp3+qan4cu5NKvLcIbuxhEslvtOTlB8zKfUelcZ4RttM1bw9Y3OoapPNYRs3lWFoEVQezM2P0NbU+rTaDGZRcvLIso8iSM4eNf7pxwRTpVlSlzJCxGF+tQ9m1ZdX5nMftFa63xg8QTeL9EsZtP0mCFbe3luYxHLfBcl5Ap5AGcDPpXyN4lksrDUF8yFrhHk+dXGVTPf3+lfY/iHUYdfuo5LS3MymNrSQH5UVCM5UdjmvlP4seEbvSILoC5EcFvPhOMt0z97vipnWc589jWnhI0qKpReiRq/s0eGdL1PxX4uNurPa3luY1t24DhfvEj09K+lvBVhdaesdha2hstNtl3283Cxt6hif618wfsqWcup6o9zZX62+s3DbFEyE7lJwyqB6jvX0xdyR2HiGHT9aUyXJbagyRG6joSBRUXNHnNcI/ZvkWuh1MutX2pPFJGn2mR8hZFGFIHfH9ai0PwzMuqJcNJiVH3JggfOfX29jVe48QnFukVsmyznBV4Hx8o4I+la3jG2XUGtoxqIt4bj96FJwCD/AAtXP8SaPUUnC2ht3PiJYdGMsCQXM8UxgIYbIDjqwx25xx3ptjqMU11ZQorCaUHayM4jj55B7H2zXltprurabqQMP2SIQq1tDYvueQc/eBHHzdcmvRxFq8milluDK8vzgtKIxuxjIHU4Nck0nOyIso6rqb+pafJeRrFexCaMNsEluNsrZ7k+tS29gmkW4htnju/Kk3GCactIB/Fk9yPSuVuG1bwprLmF5J9LnhRmG/cI5NoywP1zWvps9mUgvLt9kkZedSp5BYYLEdya0VJRZg0+XR6Ganiuyi8SS2CWn2XU1DeTO0Z8llPUAngVrRa/HbTCOZI55oZ9stwykZkA3fLg8YHfvVi/uLDUrCcXsluyoy+VK7qZGz/D8vI+lYGg21xHdXv2gwS2MpBkcNhmI+6MeoHesuVQd1uONqmkonf6Z4ghvEaSaRLeHcWYtxg/4VBca5pMl40ME6YGWII/5adhn1Nc5BDbYkdJGSCJTKxc/IAOSW9hVazuYZolneNQGKSwl8ZLYODx6iuhVWoJsPqsOd2uvI3pY7cOyRIyOVKrI33Vz1x71WguLPT7uC01t57fQ5IBCbuzXf5T9VL8EqOvY1i6zqUWlEXcz3N9lgFt0wBGfWlPiNW068l1J7eztLtPJiRjiSViOOD6U/aKMoySuKvRdSlKF7fn8ih8QNUg+2xQeFL9LwyGP7HJfyFQ2DztXI/OrVh4ovoYriA3JtbyII9xJIUkMRJwPkU5IY9+1eS6tplhZ63aQva/bbi2fy7b5PNjII69evNdDocdhqjx3dzZwx6nChgL3TeWQmcAk9wD0rD215uSVi44eKpRpt3st2d9L8Z9c1fxLf6VHYvFbafDvW4t3TzpcfeDIx6E9CK5DxJ4q03xhDcXl1o91barZ3AaRFUpPEuMl1YHDnA7GqJ1XRrPXryzvbCUXdsqt9tIO/Z3APdT6VsabYT3UlzaQ3lreWcf+kRwLHtnGRxgnquKKlaU17wUqFKl8MbGneWsuo6TY6l4fvJbZzieG4dQd7HqHVu5HWtu5vtTv4LdVtFgYsDN8wBkXHOB0GTzk1zwvLe+iu7G1v0tVi5ZYn3mFMcsAO+e1LptrLoZsbbS7yTUJdjTXMtyh2Sh+AhBOVPcYriv0udLs7O12aM91HpzwNqtzPKtzK0VskUfMAHXcy9vc1la1Hb6nol9pclzb3Ntqtu0MF65yd5ztUn+tPm1yyTUrq/nL2sAxA6zZ2qScfKe4PpV66W107TblbGFJ7NleV3UgxxPjGMetNOzKcfds+p+ffwVs28KfE7VLu5CFNIupT5RyZJACQwTHevsPwP8QtJ8cTTmzvWna2hQo723ksAxPyyZ6kYxnpzXx/4zibwj8edZtoXNtFJGJMRHks4HOT9a9e8Gw31rKjR3cFtfWsXkiGKLzWvFfnayr1/nXoV+VpJ9TlwkZpuz0R7fDqepaxeXl5PCIocCGFQ2MoG5I9jjFdvYaukMaO1tJeWt2AGtVG7yCo5wf1FeFwX8fiPwm9h9jubPxDFehhLBL5caMOgZGOetdboPibXtNutOik05Ly+nbZLDHIypE3fccEHcMng8Vh70UrHU6kZtxa0O2g12xbxFeWj6fPDe2zbYZ55A8bgrlG2juBzzVnUJIr6wsZdZ098lw8cnkiNbgE/6zjqaztKs9UttWkutS1Jgl9uxviQ71B5TPYAcZFb+j7b6F4o7H7Jp1uSTPLMNix92X0/Gm9zine612PGf2jpJ7f4XeJ/7QvoJrW5Cta2qoqmNgOm7q3FfnrHZ3ElpLcrBI9vEQJJlQlUJ6AntX6rap4TtPFtpqlqsVvqljfK1vKyKS8abD821hwe4Ir4ygt/B/wCzwLrRb6W2+Ivi/UbhQuhecRo2mqWxGbt1+aabBB8tcKvc5r9e4Qxio0J00m5XT+X6Hz+ZN06ilbc8N8+2PgTZ/ZsRuRfAfbwfn27M7PpWKUbaHKkITgPjgn0zX01+0DP4G8P+O9e8IaT4f0zTb6ExSGGONlsVu/KUuBzkAknA6dK+fdX8QatNpcWj3sUdrawymZLdIBGVY8flX6pQqutFStZPU8unPmV7bnP0UVbtbaW+uIoIInuJ5WCRxRKWZ2PQADkmur1NRttbS3c8NvAhknmdY40HVmJwB+Zr0bx3bxT6/pfhS1cGx8PWwtpHTo85+adv++uPwqxpWi2fweuV1jxBc29x4ogQtYaBbsJGt5iMLLcsPlTbnITkkgdKxvC9s/k3F5O5e4uXLszdWyck/nW+Co/WMRFfZR24CgsTiIx+yty0Ywq7VAVRwAO1WdH0iTVNQijCHyVYGSTHygemaHTrxXY6Lr+lxWMdvuWzYLyjDgn1z3r6rEqUI+6j6DH0eVe6jX2ADCgAAYAr3/8AZ1/azn+BOi3Wg3+iya3o0kzXMBt5hHLFI2Nw54KnGfavngarYyD5byA9vvike/tQMm5hA6ffFfGY7A08XTdKtG6PgcXh+a90d18bPi3qPxq8ez+JdQt0sV8pba1tEbcIYl6At3JJyTWN8NPC03inxjZR+X/oFk4vb2ZjhY4k+Y59zjAFc9oyDxLqJstPdJTGpe4uCcQ20Y6vI/RQPzParuk/Ee0vPHWi+F/Dzuvh6NpzcXJG19TuPJcK7d9gP3V/GvNWG9lS9lTVlFfcj5WvQd7JFbXPiJP8VfFuuaw0Q+zfaTFbQ7tqpGvCgD/PWiuC+G9wka3dtOQOj8+vQ0Vp9SXY4vqr7H1lb/scePP2bfANhq3h+Sw1L4jeJL6LSW1lPlTw5ayoTLJHu6vgMGl42qDt65ryXTfEWq67rN98M/ghd/2J4etlefXfGtzL9nn1AJ/rr26uvvRW+c7Y1PPHUmvWrb9trxb4s8N/GHVdctbHWPAugwpptloYQwNcLcXBhQvOvzhhErfMMcmsDVfBnwd03QtO+GK/EG6+Fljqvk634jt9TtTc3Mryxh7W1a5UBDHEGyVbHJ3Hmvl6c68HKWKjzS6NK66O7S7LbTc+vjOom/bK79Lnk2jWvw1s/En/AAj3g7wfrXxu8W3KsjX9/JJa2czfxNFAn7xkz/HIy8c8V9TfG/4Z+JvCHiTw94v0v4QQ6m0uk2oafwzrE+n6xp7wwqrQrtc+btA42qwwOa9a+Fn7BXhvwB4b0uy0nxZezWtxfJf61eQQJHNrcC4aG1MqnMduDhiqH588mu+/az/Z7vfjx8N7TSvD+pJ4f8SaTeR32laiWePyGUEFQyfMuVOMjpgV4tbMKdSvFRb5dU2/Py0scVTEwnVik9O7Pz6+KGgaH+0Z4fHxB+Fljqdv8RvCzK/ibSLiJIb6RQxMd4oQBZJEZcMVAY9SuRz5d8a/L+IfhbQPi1YQJbz6zK2l+I7eIYWHVYlBMoHYTx4fH94NX2NP8B/ihYfDPx3qXiay07w98SYLC3t18a2moxwWep28U6yi5uCoys8QTlio3r1ya5bSfgbYfGfSvEFvoXi/whdf8J/Yxm4s9KuXaCHxFZsHkmtxtA2NEzMw4PzEDIr2cLmCoNSUvdi7XvfR7q/VdUehSxShZ30T/Dr/AMA/PszuBndmhLjJ+bj3r6c/a3/Ymk/Zj8PaJrNv4iOv2d9P9iuElgELxTbS2UAJ3IcH3FfLn0r73C4yGKpKtRd4s9yjiFWjzwehcDAgHPWlHNU1kYY54qyjlgD29K9GM+Y7IyuPJwDUZx35qQ81NBbzXVxFBbwyXFxKwSOGJCzyMeAqgckn0FRV5bXkKWi1PXPD3xo0/wAXaPaeFfiray+INBgUQWHiGEZ1bRl7FJDzNEOMxPnjoQa474lfDfUPhd4ltraW4t9U027iS/0jWLX5rbUbYnKSofwwynlSCDXXJ+y/4nsYYf7f1zwl4Pv5kEg0rX9cit7xEPQvFyUz6Ng+1W/iVJo3hL4HaL4Fl8V6X4y8RWutSahbSaI7TW2lWrx4lh85lAYu+G2rwMZ714EZQjVisO7qT1S29V28+5wqSjNcmqe6/U890eW8+I/xG0lLpo47m+uoYCYk2ooyBnHbiv0d0UabaW0cCyiSS1mWxWSI5jkTGAVJ9SOtfl3Z3txpt1FdWszwXMR3JIhwyn1Br7T+E3xUj8QeALS5vLiKxu4cKxfky7B29ya+D45wtT2ca8PhjpbzZ7GDcedKR9HW9jHawwzuPMuIWAIxu4z0ryW/0vTo/Ffib7dezRLDK4G6IzNISMiMf3RVF/i9rPiHV7Wz0O3gdIoQXuZWIVJepye4HFP8LzTahKq3dxJLdSSySXdxwY5pD3HoBX4tFu9pdTuq8qjeG50fgO2YiGR7aKCxCkTxlTlpOyovQ4HU1ualJb2unyRWlhKzSOAryDBI9hXKN4is7SzEV0st/dLOwSygibCR/wB4t0z9K1T4lZhZIsZj8lhKHYnIGP4s/wAq1bUXd6jpNTjaWnoZHiwotjCNG8y1a2+a4ikJ2NxyDjuTXyt8Ztf1K/hkUzlrWAkMkcfyKT1APc19SeOrp9P0Vb+FlXzUMs8e7JK55yPXHIr5N+LOq3d211a/LPpkOSpjwOD3PqcUTkpTTSsSoeypSje7fU3P2bNRfQ7bT9SSdE8iYyKj8E4969r1HxxP428UMYH224jO+SH82+btXz98GtGTVNIAEhWIuCvOCor2/RvtPhHVzeRaRazwyoYhb32dkox1IHI9Rmsqr9/lexWFT5Lx+I6CPVLu00+XU9NLSS27xmJsbgQDhgR611Wk/F4R3c8dxcWqx/caG9sjI7EjnyyOM15paNDfm/trXUpNPEjbpWGdkBbs3fFblt4Hu5NQNvBdQXKwgqMTcOuB8w9AT61gk1rE7X70bTNYeI7rxfqGqSQxQaZZM53o2EdQB8nPqQO1dp4J1uXxj5FpdQOs0VuBHJu4j2nG8H0PpXnvha9sNL1aSTxNlbS1c5haHcVlA+XcO+Kta34707+25RpiXWm2L7AzIpUzE919M+lOMLw9pJ69jnlWaqqlGLta9z2K/aa0hiEd2twfPWJlchI2z2JPrSx28Woz3SXMEsEELmORYJldQw6gMOCK850rxXdyaVdaoltJNFbH7NFAwBMYPDSkHqcd+1dH4e8QWtrouoWVm0QuxJuiikkCAZHOfT1reM4cji0ROnUlUU4y0XTua6yaZY3Doxiu7Tq48n95CR0fI9Kw9R8a6W9pNaXt6LYBllS7jYIk6nIO3PQjisLxTNJrgitLS+nidEY3Yt8KrJ6sT+Ix3qDRYNN0ma213WtKOoR7DBAskXmxxLnqFHXisIRU58rNKtR0o+1irtdDtBrGnaloDQvdLb6TCA8yCQPLcDsGx2J7d65yw8S2U9vfahbyNBBHcLF58jbVhGMZx+lcpdXjT+Jr610LTbaWy1UBkjjbayY6ZXtzyKoeJNcnttPXRZ9HEUEzBpGjcBZWXjafU5p1Eo+6nojppVJThzWtJ6nsh1WDVttq04mumIX7MVyko7PG/Y+oPFee+MNN0SbUoxYxPq8stwySWkdwQWVPvbT25Fc94XhW4tAbWz1UT2MnnTEl5EVcY2Kv/wBeta11OzsJJLk+HpIpFmWMQwy5mkVjyw/u9elYvbQht31NebXrmCextbPSTpURCzm4dt8hjHUED07/AJ1L4i0SxjaHU7pjILhgUkL7kHOS3HLAdazJdV0Xw2rRXsWpaVNc7x52DKxQ/d4PQ544rSNqqIJ79HvdPlhR4xGmxo+OgB7Z61law7vYZaa3fKt1B5dtdJLGzQXk8ZTj274NbGhanPeWshZ59OENsAlpH88kqj7xV8dPbNZL3zXdncn+zrqLT7MAzNxnYRwBn8uKraBrK2WjtJa3IsI7lfLW2SXdImTz5gxwTWcthpNmle/2dBcvHpkcNjJcoG3xyMpIfqWPY5q9Y27yrAiXEuoiEjDead7uOnI6jtWT4aSa4naKLFxZuGZzOm1QR0Ic9utU4ILjwssjT3KrHcq7wNaN5gJJyMkdKwZ0RvE9JawS4tbeGPmaAb3haTdiUckY745xUNyJodFuLO2UIJ4mkaV02gEnofc81zmgapNHNdg3pF1coF/tAIFSNSPmIB9PWuyvddtbfQJJppd8KW7PHuXMk7qOu33qrBfl6Hw/8V/DdxrXxrkisbe5kmNuWliWMSyKiY6eua938E+C9N0fR7TVrr7e93G8bGCB/Ja3LDjGR87D0OK8uvJ4tQ+J2oapa749Vg09JrQRhlc/Pl8j1Ar6A8Na9JruhySFkuDdSJLJ5vVWUYLD35r0JPmsjCnBwu+7My38Dy6rdXMEQ0+61S4Yt/pG6Oa4jPIcEZCv9etaOj2p8JG3j8K3TyW1yTb3kd4pGJO6sDyOc8iun03U7NL2Pz7tbS1jdJSQMNM6/dBxztHWud8TeHDpFvNrZFt4h/tK6G97XhlOSdu5j8gq0uZNozqWpzS6M6r4btINWuEnguci2mRIpOYboIfmEeckYJ6966+/tIdY0J/LggtwWCCKAbQcdmXPOK8k0+K0trqz8S3F3eaLdwMZUsNIUNJGu7ByCSoQ9D616Do3jbT7qb7UgMcckwLxFPmyepwKWiilN7nPySlN1Ira1v8AIvLpH9l2F1e+SkF2tsqSyI+3zHyFCYHcr/OvzZ/aM0iy+E/7QOuL4cZXjgkFykdwBJ5Ujrllb1wSa/TTWdRlv7d7pdPa8W4nVoLZXCh2XpkjtxX5YfHjUNU8afG3xA0+jHTdZu70W506IEkykhQBnkluPzr9I4Pi3Xm0/d5dfPszwsfKUrOe/wCXkdB+1VK2q+MPCfiSfaL/AMQeGLDULvYMBptpQtj3CCvKtc8Q33iS6juNRn8+dIlhVtoGFHQcV6T+1JdQRfFGDw9byiceGNIs9FkKHcBLFGPNHHo7MPwrx8MH+6QcdcV+y4Rx5EeTStyISu2+FniWy8KeLor6/kltoXt5bZb2BN8lo7qVWZV7lc9ua4ojFKDmuuUeZOLNWrqx63b/AAD8QyBtRt1j8R6dId63ulSifzQTncy/fUnuCM1Zk8LappkYSTSL63VBgB7Zxj9K47QPG0mmImXmtpEAAltpChx74rsrD4yatDgW/inUYh/de5cj9a+kwThRh7ko389GfV5fOhQh7sld99GZ8kToCGR1P+0pFVJME46+wrsI/jj4ikwp8RiYekscTfzWib42eInBKazaxn+8lrAD/wCg16LrOS+z956NWqqkb+795zOm+Eda8QzBNM0a9vie8NuxUfVsYH51uH4eaZ4YHneM9YismHTR9Kdbm8f2Yj5I/qST7Vla98VNY1iMx6h4ovLiP/nkk5VP++VwK4a98RRgEW0eT/fbvXkV5/zSS9NX958tioqXVfI7Pxb4/N7pP9j6dZx+H/DCMHGnwtuedh0eZ+sjfXgdhXI+DfEh0fx3oWqMSkVrexuR6KWw36E1zlxdS3T7pXLGoj8wINeNUcZJqK0/rc8OOHgtep6Z4o0y48LeMtasLclGgupFB9ULbl/QiitTxvc/2/4R8LeLlJMl1bDTb5sc/aYBtBPuybT+FFbQkuVanL9VR0fgaye2+Ffx48OzIDd2UthqMsR67Le+KTcewfNYn7WSNJ+0B4ydgVguHhmt/QwtBGUI9sYr1HUtZ0HRfjRpHxCugIfhv8U9NnsdUlH3bSWdBFeRt6NFNtlx/dOam8U/ATWfi3aQWl7f2mjeJ/h9t0HxXqN8+23GlIpe01NW/jBiBXaOWwp718g8VCnVvPRNfc7JNfJqxp7WMZ80tE/+GP0f/ZE8XXHjj9nnwTq9wrxNJpsUPkyIF2eUPK+U91OzIPvXqPivW/8AhGvDGq6sYHufsFpLdeQn3pNiFto9zjH41+Rnib9vfxh4cvdN0H4bTW2leANCgSws7W8s1aTUYUTY0k/dd/LbVIxkc5r0/wCB/wDwUjul1XSPCGt+HLbRtFvCbKPVIL2a4ktJpDtjkIlJJjDEZGSQPpXyNbJsS3KvGPut3tfVI8ipgKjbqJab2E+IX7TXjjWPFvwr0fxKCNc17WU1bVPDVsP3enabOPIgspFPJdoneV93PK5ArA/Z40K48J6N8bNKt5Xs7bwXqt1fQXKsUaAfZ54QVPYkCPn2FeT/AA48Da9b/H3xP4j8eXM/2LwPqEuqeJNYuJCTJLGxMUav/E8rhQqjsc9BX0JZa/rviz9ljxNqdt4dgi8Y+PLmS+m0S4uiH1LTIG3TT2ifeBwwBXJyAWUdq9mVKnQhGlTtaVr22u3f8EdzpxpxUI7O1/vPiz4jfG3x18YINMTxn4ovtej09NttHckbYyRgtgAAsQBljzXDhNx4BNe1WnhH4OeN7OH+zfFmreAdWKgPbeJLQ3dkzY52zwjcoz/eWlH7Nep3LMdL8b+A9VtgcLcReI4ogw/3ZArD8q+zw1bD0Y8luVLpZpf5HuUuSCtt8jxmOAdWH4VOEA6CvY4/gDpelIH8UfFPwVoiKTuhsbuTU7jj+6kKkH8xQZ/gZ4N+aC08T/Eq+TlTdsuk2LH3Vd0pHtkV1/W4bUouT8l+r0N1VX2Ff5HnfgjwJ4g+JGvR6N4Z0yfVNQcbmSFfkhQdXkc/LGg7sxAr1afxL4e/Z1tptO8J3dp4n+JDqY7vxbH+8tNIyMNDYA8PL2M56fw+tct4z+P3iTxPocugabDYeDvCcnDaD4dg+zQyj/ps4+eY/wC+xHtXl44HHH0rD2VXEv8Af6R/l7+r/TYXs51XeWi7f5k99cz6leT3d3NJdXc7mSWedi7yMeSWY8k1VPHT8qcTmmt0r0o0ow0RvyqOw2vqL4E+GpofBFveXEEUccoeSJ58N5nPQCvl09K+w/gWp8SfDOxZ7OG2FrBJb7/MIMoBzu57+wr4PjL/AHB+qFGTjONu51Flofmxi/u2js43balpbDr65xXUabZGWGC2htmgijJYyHq3oOKzdF0+GG1+1yxyGMMFLgZAJ7V6v4C1/wAOaZdzf23cXlpEEBhaG281ZD/dPoa/CaNGNSXLJkYrEzpR54rc4B7e4vrc2zHyLhWPlzIuOO3Nc/4gvdXS0ubhryHU7yHCSGIAsuPUCu9v2jeCadw0UcjNhTgMATxn3xWdrFxPfsJzBZwlYRGotYBHvAHBYjqfeplC0uVajp15cvtJafqeHa4bkxy3UerSwXF0u64gl6Tf7OD/AEryHxlDJNp08jYgMoPmoOnFfUHjnVdGm8KrpzWkMl/GwKOsJDpnqSx6jtXzf42t3dmjMe+Jgdy9x9KidLlnHW510sV7SlL3bHRfAeOKw05JflMAX5sHH416nqF8w0uOV53u7nmNpinEgHIyvsO9eNfCe2mXT0WOQJCmCFbnPtXt50m1vntJXMlvcxHMYBwAuPm47g1w1/jaZ6OFfuxaNjwhY6Zd+FBbQ21vbzzP5s8mCXbng5PUfyqFLe70iw1cpJ5JvJFVjGcM6DnH0zisfRdXtbSK6KwyagLecNEigrImeCoHcd+a6S9NzqlibiSWO3UEnyuGbAXOD79qmOqO+7jJPoV9S0qfxXdaTqFxf2WnSPDtuJ7ssqyBeFYY744JNZuv+GLvS76J3mi+zTt+4vYZBLDMQOAD61sWfh3+0bOKUTp5eQPLjbJCHrwapXWkSSveWtla7LOGRGQF9pRc4L49aJJXSXUFezb6GHcajd2tmsVsz26JuHmE43nvurQt47MTWqWjTTXix+fcTOucEdB9PrXaXvw0uNN/s20Nw88F9JumcxYyuPmYfQd60B4X0mCzuoF0S6S2eMvb3kVxmV4x13joQcVE6U4O0tCaVSE1eGpxjeHNQld5YpRNeXBVjFbvn5epyo68VasL37NrkWqQvf293ETDb2rDKnK4OV6YNegeGNN8P6npNvp40uWxF/CZI7yKQm5Zx0y38Nc14istT8FahLDpokvrhlHlzzRBykbDlt3Y9qLcuqZpu+Vqwvh/w3ZeJJpoI9NbSbgKWlv3l27pD/dPpXQeDfhhBp91fR+IbS31K3inDwbHLBAf4ix55rgD4g1Pw1NBLqBKJFGI1k2bw7scjcvoPWvTPCs8mq3Aaci7nuMNcXKOCzN2UqOAAOgFdNJU5QS+1c4qntlUctOS3zudPqGqN4ehhi0m2W0gb/VDaD85OMn1qj4505PEXhbUbS2so3vEHmwS2UQR1lBzuz155rV1vUdPtb+1S2VJbuJcrDINyv69PStTW7fTrDT0vRKkBZQ5jQnr/skV6VbDQjSUkzzqOJc6vs3DbqfOkkepy6ZbXl5eLZGK4js31K6Ik+yuTnkexrorPxUtnqFnJqmoHU7ZJmSW7ELFWfPEhXGAp7VW8Xx6PPq66vpunrqksjtJLZXP+qMoGFd0HT1z61BM0c+lP9j1G2e5MC7oos+TFIDnYCe4NeHGXs2nvY9erB1YtN2uXNWn1LWtRvW09rm00EtumkA8sKMfeZW5Az2qG90Sz0jQVYPBcXLyF7qdm+bPYkf0rRt9F1nUpntL7UJJpbqMJe7pAxKYyDgdewzUmqaLDY6dFaNG5nVfMjWTCrIwbBJNctaanJs3oU3Tpctxlh9oj0JoSVlhhdVEFsP73QfjW5HFZXDQWNvZGa+VGFw7tsEQHQAev0qc24S08tI/7OgtZElgt4eGkYDqSOtWECzRW2pW9m13PvCkZ8ty3Ock1z3OiNjAVNNtNUg0pY5n8z/VTQxhmDnkh8/w4zg1N4jEURZbucQuIdsKMvCDHQetddcR2mlC41LKiQRGWY5G47RkoBXF+NrGXU9Bg1S/YWTGIyi0Zs7mP3cEdwKtO5TatdHylL4ph0r4nTreWd7Lf3Ey+TeWjgMoH3lIPY19C/D+8mQzi683/iYIy2tvFt3QKgJLMT0Br5W8Y6kmgfF2y1COP7XBBJyu7GQR8xr37wv4xjv57g2hT7XJbq1ujNtUDIBTd64r0H7jTRywaqQlGXc9Z0PQvLtbVTYDzgv+vmyYye2fWm+KLHxFpMNvbpcQXN1qDpKkKwZVY1ODGIxz/wDrrko/ih4ruIs6Rpnm6JaRn7VdRHLIwOGHQ8D1rSk0bxf8Q44tR0aZ/IWPdBqNoxieFVHzBGbqfX1rWDSlzGNdXik3ZeZteHPDxuPEN9Pe2BtrSJGkNuGLLGrH/VEHk88iuz0vRLfzIBBYGBGcRorf8s0PVgB39zXF6Z48m8FXEkl1Fca1p13bKkuoxoZJIZV/jYDqDk5q/Z/GHQbYWcyXFxexXzG0e6gibybZyDtWRj91ieAKdSPvq2xFGUnBx6rY7ibULbznWOQtCJR9nSMkeVMhIYHHPzAdq8i+I3gjT/BWo3/xrXwjbeJ/F2m2T6pYsryRWdwoKqzTxHJFxbAhgFIDqcjla6Sw1WBdL1WQTxSWUkxEUZAErfLwfwb+del+BviFpV/8NdW0a30X+1dA8PWdxb69CQ7rPM1uZDBDnnOSEIHA34FfXZFXam5Qjpon0ur6r5nyuefueSMXfufmFqH7WfxDuLmSXS7jSPDMEkjTfZtH0m3jUljklmZWZyc8lic1bsvj7ovjx/sHxW8Hadr9rIPLHiDQraPT9XtPR1MYEc2P7jrz615h8QL2wuPG+tzWHh9/CNjNctJBoUxbdZIekZ3gE4960fh58IfF/wAUrwW3hvQbq/jHM16yeVaW693lnbCIo7kmv25fV3SUmlHzvZo820ORPY2fiZ8G7jwTpVl4l0TVIfFvgLUpDHY+IbJSAj9fIuU6wTDurdeoJFebkbOnJNfTHhfXPhh8CrLxPoUni/WvHV1qumTWGraVpNnH/Yd3OVPl7ZXYMTE+GEwXsccGvmRBtUA8kda6sJUqVE1LW2zta/yLoTk00/kwBzTt3bAph60lejsdNyTPFG7Apu6jdVXQgwPbNGecU2ioWgBRRRQB658DPiLo/hb+09K8TxtcaJcbbqJUGdlwvy5/FWOf90UV5MDiir07gfeH/BPnx78LNN8IeMfDPxOvtIEL3Saha2fiII9r5flFZHi3ggSdjjkjFdB8Tvi5LpniK00tr6LwH4Lt7jzfBnizT42v9A1ezMYT7Jqajd5q7crk/NHkjaOtfn2FyxBGR716R8JPij428H3a6D4ccavpurTLBL4Z1C2F5ZXzucBTA2RuJONy4b3r5rGZOpVZ4iDu30ey810OSrguao6ie/R7Hvmt/sqaH8QB/bOlafqHhdp18x28KeXr+hSk/wAUDRuJoVPXy3U7elVtD/Yv03S0S+1P/hK/EcSZfyEsI9CtCR0827un+RfUqpPpXC6n4x+F9lq19aa/8PPEfgXXbWVre7XwbrZSJZVOGUwzZ24OeA1Zs3jL4IoUnudD+I3i5o2Vls9Y1qCK3bB6MUDN+WKx5MZGlyJu3on+NzNxqpcqbsfVvxK0nT/iF4g8HG+KeItPm0xNU/4RvTJMeG7OSHMU+o6lqGAblUCAY5Ztu0HDc/MP7Qv7RN78RfjLZeIfDeoPa2HhaOKz0K8to/I+WI8zKg4RXbOF/u7Qa99/a7/bC+GfxO/Zv07wX4J+1W+oXjWu/ToYGt0sIYuWjc8Bh2CjIPWvhvwroVz4m1aPTrFUa5kUlQ7hVwBk8mqybBua9piI2tdJPt1fz2KwNG/v1Va11ZnrPxk0ax8b+H9P+KnhyxSzsNYmNnr+m2yYTTdUVdzkAfdimH7xewO4dq8Z8tDztXn2r379l6bVD4x134fXKyW+n+L9NmsSJU+SK7RS9tMueOHBXPcPXjVt4R1m5n1GCPT5Xl07f9q4wI9hKtyfQg19JhvclLDyfw2t6Pb7tj2KUuVuEum3oY2MHoPw4pKKK9lKx1Ae9RVI33TUdJgFI3SlpG6VLEw/DPtX2l8KEnh8B6PBdwLZ25iBQiMjb7t9a+T/AAHocXibxtommTqzW11dokwU4OzOW57cZr7p1nwld+ATPBbvcX3hyR0WG5lOQEONqk9sV+U8a117OFCO7d/0Mmo2blsW9NtopMWx3YB5B4z71tw3Qe4W2UjzdwAXbgKv19a1/HfhDT/Ax0SOzMUl1dRq0r21wJdwIznPasfSbb7PHKZi2XcuokOWA+tfkEqbhKzZzQqQqQc4rTa36j9c0a21aJI7kOQhyNjY5rJ1IrptnhS3lrgDJzUOoaxqdnrkkLWgnspECxyqPmjOeSatXsRvLXZKRtI5AFRe7tYrl5FF8112PPvGEc8unzABY5+vykNj2zXkmrWE2t6za2tqjTzzMVUEBcnHucV7FrNoUikggj3IoJbBACj3rwz4iRzWcd8ZAqRRxllIPJrTDUlUrRi3q2l97PQTbpSUVaLL/wAN4/7PSWGYYjU7QFG4qwJDCvcNH0gGSwvmuXjkt2G1u7A9AR3+leLfDLT7zR4o7S9iKSKitgjkBgCM++CK988L2Mgls7uGSOfa/mrDIQACOmc1w4yHLXlFvZv8zsw91SVuxmeLrJrbxKBmKycoZTE5ALSEYBz7+lbmna5YaJapBqenRTzQ2ht4Y5htzK5yZWx1wcAUeL7ix8cXMRvrW1huLQH93Cm3eeoJPUnNcbfySXCTm6lU26KTvYZkdh/DmuSUowm+TY9ChzVKa51r1Oh09tP0t/Kvbh4dVsyWS4i5V42Odrqe3oaoaj4l0JdTmtNP8+SWXEU+9O7entWDqmoXV/4XWbVtObzIlzHdsuCqdlLd+PWtLwb4fs73TL7UE097jUYCszvPJgRqF42L1Y+lJLndjonPlV31PU/C+hSWNyl3rt5f3kcKbbcT3BK2idAij6da6XVVttTsLO00vENvESpwcmROuB+OaoadcxNpdvc3VzbWaGIfabK5ZS03HBPoax5NetprPOhbIpFnEaPG+UDE8/XitU3vLUiKjzXgrGhpenXFjMBHKYNu7yUBxwf5AV09jrEOn6UiyXSrI67I94BEjD1B7Vy1pbXyard29g5mtWiFx/pXzOr/AMe09x7VmXUVp5kt7qkiuIeTKZAAAOeB0FQ9YuSKdr2kaHxE8PWt5qsTz6itkFsFkvLeHlfMZjt49xXFWOr2FoJ7fR9TMlxJmG6UxsHh/ulT0YetUfHd/atqMGpWuptfpfAMkzsRIGHG0qPQdD6VzY1CWO4hijtGs3S4DSCMbTJH1Kk+4rF1FGV0KFJ8tpM9D03Urk3MTWt4s00ClJlnZY8AdWXnBHtmrlr8YLKDzbW8trl3h+aB0kUpJkfeKnkD2rg47FwLma4sUj0sO01pp8zknn36mrcHhN9XeFpLeOKOQ5RGPEXpz6VUsRJx5SVSgpXNKLV5VQwi2/tayvmzILcFJJD2iV/4VruNL8KWN9oNtbNYNpscj4WCQhiT6K3f61i6fplz4X1JorfTrnUIrjasxAwiqOdy+meRV291G/kubCfQ7dLc2waN4NRYsyrnI2j8+a5bt6M2avsRW2j2nhMWieTLvVnDNCxLN6KT6GrvjOeeOKxvIrBGaZo4pIbmTHkx9W5H5ZrotO11NStlhura3tplO6RivCsOgAPPNM1CEXuoLclHEKjaJZBmM+xXrxXM072No25feQ3QBNqlkt2VS1u4JWZlLb0jQfdB9eKv3+r3EQlmufKuIhg26RfKxf8AvFRzis7UdQs9HtvtarJLvbJh8rHnDpnHcCnWou59QltJdNjtYfIWT7QhPmAnPP5dqHpuZ8qbuiSH7bepJHeQW4imBaQkgbBjqTXN+OdRInh0dLOS6g8re9+jgrAAMDI9D2rqDpF5eTQIt3JaWFnlvLUAi5OP489RWP4ltYLm2kWzkjf5QJG3YZmI5A9hWsbPYJPufE/xP0xYPHVo4jMy+YRIB/Fnua9C8B6Ab4Wen6fbmG+3757ll37I8dAuax/ihpDweK4pGjChGDbiegBrpfD1ow1eyNvdfYpLgq8lwH2BNp/wr0GvcjJnDQk/aSgfR/hj4f8A/CO6JZy6bPOLuyBJ89gqvu5JOOPwNbf9o6tb3NnLNC+nW0YLxqPuFDwyqBxg+tY2jaPe3enmfVNVEFtMyxJlsBvTOOvrXqWl2Oi6ToUNlfXsE0LDEvmsScZOCCe3tXt0KVGpTu9GeLiqtenWVlzRPKdbvbCwtpYtHKWa3MyGe0+0hEuVHJ6jO4dAB1rK+Kc4htYLF7CWzjnnSY25txhyRmLeg9T/ABGur8dXPhm70p9Js57K5vI5hJbtbYaSCQHt6cdqwLPxHfW2qS3ktnJeXV4iW0zzzh/MVRwyk9APQV5s5unzRXU7YQdWcZbW899ihompQCA6PMgLrsuJIYYBK8RDDesZz/F6c1xHx4/bw03wxqOgeF/CWn213Z+cJPFFwqAedCzEPaLgAhwOWcc7lUA16PazJaalb7ryddTkUl2a0jIjBOQF4/XrX51/H+0isvjH4viifev213zs2ctyRjt1r7nhKhTxFScautldI83NaEKzjKXmeufFn47fEv4T+PtQ8OReIrbxDpUSx3Ok3+taVa3tw1lKgeH97JGWOFYDknkV5D45+OnxC+JNp9i8R+LdSv8ATu2nJIILUD08mMKn5iul/aWLG5+HBm2i8/4Q3T/Ox1/j2599uK8bPWv2bDUKLpxfIr97HhUqcOVO2o/oMdBTAcUlKB19q9K51B1qR42jI3Ky5GRuGMitvUPBuq6Zpllfy2xktryLzomgO/C/7QH3aueN7jU9U1DSzeI80psIREqQ7Ttx6Ac1POroXMlocnRWrrfh/UPDt6LTUrZrS4MayhG67T0NZZGKvR6oYlFFFIAooooAKKKKAN4Wyr34Hc19FfBfT7b4GP4X8ca5BE3ifXLuCHw7ptyoP2a1eQLNqUqnoNpKxA9SS3QVj6f4D0P4HQQa18R4IdT8WFRPpvgUPkq38E2osp/dx9xD95u+BmvLvF/jXWvG/ie98Sa1eNdaxcyCQy42rGF+4iKOERcABRwAKiq3jounS+Dq+/kvLuzsmvaJxj8Pfv5Gx8erKWx+M/j21mdnlj1q7y7dWzIxB/WvN2Uq3PWvcP2moF1TxvpPjKD5rPxbo9pqyuOhm8sRzr9RJG2frXjU0O4ZGOldmH/eUIyW6ST+W5VOPNTTKOTmrNszI7EMUPqDg1AwwcGrMEeFOR19a3pq8ioq7seo+D/HGr/B9YLudJ5b13iubSxuHISKNWDCQHtuIwAPrXT/ALU2j6tafEzVfE1pLPF4f8QR2+owbJiFQXEKyNFtHYMW7V4vf391qJV7u5luXRBGjSuWKqOijPavU/2iZ5Zk+GsrySHzvB2nsyMxwSu9QcfQDmuKdLkxMJ9Wmn+DRhKny1ovvf8AQ8fOabSt1pK9U7BG+6ajqRvumo6l7gFI3SlpG6VLEz0z9ny6srH4jwy3t5BZD7PIkUlx03kYAHoa+2kvpJbqa0gcyWF7ZeXdK7Foy2BtfHqOua+DfhB4Nm8efEPR9KjQtEZllnOMhY1OST7cfrX6Jaj4Xt00rUtTMM5js7XzxYWsvliVFHOD24r8R40jBV4yU/ett5XLoWcveXuvc5n/AIR2Xw9LbCG4h1Vbq18y1uLJSwlGeAAenNP0vS9TWePz2Tz5DgpLLtCnvknpWX4S8fyNqCawzwaf9nUR2lqibkRMcKPz5PrXSmP+2FkkunWRp3LnjjnmvzHWpLcKjVCK93S/3oWSWCdnVQGKMULKcqxHpXNG/ubu/kjkWCG3XK+WCfNB7E9sGutufDqadp/necBH0KIelc5PbRJubknHUnk1o4SjZNnnU6sHzOK0e3kcV4s0155Y5YZiuzIZOzj3rhB4Q/4Tnxx4e0Ocjyr6+iiuGPaIMGf/AMdBrvbx3e6uVeM+VjCk1ieCbQ2nxPimjYvN9hvXj5zhhbvjArqwCbxULb3R2VZSjScb7K5z+leJk8beLtf1yxdIY57+dobYcKkSvsRR7bQK9WihhubC4smRh5gA/cnDLjuGr5t/ZwvDPDcQ7cFH+eRucA8mvpSGye60WZIHUSSNkyg4X65rnzuj7HFyXmengrOkl2G21lDNa2nkKzyWpO5mXLlugLeoqp/wjdz4kjtk8glIZi1zE5EYEnbJ759Kn1OS103zLeUm2lv4gpkRiEyo6/j6V0PheCzv7az1NpvPJfBKv8hdOPm/DvXgwTkz1o+6rl+/nk2JHqNrbm2+yRW32NIhscDq59Wz3rPi1VNH+16fdSwxxzwM9qfLAk3D7q5HY9K63xTa2t5plvcecixbtm3dzEc5/EVytzptnd6rJPeKkluibcAZOwdx6V1uD3uTCUbctjjWn1Cw1lm1vTntoLq2a4tpY5BgbRyMnIb6dau6T4p0+xvrKVbZYrRYiYImOC0jDAY++TmjxNcWx8LraOsd0g1DzoUDkiKPZgjHauNtrhLGa2ubaxa7iQFlN0hOwjoy564rnc3HY6IxXMz16XxSr2+meXcmDUIXKq28I7vgZQj0NYOs+O9Ilv7lrrQTNdIw3WyyGFHPcMnf19689srTxH8Qtftjo1izSJk3dwxypXP3iTwvsK6w+BtYtdTf+0LiJNejA22k8bPiE5xKHHBNJNuNugpcildvUn8H+Cb/AMd3uqXoe20uFZGEfnR42cbtoHYVNpmn2Gvtau1tdvqTSPbyIsZVYwowHz0PNa+l2ep2Wm2sTyS2c11DKW+zg4usHAklB5THauv0yK40zQopdbWPS4bOPynuYPnY/wC0B6n+VE3TaSive6nJBVlOXPK8Ohg+GdGu9S1e503VrZ76/jhMqXyw7IREp2+XjsfeunvNIaxvdMliNv8AZYz5bWsvHmDsCfQdc+1P1/WbjU/D8Unh+5WyminD/aAvyToOoP8AsnvWYfF6a7cS2QdRqMSCSWIRF0AHUhu3PauVyNrPsXNV1+bSpiiSwyIXCIjgqBz0OOSPeuX13R7zUYIZ7JY0uWuA/kb2w6lsEeuO9Tz+LXsteNnqek3V9FsJgubRVZt2P4vbNd2i26aXB5BYvcWxkjvNvzK39znpU3e7ZabVlYoaP4MVtLk+2SrFqBBdjbtuBZehGetTXOj6k1pKkN7LNdvgy3AIwMeo6Zq5oU/9qxqjpLDJCNrPLGEBPcKR1HvU+k69p+vwSWMd9azlJJI5IrdgX2jjcw60O7ehlJyiPl02C3e1txbzS3+V8u4li3YPfAHQ1JeO2kea8yt5qqW3KvXPYj3/AErW0u/lsNVt5Vt5HtIspIySBGCYxlWPQ1R1J11C/lSZCZGYtGpYkbPc929TVyhD2anfW+xhCpP2vs5R9217+fYrXJabS/NiEsMpi84qx53jov0rmtVs5LjSBfz20Md8cF0iY4APUY+ldlaQ7EeOaQNIpBVBwSp6YrK8TafIbdpo2GyEqVCnbuYnBB9sVmm7nWmnpc+Rfi95MNyk8kjyyiQQqsnUqT1q/HaQT6d5DRtvKAoFAJqv+0GG0zVdO02QL5UUykyKPvEtnGe9a+iQy3Mkc2xSNu1c8Y9q9+dJRoQkvtX/ADPGjNwrT5ntsW11nU9E8OWdhBD59k85aTFwS8RwOVHXHHSpNO1O78TayZ9a16dPD9q3mG1ICM+OdgxzhsYzVhPDVtfarCt5frpSYLtcH2GcD3NQ6V4Ym1VTNOizyqNsQChRgdM+pNcijJStc6vbRcOZr0PoDwT8KvCvxB+HNz4zsLn/AIR66DOFsbVwVt2XgCTPO5hgk1i6ZYTWEUZfWYWvrKTzbCzuYPMtyG++dx5P1zwa43wj4OZofNWw/sa5ZCLgR3DlJnz98qTgcV08fh5bDRLuIa+LvVNiiGOXDpFGT0Hse5rqxEqcoR5Y2Z5uFhV55qc+ZX0Xbyubuotd6jp8dpf2sN0NQvEiWLTmCOGPRw55CjqfpXxp8YP2fNX1v9pLS9DE8t9omuSCRdcZSE+zx5Nw7N0yiq36V9jeGWuDZS290lpDqkqtGbm3JMMAXg+Xj+I561lfGK9i8FfAnX7G7kkEEumXIkktT88TvwNrdV3Z+Y9xmvd4dxMsLi0oq/MrfePHU3Om7e7/AFufnZ8cfHcPxG+J+tavZKY9IRlstNiP8FpCojiH4qoP41wBHNKGwoFITmv6LoxjGmoroeBGPKlFCUUUVqUdP4Ss9Tmumv7WW6t7Ow2yXV3CxxDHnJ/Ppiuz1TxvqXxVaPStNV9P1AMVt4I5MLdR4yQzdVYAZ64rzW31O6tbW4tobiWG3uABNFG5CyAHI3DvVeOd4JFkjkeOReQ6NtI+hFYyppvmJcFLUsajLdSXci3ssk1xEfKYyuWYbeMZPpVAnNOLbiSSSTySe9MrZaKxVrBRRRQAUUUUAFFFFAHU3N3LeXMtxcTSXFxMxeSaVi7ux6kseSfeoMjb6Cmbqe/3BXvqFlZHtpJbHsfhyP8A4Wb+z5rWhf63xB4FnbWtOXq8mmzELdRjuQj7ZPYMa8ZGCB3zXW/DP4gXXwy8caR4ktYhdLZuVubN/uXVu42zQt6hkLD8vStn41fDq28Fa9bajoMjXvgnxDEdR0G//vQE/NC/pLExKMvXgHvXjU39VxEqT2lqvXqv1OOD9lNw6PVfqjzN4d0mT0p1ObqKbXqpKL0Om1mD8oQOT2AFev8A7TwSy8e6Joafe0Pw3pmnyrn7sghEjj2OZOlc98CPB8fjn4veF9KuAfsH2sXV43ZbeEGWQn22oaxviZ4ul8ffEPxJ4klbc2p381wvshYhB+ChR+FeZJ8+KS/lTb+dkvyOWXvVkuy/M5eilPWkr0DoYjfdNR1I33TUdS9xBSN0paRulQxM9L/Z68bHwN8SrO5yFju42tHcj7obuK+uPiR8U2n07UvD+nR3Ba5toob29RsGOP7xRB/ePGTXxf8ACPwPe/ELx9pekWIAdpBLJI5wqIpBJJr9IdU+Fdq/hlLW8trK8WBVmiKLtYyjoCRyQe4r8S41oxlXjKGsra+nQ0oSUJa9Tx/wn4c02+stK04Tss8f+kKzEqzp/dIr0i5sbI6R+5vNt6H2G2HUKO9N1zwzNda0+oR2yWUyWkYjgxsUkD5kTHU1nzxRlIby2truFYhtmkuEwS/p9K/LItxdtmdmIi2uaWsbGbdvqEMPky3ss0KtvETDjNYVz4jAnjiXlydsit/BXT3+pRXMCyRwuG7sxH8q5TUridi4t7YMx6ylclPetKkm9bnlUIpSUbLUra1I32CVwdp2naTxk9q534eySt8WvB6Sxsz3F2YJVHOVeNlP6Gumvmme32SqGGMYIrj7htcj1GWHww9rb+Iri1mt7Oa8nSBIi67WYO5Cq20nBPrXpZYm8VC/dBXsoSieX/s7YsvF/iGySVBBFcOp3DO5QzAY/KvrOHSE+xQTGdlth85GMAAck47182fC/wCE8/ww11H1LxR4e1DW7h1U6Ho16L6aJOpklkQbF+mSa+qNDLX9lI6lWAHMXQEdMDNdfFKj9ccovRpa/I9DLpKVLQwPEEUev+E5757F2RwBBBjDEZwenSqGm3yeENJj8q2trmIOySW8T/vYz1zt7106eGL3QdJuYtFjaeS4ufPcTSZEa9xn0HNYus+Ek1W4hvtMdowWMjPEw2u4XHy/j3r4mE+XVHttKS5RsGrWuoSPcNavC8ihI1OQRuONzA/d4zVnRtLlmjvAqmVBM6MU+Vo0/hz7GuSTRtS8NWlhc3F2NTk1adbhkWYStGFJAyB0regTULSf7UBKTKoVjv2sjD1H0ro5+bVlcqgkovU04dH0aeGPS7zTCLSaUql+GIcSEY6/xD2qDwU+m+G/tt/Glxros0e0e2dA6xx7sFlBrL8YjVza20i33m7sjYpB2Du6Vu/D/wAMx+H7ezvYkuJ7u5UsfLc+UsWcDK9yeeaiN5PUJaqx6F4f0fRbHRlh05HRLmczzK3DcjAH0Ga6K1sdP0f+zmldp4rTLFZjksOyk9cZrn9OiGr39tYhHS8mk2RIsgGTjgewra12zm0DUWsNRidrpUDsEG8ID05HrXfGi1HnS0PNqTpuaoTlaTu/l6mX4rFv4ouRcQ2gsri7jdJkeUoFiB6bh0z2FQppcUto1vIv2eNABGpbO3jAHPWtC11UyzrFJY7tMZWFzJckIqjHG0dd2cVwWj3Gu2vimafxJ5czLA0dmyqzKi54bHTOP4jXBVpKU7uVrnXCbpQdOKuktNbm+mqWmhvaaPeQbXnYwo0UZIfPY47mptStrDw3ZS6isf2cxgRyzRR73f22iqNtq+i6Drkcup3a29/NGWV5ZPlA7e2a6u5ubOS0hYyJdbwzhwMlh2xjrXJy2Nea7WhmWdpp15aW+pWsUR2sJi65Dr6gg8getXHvnubhYkltpEZ9yc4wnfP0qq0b3Fuk9htOU8sPKvzD1D1W8KeB4bW2+eGKOfcQZYWOGGeCTn7wpeQ9PibNiTdE0XlohRGPysMKRjGKy9P0my0S+Pl6V/pd3GVF5DEqlieiOR2/nXQXuk3hu7cLIrWkQ+Ziclz/AI1Wisr7TZ7m5uLyS5iJ3QWSRqFjX1LDn1pKLiYupGUdHuV9N0eTRdKkimvp7iTJknFxJvDnH3U9B2qzosRvrRZvJ+xSRuVjjLZwuOvPY1ZsL+PVIoZbe2WeKTOW2kFD3PPWtq2sohJFKCW2IwJfpj6UeRzTqOF77mVNbCb7PcyKA8WF80dPw9awvEAhk/cF8sSVAbox6n6GuqlPnwMNiwbW+QP0BFYOrn90WC+c5BYfL93sc1m1bY3oO71PkP8Aai0yXTbrSWkkVgbocKSflBGDn1q/pckjRWTQMxjXBKDhTR+1zeJFpmhzS5ZvOClsfKPmGRz396s+DdUsV0dXKZPlfu93Td2zX1ck3g6cvVfijzn/ABpp/wBbG5DdWz3Ef2zclsoO7YPmzjjH40uladeaxEkabkMT+cGJwUAPX8KvWBiu4oWmQZPLEDgVYtbA6jeTxwTnywxHm/dyK4nruZxuknbZnaWk+nJbSJeahPczTN5avbKGUjH3vpmptMXw1ogurGcPqRgizGscqo0hPIUk9BnvUXhPw9p8NmEtYTdyxcOm/wC63da39T8DaLeWst2+jfY2wBFFJJtMh77yP4ay97Rm8ZQUpJpr0M3RbzTNP1Z9Omjl0uHU4DNazoePtCj5ogehLDkY9K5H9oH4Za14q+Gk2k6V4j1KznlUkw3W1ba8GMiFuNwY44Y8dqv+O/hwTZR2kV9Iyb/tMdm29rWORB1hcYKtjpWTqPx48LaV8F9Xg1/Upf7Y0+1kt4Ib8Mbm7lb/AFYPfCn1r2srdRYqm6cbyuraX6mOKd4OV7+R+bNxA9tPJDIu2SNijLnoQcEVDU11cNdXUs7gB5XLtjpknJqGv6Uo35FzbngvcKKKK3EFFFFABRRRQAUUUUAFFFFABRRRQBv7T6U48J71r6ppVnZaRpV1BqH2m5u1czW3llfJIOMZ71kv92voYyUloe4ncZ+Fek/Df4jaVp2j3PgzxpbT6l4Hv5vPBtsfatJusYF3ak8Zxw8fRwPWvNQcUp59hXHiMPDER5Zf8FeaMqkFUVmdz8T/AITaj8NL20mF3DrvhrVUM2j+IbEE2t/F7f3JF6NGfmU+3NcIB7V7R+zt4oOr62fhlrYN94M8VubVrSY5Flesp8i7g/uSK+0HH3lJBzXk11o95a61PpAiafUo7prMQxjLPKH2YA9Se1cGHqTpylSrbx1v3Xe3R6anNCcotxn0690eq/DXHgP4LeOvG7fu9R1TZ4T0h+hBlHmXci/SIKuf9uvGcAKAO3FeyftCyReFP+EU+G1jKkkHhOwxqJi+7Jqs5El0T6lfkj9thFeMng0sJ76lWf2nf5bL8NQo3d5vr+XQSiiivTOhiN901HUjfdNR1LELk01ulaOh2NvqWr2lrdXX2KCaQI8+3dsB7471FqlvFZ6hcwQzfaYYpGRJgMbwD1x2rJyV7ENnvn7F2p22geNtWv5IBeXn2ZbeGDuQzcsB+Ar7pOmT6Nqs1zJcvBC0DXUouJMrBhSQSegGa+AP2Qda0rQvi9aXOqGY5iZIo4U3jPXc3oBivqvx18S1+JPjbTNFs0vdS0Nv3ctnYsI2vZQc5b/YGMYPFfiHFNSVLFyvtJK1yoxu01rZDoviPq+pQ2+q3GqwzXTMyWVnDb7R6F8e/qavaRrHiOWC5tb+32wltzK5B59sVe01GbVLojRBbSM/lBCQwgX+6SOM4rptXntdFtIUigjjeUhQGO1QfUmvzBxvLmfQ6KlZ8ipxWr/A87N6C08QtGjAbPI5rnNWmnF2rQK6oCN20cH616drGjNBIRJJE1xgFjC25eR61wl1ZarZ3HkmYNatIZHTA59B6001KOnU4kpRk7uzRTnu4p0LyIQT1GO9eF/Hy4jXw1cjAIYhf1r3u9iZICTH1/Svnb9oBSdCmx0EicfjX0GRxUsdBPugbvHU539leJ5fHk0USqjNDnzTxtx/PPSvs++0l9Q03+y45/JmDLMzQNsbC84z/Svj39keJ5vHd4Ik3SCEHpwBk5zX2FPq/wDYUNvN9kW5EspDyKOB6Y+tdPGOmNa8kepgF7jt3Ou0RrrxF4ZvNQltRp9pBL9nkDybXkPbb7EVHPpYsdD+y2UVnCjR7EjkYlQG75HfvWdpfiqTXrBERnsba5JaSxTGWK8Zx2rWW5aa4bTA0lvAgWWURIpaQdhk9K+DmqTjHlVpdTuh7aM5Ob93ocpp3guO91TTpNBsIhc295vu3nf91cxL/wAsxjpk961b7wFq2qazqGpC5tNOeWcO0HlmW3Cf3FzyD711vhNDHKs+4I0THIchUHP3f/r1p+K47t9VS1j8gJgStLbSbkbP8Knv717WGwsp0XJbHnV8QqdeKa17nFXXwQ1XWLWfVrzVLNo4UFvFDChi2qeeFH86ZpkdpaX5hvAw0zTowiwSPyDjk+YO2T0rU1fWtQ02ylls7q6tryQskkJUyLcELwvsPeuTh0zUNdNyLfS76KF4VZ53b93Gp5ckHnr0Nc0uS6VNa9Tqg6q5p1ZLl6dDpxrtn9guJNNtf7N2uC9yylXCBuSCeQD0zXS2ut2lvbPO9yGkmbfI87lyTjgEnpXkvh6PXbe6vLG7025u7W92rDLEwlZVUna7HP3faqjaeo0OeTXPEUzSWl6/mRxx7J27YCr2rB1+XS51ujGXvNanUeP/ABHpmteHbu/lkW8+wy+TLLauypGrevY49RXPWi3unyWDNrt5decUiWIHIkgY/cyAQB79a1Yfh/Zx3dtex6wkelbA1xFeEhJfRTnjdXewaHpmkW3mBHskUEBYiD5gzkD3/CuCc+d3LVoKxyPiHw2XlujqUSCB2UNFLtK8fdAJ79Olbd3i88Nx2rbtFaFOJUA2rk9vatNZJdYv1FxZQrbMh8l5/wB75nYlo+xHUGtmDT7O8t0ijkt7oxEghgHVu2GXvUu7TJlVskpLYxPD1j/wjEULSXU+qxspLM3JkJ6EVvW18l00yxaZetCjbCLa3aQIx5y23oKguFGm2KxgoWydvAG05+6PQegqbTp57YtdWmo3LTFvLljhfYgX/aHfFOjOMJe+rxOPEKc6fNTdpPRNjrm/GkRn7feQ29uh2qWYKrnsOe9LZ7rvep8xnA3KijjB7e45qXVLSy1G2itdTjgugDuiZowRz7HvUeo6ZdmC2is18qMBQSj7XRR1APvTaVzKL010b+4tWptoAIbYokIHzZyCG9qmEkkcxQ/x43Z6AY6ioY7VLiZC0I85SNzEZGKvvAheRplzaIAUBPKH1z3FZrUiclF66lWe3iZGDgyShgGOOEz021zerW6tJIYJWjuIwd5xw31FdBvZLgIz+VFgsI1GcjPXNZOp2lw3nSQ7TI/RwOn/ANalLQ7MO7OzZ8kftoXJk8KaezW7JFFOpExbO7nocdKr/DB7W70i0yu4CNev0q/+23Zrb/D63fywrvcLtbvt75/GsH4HhItAs4W+YrEpLMea+3jCLyyE+t2vwR59d2xEl/WyPWYNTsIrz7C8MhfYrIyDgn0rZt5LWC9hgWxkMLgqdi5+b1PtVRUsbFIrmVVaR2EYIHIzWzba1BHcy23khZQR5TDJLDHOfTFeFF827HJOFpJaM3bO7e0zZWMQso+AssIBfzD/ALPXGO9av/CY3Phm+j08Ws2opcw+TLdFRI8RAyW29hjvWRZa9LdTfu9PNvHBEN9w4yzP6+y1c8JfFHR/EOvG3inhtGlH2WKSK2fZFNnGGyOrc4NXa+gmlaz1SV35s7vTYdK1HRRpn9qtLDfhZybmPM0ankxqf4fxBxXwj+3h8DtP8Eajp/inRpJorO8HlTWszFwrg43Bj1J61+htp8PLeORJYonv76RlR3MgVV5+83v14r5n/wCCkU1nonwgXS9hvZrrU4RBdREFIQgJbJ9T0r63I1OjiqUl1dvkzwpV6bqShBtvc/Mo8mkpSMUlfvyH0CiiimSFFFFABRRRQAUUUUAFO20ba3L/AEuytfDml38Oo/aL26eRZrPyyPJC9Du70m7WE2luYNFL+FFMqx7f4n8EaNpng7Sr7+1bhhAp3olsDKRIdy713fJ6ZNcVrlzos9tYJpNndW00cRF1JcyBvNfPBAHSk07X7i31f7fdFroTP/pcRPE8ZPzIfw6elVdcns7zVLmbTrZrKxZ8w27tuaNfQmvYp05R+J36nrQi09TN6mg9aKK6DRlzRtWudC1mw1Ozfy7uxuI7qFvR0YMp/MV71qXxY+G3h/xNqXxH8LWeqXnjzUy1xaaRqVqiadot7IP3twJAxM5DFmjXAALZPQV8+g7gc1Erc15eJwsMRJOTa6aaXXZ+RzVKEZtNv/gli6upr25mubmV57meRpZZpDlpHY5Zie5JJNUz1pzc0yupJQ0Rta2iCiiiqJYjfdNWLaSOK5ieWPzolcM8ecb1zyM+9V2+6abjAzUNX0Eeg+GbXw74s8YxG3iudA/eecsC7ZYAi8kFjgr9TxTPEGjeGvC3i9l1CW91e2aQzNDbosSMjZIw5PzD3HpWHNqmmWvhaG1sEuI9VnYrqErn5JI85VV9B6+uKhsdcshoN7Y6jZyX04TGnzB8fZST831B9K4XGV7pu21upyNO90dD8ItT07TPidZ3Uwmh0zc48pWy5Q5wmfpX3D8OtLtrppL2z03+ylYgwlGPmBe3zV8F/Cmzt73xxpcdzKY4xJuwvVyOij61+hmk6nqN9BpNpbWkGnRwkm4kByzqRwtfjfGaj9YhZO9v1NJLlV+a10bmrT6loFjAmgaal5MZd0yyMTuBPJz61u6poNv4i0xF1K1VyygshP3T6A1paJYXGoTJBAEDnkl22qB6k1Yvop7S4e2cBWXgsDx9RX546bS5nqcaxHM+TqcFqWieRYvbWbBXjUbVB5xXOxaNdRWiidzJKMks3X6V2sVnfWTXkUjwTQSyeYHWPEnToW9Ko30UhT7vSuTqehKXucqd7nnOtwSpEQWI78V8vftBag8NnHbh9wml5/CvrbXi0UDAx7s18d/tJSxnU7JEXYwLNj1r67humqmOhfpd/cjCT2R0/wCxfZrL4h8QXGdjxW6cnpgk5r6lsIbhGaXU5EWAylLJQv3xjjI+teLfsUeCL/T9A1PXLi3McF+6xw7+N6jv9M19OWcVreahtez3S2LfPLKflVvYV5fFeIjXzGTg7pWX3I+hy+nam5NHP6H4WkuZYLu6jFnfxMSEjfLbCeMiq1/4kOgaw9ukUbyysUZ5QWVxj7xI6V6Bo2g2OqHVNVe9eBSoVvIw0khztGwHgAetY1vpGnWdw+nxqbnUYcuLiQcBCe/vXyEqMoxVR7M7IVac6kqavdbjPBepWF1Asct8JIU5kMp++7dVHsK6nVvEOieDjp9sLoW93dyfuItpkDD0GO5Ncs9vaaT4b1XSdNtFutZnna+mlRQ26Pbj7/8ADj0qTw9Z2tumnRS2Ulzc7RLFNLIGdOOw9K9aNeVKkowd7nn+x9tVk5RaSf3+Z0viCzj1a6SO0vRaTE9DFu3N3UHoDWNp3i+88PpqHhn7PLqlxOyyPLOjb891JAxtHpWxpxuZfMuFscSwSYEUjAkcff47Va1qza4BMrOJShJKNtLcdSRzWMXOLc1uaTp06lqUtY/qcMDaaTcyG5N7pktxNswXEcaEj5VUDnHfJqPRLzQZLq4soIgJoWxJJH8zySHqwZuv1rorfwyPG40uyuLU3l8WePfNIUBQcjLVh+LPBd74d8cPpdt+8tobdZJXhUboXx93f3rnlQbj7W3umsMTD2v1e9pWv5aGpMlm9tFaP9nubWM7ibxPMWTPZ8dGBrZRI1iDl45Y0XKh1+UemK4Twr4Z8QGW6ivtQZdFkJeC0kjXep75YDPNbOhWGvaPqN9b30KXFq8fl2bwnJVieCR9K4Wk9jab5b66m/bS3ZtDA0BuLVjj7TEMGIntU8SDT18yCG1t7s4EixrtGBxnHc+9XlsY5NPhtl00abdEg3dzFcs/nsBx8p4XnnisrU9MurVo/sv2e7dHBL3hIJ5wQmB1+vFbVacaduR301POoVXVu6i5Xd6d0Ztz4aGo66dSlke5u9gHk+YwRQOQQo4zU/h/XpdQkuIZLee22kqXlQKpPTAPf8a19V1vR/DEdpLqk8w3Md32dN8sZI6he4FXdOtYNbsTKse6zuFDxyGPYzqejEdQay9jJQU+jNPrVNydPsv1KskN5JqUivHF9jRQFbfli/X/AL5961DfRaUIDNFM4nyF8tS5z/RR61f0y2BgBLqqZ8uMSffbHt6fWpVtomYqwYGMnBDYOT1A9auMLanFOsp+72JY7b92rB9gZQv19Khv4/LSBA48vAMjL/HzyMelWkuohAr7WZVOFB7HpVLfJeSiJrfy4UcjevGcmpaUVZHMubmu9kZ2oHEqW8Uebd124j/h9qd9k+zxRwqWIXC8HoK2U0pokbyXUgyEjdyRTpkjXBUEt/EB/Os7X1Z0xrqyjE+df2nPh1N44+FGs29qqm4t1NzCD1YrztFeB/BlXhsNPSeIpIYFDq3Y96+4NSsUvYnSRd8EmVeMdwa+U9T8Oz+BvH93ppUiBZS0BIzujPIOfxx+FfQYPGN4eVB7J3X3WY66bnGa+Z32+zghglnRSN3AIJOfYVuicWxjK2TTF+CF6jPeqOiyq6xvJGCB6it20uzcvIYFJRSQGK4JrnXxWbNJytBOK2LVvPeaVHJbS3JSxvMG4iWHdI+BwFNZniC3tNJsIrjTLwWV8HW8trOWzdnkccgk9FXI71pWl1ql3cMuoGKazjUCEqhDx475qS21q+sdXifQY4LmZ1ZJGvVYxuvQlSepHTFdrt7N3Vmebeaqpwd421X+Z0fwt/aDa/15tC1Xw8dMuWtzdzzpdLPDI24DKAcgc5weleaftu3vhzxd8Kdcmkt0I02cR4RirtJtypQDrg/eqMeGdG1HxFLY2N3N4c1LTy1ybyPB2M3J2DupOeOa5X4y4v8A4Oat/ZkTXlzPHPJPeOpG9icPweSTjPtXXlmMnHFUoN7SXy1LngaKvWho7fefnETkep70lKfTpSV/SlLWB5gUUUVoAUUUUAFFFFABRRRQB0VlqmiroIsb3SpHvDP5jalbygSBMfcCng12ms+BNFt/AOm341W5McJacoLUGbZJjaGTd8vI+8eOa4PwxLo8OrLJrsFxc6esbHy7fG4vj5c+2etLD4gu01o6jLK8rO2Jk3cSR9ChHTG3jHauecZOV07GTTvoS61c6M+nWEWjW13b30e4XVxLMMTc/KQo6UVW8R3un3esXM+kWLWFg5HlWzvvKcc8/Winympa3+xppO5qSivqT3QoooqWSMooorN7gI3Sm05ulNrNksKKKKCGI33TTP4ae33TTP4aliEppGKdSN0qWRY7X4MBj8UfDwWA3B+0j5AM44PP4V9/aFqyzX8ltEreZH95ivA/Gvhz9nW8+y/EezhUFZrj5FlCglB1PX1Ffd2hAW5BC9T1Ar8T4xk54mEbWSX3nBWnGMtVd2+7U21fVIbqO40zUZLO4xtLhQ4K+mDxW/YTXcqtJd3D3U7fflkPJqtZFJP4BWpEqBMbcfSvzqafLboc0Iq/N1IJ/nB9ayriEFT3NbUqKykDNZssWN3I6Zrme53p3RwfidNsbEnHtXx58X/DqeIvibpNr5+2OZcPxnaA3p719i+Mfls5G4+XJr588O+Ef+Et+PWg2xBkWVgZQvURKdz/AMq9vLcQ8N7SqnZqLt6vRFRs5pPqfWeh+HbPw14U0rTbKzQPa26xlIum7AyagkF3ateXUyZ8xgqW0J3DPT5q6bV7yDTpGKoyIcRgjovYVjrpx0O0McUyF5pTKJ5ZNoUnnn14r4ivUlUm5yerZ9fRtCCikOvEa3eygiCIWILgNjYuMkAD3qotn9h1D7cbo3cdz+7EDDgev5UWNk2py/2kbhfscOTHJAcs+OCzGrdyY7PSoYNOb7TezktA7tksTyzc9sVN7ml+V6ddzBmjU6XPBYSC0lkuCrW9q2TIvcO5+6uOprotNhTct0otw7KEDxNuKgfw59KwoZtMszqto7m3dxGGmuiAsrk5ZFPYniuqs9mh2k4lijARfN+z2y7mX6n1rtpR91N7GUp2bSJ/7d+wzC4t7SUk/uX3jAcdeM0k+rf2k/mTeTHCBjYT29DXPJ4yF1cM0x8wxyBoGjXKGIjLnHdhwK6wXMNzo0Ny9rESTtZj39K6OZSb5JaWuc7XJZuGr0uSab4tt/totLONLiUcskB2AHsS3oKguoDdX888KxQxKTh/MLNI+eMg9RmjSpbR9Pmma2FkZJBFGF4ZuDnFSxI3kO8I+1uFGA424z2B9awqTlKCV9zl5IRqOUVZ7ajla/EShrdZXaT94WICxj3FXZsXI27tj7uoOD+BrLt9QvFthHJaR/aUzvRZd30yfWrragHZbb5PMnXJjwRyOvNcnNHoXJSveyLcs0sMUQUGU7xvcH5gvcAnv71pwSHU3ECWrRK5JRWILKoHJJrO0K3aMJBbpvlll2JCWzyewz0rbvtDutNjUXUU1q0gKqWfn35HatY06k4Oolojya9SEaihe0un/DGJq/gnTPEU1tczxjzIWBGDnJB71oedHbsyJF5Yj6sBnA9/QU2BobWeO3E6LJxhCwywpbm0RbjBkcLMQGReQ/saxUm1YXXVk0McMbsy+WzS4G4Dnn0qK/sUF2s4RWAUEzeZyoHUKvTPvSzQG1i3r5qiIHEUQG4nsMntU1kiSyxttCErg5OcNT5k9LEN2fNcriOOAEku8LHd93pVi1dJ0bdJ0O1ABjinmAwAyrzKCVYE8H3psMgDbpV2op+b5eM9qjrZFt8yuWoo1C7WlAIJKqTg5oe23RkuNvOBg8j/AOtVdpFhEr8SrnjA5X1pU3nDgLIrDcqr0IqTOz3uZd/EVDv5apMRxjp9a8N+OGhQrBZ68JZBeQSLbsjfdeM/1Br3+7lh1CJo12r83J7j2NeafFvRl1fwnqFqH2vHhk287tvOK1pycZpno0nzQcWtTh/Ddx51rGccYFdTZ3XkSRyeVvVGBZV7iuE8Cym50yJu+OR6V3dgFYj5hXrxjfQ5akuVXNWPVYb67lEVvLFAT8okXGauwWVvBcbRGom25WMnkAnkgelVUgjfo/PtRZaGov47wiEXce4Le4Jn2H/lnknG38K3cHGKS1ODnjOTbfKUU0fUo/FEl4gj+wyRbGUwqXP/AAI8ivLf2hPFniLwv8Mdc1PTtFhs4bZmtH83Ehkif5S4X+Ee9eyeI31tbNYdLlR5pePOkX/Ve/uK8m/aW8Val4T+HGo37RRXenJF9mvLaWPP2kyDaGVv4dp5rpy6nfGU7RvqtO+pu6n7te96H5lu5kdmPBJzxTae2NxwMDPSmV/StLSCONhRRRWpIUUUUAFFFFABRRRQAoOKcTn2plFNOwDiccUU2ikBvUUUV9Ee6FFFFSyRlFFFZvcBCM02rsVrNcsVghkmZVLERIWIA6k47e9VMelZshvUbRRRQSxG+6aZ/DT2+6aZ/DUsQlI3SlpG6VDJPUP2arP7Z8WtMyOIkkkOPYV98aNtJA6fSvhb9llA3xP+9tItJMH8q+4dDiClcEk+9fifF0r4uK7JHi4h/vPkdpZoqgkcmtGOMiMkjr0qhp4wOa1k5QA1+eyQQ0KzoWBrNu0ZFOTmtWX5WIHArK1FtsZJrkkup6ETzfx1OEsphnHynmuY/Zs02G++I+v6zJkJY2KwowGSGkbt+Aqx8V9V+yaTKmSZZj5aAVa/ZagkiTxJK+SZZo0UAdQi+v40p1HClK3XQ2o0/aVoq+x614k0p/FFvHbtO9nAGEiFOCcHvWfqohkjcSW01ymmyKI1JJWVumfwrc1Jrqa2tVgZcF/mdzgKM/rVPWb8raukMEl5OzBYli+UE55ya8FrW59bTbSSNLQNPbXfOja0+y6fgLHbqMZ/vZxTfE/h600u609FgmSFkZi8TYa2AHGPTmrPhvVp9HgmdoJSEOXaQjEZ/wABWhrkd7cXQgS4ttRVwZpLqDATDclR64r6LD4KFSg6j3PEr4qdLExgvhZxFv4Fkj8LC7llfUrfzTOzlBtkZfmOfYevrWXqfjOGa9llXdeWxGSocxiMnqJB1/CtrWIdTsLaJYZZmtWzHFFbHEYO7JMg6Hms+DwlaWk22SA6nLcym4lCyhd8nqyjtXnVXCNo04vTf1PRoqfNKc5XT29DU8KX1vfaWL23BkOWRofKw0fvt6gHtW9NayT2VtatcQW9zPMvkpKeTnjJXr+decx+Cta+0favtU0V5IJFWW1BQD+6owece9aOjeD7qzsPtt9PdDU92Hu2kDyuPZs4OPTtUQlbWzHUjdfEl5nfaz4cu/CM9pFd7NTu5d0ypjdHGR0PHStzTxPe6fHII1jnD58tR+v0rmNIv76wv1iEbyJIC6m4k3ySjpnNdHMYNdvbHT2u73R0kO55bJN7Njnb9PevXoYanWm9OVdj57EVqlGknJ8z7r/Ibr+i2sM0do9kbhbwZuHiYqST1OR0xWWyQW0EMVuLj7NA5jSTcMcdcE8k11OtSahoU8nlo09mB+7nIBYr2LelcRreovPb219a2zXc7cFIuI1wfv4NcGPo06L5Ym2BnUrxi5fn/VjS0LVINSjW6024dLiByfNwQwI781rf8JHd6jqLG/kkZSuIpZCCrjPIUDpisSyuLe6XzlMonYbGZl2jPpj0punalpVxqnkQu76hGpdlAYqq9MDPH5V5sak4xcIy0Z1VaEJScpR1Xlqvn2NQWluk7Tsolj80SiQpl1x6HsKvXjTJEJYpljhdwzTIN5C9yBXP6pqd7aSQpbwJPuJLs77cL6AdzWtF50VuojkSLgMUP8PtWSdjKpSejuXbTVEnDsC7BeVMi7XYdiRTmufNiULGqvIqyPsfJXnv71n3E8N3OGWQCVMZVWwfxq8ERIiVdU3fwxjBP/6qau/eMpU1GzsWHvFgLwzBkZlBTcep+tLcKsxAZ2i3DJKnuBxVHcXh2yAsI8hWI5P096m8/wAu3Voly7dGfrRa+pHJbbctllV45QplRVHPQk+tMlkjjk8yJ2Zo+qLyKrLPO43TRB1TgY43U5lKLNLCArMwwAPb9abZPJZ6jXA3F9m1iCSB0z6muZ8QxJe2l2rfJsjJYYreDl41Z5SJScOvTP4Vka2wureYxfMgBQsDndQnY9CgmpWPAPCd5LprarZxRh5o53iRzyFGetd/pELRwoGbe4Ayx9a4a1g+weO9YhYFVkZZgSPUV3lgSuD2r2qS+0ceIl7vJbZs3ba3JYEHr71sJEUAwcVlWsmApHNa8MokUDvXa9UeI2RyLIWIB/DNeDftos0fwE1gHvcQA4/3q97myORxXz9+2pJj4CaoPW7tx/49Xp5RrjKfqvzCfwr5H5wk5pKKK/oiOxoFFFFUAUUoGTVue0mtGUTwSQM67lEqFSw7EZ7e9CAp0U44ptDVgCiiigAooooAKKKKAN/bRtqx9mk/un8xSfY5f7n6ivobo9y6K9FT/ZJf7p/MUfYpv7v6ipuhFWtfw7oM3iXVodOt5YIZpQSr3EmxBgZ5NUDZzZ+5+oo+xSgEmPge4rKXkyXsdh4T0rxBpWrXi2kNzbM9nOhmhTckigdmHBzisLS/Bms6vFcyW9k6x28Rmkaf918o6kbuv4V12g6xrXwrteIfMvr9VdLWWQNCkOfvYBxuY/kKzPEmgarqGnN4phknl0q6nNti5uN0scndOvKg9DXHzPm6a9TmUm5HD9RnqKSp/sU+PufqKX7FN/d/UV0ppmzKzfdNM/hq01lNtPyfqKj+xTf3f1FS2rk3IKRulWPsU3939RSGym4+T9RUtkXR61+ywgb4mue4s5MfpX21ocxVhzz6V8XfsrW8kfxKmJT/AJcpO49RX2po7gMuY/1r8Q4s1xnyR5GJ/i/I7GwlOM5rcgfdGOcmsLTyGUfKR+NbEDGMDjivgJakw03FnUjccfjWHrEhEZA9K3ZZC6njiuZ1+5eC3kfaOBkfWuSex6NNpng/xTuje6nbRDpGcbR1zXrvwb00aJ4OYQ7o3nPmOwGST6V4rPDJrfie785G8xG2p8wxX0d4RsjZeEbcAY+TkA9TXDiJtU+U9bCQTnzFkWs8jRSI0cUKklpXOWHpx2rPvg9qJdNsdz30v783G/HPX8AatJNe6hcRR24WNXP7wNjG0dT9ah8SfZ9P8oFXS5dMRmI43HsGPpXnXtqz3UteUn0q4hfTJ1QuZZbgRyG6OQh6nA7gnpW1N4hh0rS7mO3a2lSNCse7oZCfujHWucj0K4tbYtITPdXKeUF8zH1I7CsfxJ4YmsNLtrotGrRSARBiW25/r716UcVUhC0djjlQpVKlpPUgvNY1XX7doWj8mZ5M28agoqsOhx3Gea6bwpp/kecLi+tp72SPbJLFw4OOc1jW9sZtWgktIk+2RoHa6LHCx45AU9zWrAbHQJpbuaF4C/ykxncX9zWVPmnK7OypZLlibMOmw6BFdtDLPJHIRIsbOQDjrj0zWTba7Zw2Ys7ldwa4+0eWFMgcHqmB0Fasdrq3iTwm+sxxBdIZihDOu8D6VUbQroxo8KR6bA0eMKdzsPqOlds4TpWsjzKdSjX5qcndp2Zd8V6+1zf2kuk2NtaWEdv5cJgYMGYnr65HTFTJ4ufw9FbTSQM12VzmEglh/EQO1c5rlpqOhz2MdqbeG2jjxiRd7Mx7g9q5OCCHT9fuLK7abVb+6wwt7h/kUOfuhuwrmniqntHJ7msMHS9koRXuo9WtvilL4rvrm3tNJvTJbKCZUj8yJ07sAvNcxqvkwazdRmaYalaRs09o1yELg8qoj6irfg/xnoHwz16V76O8tGvYBbWiWTbmVgfmHPGM45J/CuU0nUdG1b4k3DyWUratCWYXEuGdw3XL5yce9dGJUZ0I1J/EzzcK5QxU6cFaEUvvOw8J6vfalpfn3enDTZAxRYC4ZsepxWvCGtmSVdzEqUAJ4VScnFY+v2cupWDRQyTWyuy7jbybJCAezdq0dNV0EcfnOxYf8tfmI/GvCd10PanFNcxq2iRz71kiccbtxPaljcW67Qhk4OCTnA965jXvD2qapeWk9tq11pwt2J2W5XbLz0cHqK3dWlu7Oxka0VJLopiNZThC3vjtU3scsoa73uRWmhxpcSXiwxCeWTe75O9sdAfat6Fg0QmKgAZUKKyNLS9ntA1ykBnBHmCMnY30zyK0THJKA8L7dw5U9K2jtc556uzY6KR4XJlkJixg4oeaK0YMxd415bA6Z6Ypu8RSeWRkuuFbsD9KieEWUbTqCS/3kY5BPepTa6Gdk2XIZ/tAB81GO75V74pyhwrBJMRrzt6fNmqFmbd5V/d5YjPHBz9akEYnhkMqHzcnBDds5FK7YpQs7ItyBZoUMMhHG4NjliOoNYl7GgtJZkDRgZZkB49+K2rTz3YLMAGY4XBz2qrqtrIkDqoG5zgnP6fSqabLpS5Zctzw7xTCYvGFhdoAI5o2iYjnkHpXU2q+WinaSDWV43jMcdu6xhWgvAhIPXI5NblmpaFCwGO1e5hW3TVzLFJJysaVrKGUAritOHIwQMKaz7TDA5XmtFG+VQBiu+6Pnna4srZU+tfN/wC3NcGP4GSKDgvqcC4/M19Kup8sj2r5q/bmt2/4UkTtzjVIOM+xr1smV8bD1RMunyPzxoqx9hn/ALn6ij7FN/d/UV/QiZsV6Ud89BU/2Kb+7+opVsZ/7n6ii4G5eeBtVt9Msb2GOO+jvIjMsdm/myRqOzqORV/xjZ6/qd7prXcN5eSCwiCloj8gx06cY96qeGfDl7cXNxfjzbey0sCa7uLeULJGnX5eckk8cV2F14j1r4v3aaGitZX6M/2SOKcrDMoHzLLzy2MEN9awcpKS7GcnZnn/AIh8Nah4W1JbLUoliuGjWXarhxtYZHIrIYY6VoXmm3cF48U4LTpknc+7ocYzmq32Kc/wfqK3jJNblrVFairH2Kb+7+oo+xTf3f1FGgyvRVj7FN/d/UUfYpv7v6ijQCvRVj7FN/d/UUUaAf/Z"/>
  <p:tag name="MMPROD_83413LOGO" val="/9j/4AAQSkZJRgABAQAAAQABAAD/2wBDAAMCAgMCAgMDAwMEAwMEBQgFBQQEBQoHBwYIDAoMDAsKCwsNDhIQDQ4RDgsLEBYQERMUFRUVDA8XGBYUGBIUFRT/2wBDAQMEBAUEBQkFBQkUDQsNFBQUFBQUFBQUFBQUFBQUFBQUFBQUFBQUFBQUFBQUFBQUFBQUFBQUFBQUFBQUFBQUFBT/wAARCAE4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pMigBaKKKAIwMUFhiow/lpluDXnfxG/aA+H/wqjd/FPinT9LkCeYLaSUNcOvqkK5kb/gKmpclFXkzSlSqVpctOLb8tT0Rfk6/lTidw4FfEfj3/AIKieCdHlmg8LeH9W8TSo2FnmC2NtIPUM+6T8DGK8L8V/wDBTj4na1NKmh6Povh+B/uB45budPT5yyqfxSuGeOoU95H0OH4dx1ZKXJyp9ZO3/BP1NNwq/eYCj7TC3/LQfnX4/wAn7QX7TPxEtj9l1jxPeQP0bStJWFRk9A8MIP5k/WoLXwf+0z4gG5rzxzhhjFzrcsAwexDzLj8q8yrn2Dp7zS9Wl+p6ceFqsXapVjF+tz9g3v7cHmRfzpUvoHHEin8a/HpvgT+0XOxkf/hInZurSeJE3H6/6T/OnxfCD9pLSVzBceKYABx9n8Sgnn023B7jP1rnXEWCv/Ej/wCBI1/1Xj0rxufsN9oUfxA0vnKa/HiPVf2n/CVyJFvvHxZOhkae9T8QfMU1f039un49eBb4xazqUWoOOPs2t6OkWPb90sTfma7KWdYSp8Mr+jTMJ8L10r06kZejP16B4+7S5JGa/N/wV/wVQ1W1MUXirwVBcoT+8utIvShA9oZAcn28wV9D/D3/AIKCfCDx6sUNxrcnhi+kJAttfhNsBjuZgWiH/fefavThi6NTaR42IyTHYdXnTbXda/kfTfNGQe1ZGka/Y69ZQ3lhewXtpMoeKe3kWSORT0KspII9xWrxXXueG4uLs0SUUUUxBRRRQAUUUUAFFFFABRRRQAUUUUAFFFFABRRRQAUUUUAFFFFABRRRQAUUUUAFFFFABRRRQAUUUUAFFFFAEJJI96QHb7e9O2ivCP2g/wBrjwP+z5bGHUbk6p4hkj322iWDK1y+ejPk4jQk/ebrg7QxGKznOME5Sdkb4fDVsVUVOlFyk+iPb5pktYd8jhVHUk8V8sfGr/goT8Pvhk0+n6HM3jTXY8gwaXKotY2GOJLnBUdSDsDkEcgV8RfEX9oD4u/tb+In0LTkuo9KmY+X4f0fKwiPOA1xISDIOmWkITIyFXNeq/Cb9gi0t44L/wAfX5vJeG/sbT5CkS/7Mk2AzccEIFAI4Yivjs04kwuXR9+aT7bt+iPusLw/Qw8VUx0ry/lW/wA2eb+Nf2vvjf8AH3VH0nQbi90y3lOU0rwvE6zbQerzLmXocEhlU9SB2seB/wBg7x34pf7b4mv7Xw2kxLyeYftl0xJzkqrBeeSSZM5PI6190+FPBWieBtOXT9C0q00uzXBMNpEIwx9WI5Zvc8nvW2yb+jba/HMz48rVZNYaNl3er+7ZHvxxUKEfZ4WnGEe9rs+ePCP7DXw40BUfVIb7xJcAAlr64McWcdki28ezFvxr2Hw38NPCXg0D+xPDmmaWwGPMtbSOOQ/VwMn6kmuqHtSEY6V8Dic5x+LblKcmn0vp92xyzr1aj96TfzEWNemAafRSE4rxpYitL4mQLijFFFc/tqgDNgx6VUu9Ot723e3ubeO5gcYaKZA6sPQgg5H1q8eKK66eLxMLOMhX6nlXif8AZk+GfjBSb7wlp9vK2f3mnIbR8nv+6Kgnv8wPNeH+N/8Agntp1ysk3hHxJPZSAEraapEJo2PYeagVlHuVY19iYI74pm1Gr38JxLmGEa99tdnqvxN6WLrUvhm7dt19zPzWn+Gnxu/ZjvpdV0Z9V0m0jfzJL3Qrhrizk2jhpogCCo/6bIB+Ne3/AAg/4Kd63pHlWHxE0UatbABTq+jgRTgAdXgYhXJPUoyY7Ka+uBEd2GyV7e1eQfFT9lzwN8UPOubvSl0vVpMn+0dNAhlLdcyKAUkycZLKW7AjrX6XlPHuqhiVbzWq+5lVvqmLXLiaabfVaM+kPhd8cvBfxn0ptQ8Ja/aapFHgzQoxSeAkkASRMA6ZIONwGcZGRXfiTI4Ffjn4/wD2afiP8AtWHiLwxeXV9a2eXj1jQ2eG6t1xz5saksoIznG5MdSM4r3b9nj/AIKUz2r22ifFeFpoz8qeIbCDkdObiBB9fniHoNnVq/YMBnGGx0FOnNNPt/Wh8vjuHpQi62Elzx7dV8up+jYOaCufpWL4a8S6Z4s0m31PR7+21HTrlBJBc2kqyxSKehVlJBFbdfQp3R8bKLi7S0aH0UUmRTELRRRQAUUUUAFFFFABRRRQAUUUUAFFFFABRRRQAUUUUAFFFFABRRRQAUUUUAFFFIelAEOwbyajmkSBC7MEUDJJ6DFZ+saxa+H9LuL+/uYrOyto2mmuLhwkcSKMszMeFAAJJPAxX5eftW/tpaz8eNUn8F+AWu7bwhNJ9lZ7dGF1rDE7Qu0DcsTZAEeAzg/NjOwcmJxMMNDmkz2Mty2tmFblhpFbyeyR6p+1P/wUPS2a78KfCu5hublWMd14lG2SGPqCtqDlXbP/AC0OVGPlDZ3L4H8Ff2SvFHxduv8AhJ/GN7e6bpN6/wBpa6u2aS+1Ascl1L5IDZz5r5J4IVgcj1v9m/8AY2tPCwtvEfji2hv9aAEltpTYeC0PUNLjIkkHYcqp/vHBX6zGGyMZPevwriTjN05uhhXd7N9F6dz9Dpxw+XQ9lhVr1l1fp5HMeAvhv4e+GuirpnhzToNMtAQzeUuXkbpvkc5Z292JOMDjAx1eMc9qY5O7in8CvxPEYyripupWk231epyylJvmk7tiL8wqhq2qWmiadd6hqE8drY2kLzzzSnCxxqpZmJ9AAT+FXyQD1xXxJ+3L8dvtUy/D3RbjMcTLNq8sZ4LDDRwZ744dh67BkEMK9nIcrnmGKjBfDu32R04LCzxdZUodfwRx/jD9ujx1d+JNRl0A2Vpo5mYWkFxaq8oiHCl2z94gZI6AkgcAVlwftufFK5nSCOfT5ZZGCJGlgCzMTgAAHknIAHvXz3SHBzkZFfvscnwcIKKpx0XZH6RHJcOoKKitPvP2E8KX11D4c01dZurefVlto/tksJVI2m2jzNo7LuyB7AVrNqVtn/Xx/wDfwf41+NO4erfkKXefU/kK+Or8E0K03P2lru9kl/meG+HXe/P+H/BP2W/tK3/57x/99r/jTv7Qt/8AnvF/32P8a/Gbcf7zfkKNx/vN+Qrn/wBRaH/Px/d/wSP9XZfz/h/wT9WPjp4o1zw58NNY1nwrewDVtNi+1+XMiyrLChzKu0nqE3MCOSUx3r4mH7cnxRA4vdMJ/wCvFf8AGvn4r3Cr+QpK+oy/h3B4Kl7KUVN3vdpX/U9XB5HSw8X7VKV9ro+vfgr+254h1Dx1p+m+NZ7H+xL8/ZzdQwiD7NKxASRjnBTPytnAAbdn5SD9yblI3DivxeIyDkA9sV+h37Gnx1Tx34Q/4RbWLov4g0iICN5D811aAhUcnuyEhGPuhJJJr5bijIKbpLEYaHLb4kl07/5nh5xlkaCVajGy2aX5n0vRRRX4p8B8qNK5HI5r54+On7H3hz4lx3Gq6EIfDviNtzmaGPFvcsef3sa9GJ/jQZySSH4FfQ7D3pHBAzXuZdnGJy6qp0p2f4P1RdOrOlJShKzPzZ8AfFH4ofsX+OW094pY7F5PNu9Du3LWd6h4MsLjIViBgSJkgqAwYLtr9NvgL+0d4U/aH8L/ANo+H7vy9Tt8Lf6TckLc2bnpuXPKnna65VsEZyGA4L4ifDLQfin4auNH8RWC3du+WilXCzW79pInwSrDj2I4IIJB+AfH/wAM/HP7JHjmx8R6Bqc6WqykWOs2y/I46mCdDkbiByjZVwMg8EL/AERw5xbTx6VOrpPt381/kTi8Bh81i2ko1F16S8mfsxG/mR8CnKTjmvnH9lP9rrRf2idE+w3Ij0fxnYxBr7Stx2uoIHnwE8tESQCPvISFbqrP9HYCcjrX6pCcakeaL0PzXE4Wrharp1YtNdCeiiirOYKKKKACiiigAooooAKKKKACiiigAooooAKKKKACiiigAooooAKQ9KWigCJecVRvLyCwtZLieRYYYlLvI5AVVAySSe3vV6U7UzX5xf8ABQf9q6TU57v4V+Eb/bbR/J4gvbZ+XP8Az5qw7dPMx1/1ZP8ArFrnr1o0IOcj1MuwFTH1o04fN9l1Z5/+2P8Ataaj8ffE3/CC+CnuW8GxXKwhbQMZdan3AKdoGTEGxsQZ3HDEEhQvsP7MP7Ltr8KrOHXvEMUV14wnj4HDx6erDmOM9DIQSGcepVTtyWxv2QP2bv8AhB9Nh8YeIrPb4kvI82ltMvzWMLDqQekrqee6qdvBLCvqQLkcCv504t4pqVKksNhpaLST7+S/U/SJSpYSksNh9Ird9W+7HAcVl6l4g0vTbiztr7ULaznvZvs9rHcSqjTS4J2ICRuOAeB16fW3NOLWOR23FVBY7VLHA5OABkn2GSemCa/Lz9ov4x3vxc+IlzekTWuk2Ja3sLKXKtFGG+Z2XtI5ALdxhVydua+LyHJXnVaXPLljFavzew8Hg546o6cXayvc/UvO3r+Io+8tfAPwC/bQ1PwfJa6J45efWNHBCR6oMvdWw6fPzmZB/wB9jnG7AUfcvhnxXpXjTRbbVtEv4NQ066XdDPC4ZGHceoIPBBwQQQQCDWObcP4rLp25bxvpJbP/ACJxWCrYWfLNfPocH+0Z8Z4fgt8P7m+Ro5dZuybfTbd8HfMRy5HdEHzN2PyrkFga/Li/vrnU725vLy4kury5laaeeZizyyMSzMxPJJJJJPXJr9YfHnwY8H/FC+tr3xToiatPbR+TCZLmZFjXduICo4UEnqcZOACSAMcwf2TPhDJ/zKUAP/X1cf8AxyvsMjzfB5Vh+Tkk5y1k7L7t9j1Mqx1LAJuUG5Pdqx+Xp9TwBX0J4L/Yo8ceNvC2na5BfaNp9vfwLcQw3k86zLG4yhYLEygspDYz/Fzg5FfX8f7JXwiV958JQY/6+7j/AOOV6xbpHDbxw2ypHEihVRAAqgcAADgDoMCvQx/FyUIrDQd763X+R34zPZzSWHTj3bsfAX/Dv74hf9Bnw3/4E3X/AMYo/wCHf3xC/wCgz4b/APAm6/8AjFfoLn/bFH/AxXg/64Y7+Rfd/wAE8z+1sZ/P+B+fX/Dvz4hf9Bvw1/4E3P8A8Yo/4d+fEL/oN+Gv/Am5/wDjFfoL/wADFJn/AGhR/rjj/wCRfd/wR/2vjP5/wX+R+fq/8E+fiCf+Y14cB/6+bn/4xXFfFn9lHxn8HfDDa7qlzpmo6ek8cMo02WZ3h35CuweNAF3YXOTy68cnH6cbVJzkVjeJ/Del+M9DvNG1qzjv9OuY/LmgkJCuucjkEEEEAgggggEEEV0Yfi/GKrF14JwvrZa28tS6WdYyM05SvHqrI/Hauk8AeN9T+HPi/S/EOkSBL6xlEqBs7ZFIIaNgOSrKSpHXk4wcEfo3/wAMkfCUn/kUosf9fVx/8coH7Jnwjfp4Qh/8Crj/AOOV9PPivCVIOE4Safke1Vz2lWg4Sg2mrPY7n4beP9L+KHgzT/EejuWtLuLd5bY3wyDh42/2lYEHtxkZGCesJBHNcl4B+HHhv4YabPY+GrH+zbS4lE0sCzySIXChdwDswBIwCRjOBnOBjfvdQtNIsJ7y+uYrW0gQySzzuESNQMlmYkAADqTX47jMP9YxUvqifI3omtdeh8PUSc3yXtfTuW8ruJ9Ky4fEOmT69c6TFqFtNqdvEs01ikqmaJGztZlByAccHH8+fkL49/tvFvtOhfDliF/1c2vSIcnsRAjDj08xh67V6NXzN8N/ivrnw7+IVr4qtrqW7vzKz3YmlZjeo5/epIxznd1yc4YBhyAa+xwHBtSphpVcQ+WTV4rr8+x7lLKK9SjKtP3dNE93/kfrdWJ4s8L6Z400G80fV7KG/wBOu0Mc9vOuUdc5HuCCAQQQQQCCCAQnhbxBB4s0HTdYto54rW/t0uY47mIxyqrKCAykZB5x6dwTkVtk4r4LmqYCv7ralF/c0eHrF+aPzX+Mvwc8T/su+PNN8T+GNQu4dOW68zStYiI822kwT5E3GCSu4YI2yLuBH3lH6J/slftS6X+0X4RxcJDpnjLTkVNT05GO0noJ4ckkxMc4BJKnKknAZoPFnhXTPGmh32iaxZx6hpV7GYp7eUHDLnIII5DAgEMCCCAQQQDX51+LvDni/wDY4+M9nq+g3cixxu02m3kq5ivbbI8yCYDAPBCuowR8rLj5SP6H4T4n+uQVCs/fX4ruvPubYrDU83ocs3arFe6+67M/Zz5t5HanpyK8x+BXxr0r48fD7TvFGjSKvnDy7q1DhpLW4UDzIX9wSOcDKlWHDCvTUziv2GMlJJx2PyytSnRqSp1FaUdGiaiiiqMwooooAKKKKACiiigAooooAKKKKACiiigAooooAKKKKAGn0pASRS459qx/EGt2fh3R77VL+5js7Gyhe4uLiVsJFGilmZj2AAJP0o2HGLk0keA/tr/tKL8Bvhu0GkzKPF+ub7XTF2hvIAA8y5IPBEYYYBzl2QYI3Y+Jf2NvgM/j3X28deJIpLnSrO4LWguct9sus5MjE5LIhOST95zyTtYHkvFeu65+2d+0nJLGZILS9m+z2auuRY6bGSd7DJAbaWcjODJJgEAgD9EPCXhrTfBug6doekWwtNOsIVggiHZQOpPdickk8kkk8k1+NcZ5+8LT9jRdpS/BdX8+h+r4TDLKsIoR/iTV5eS6I2x+7Qnv3NNJIp3Qc143+038c4vgz4IkltSH17UA0Gnwtg7WA+aZgf4UBBxjlio6EkfgOCwlXNMTGktZSf8ATM6VOVWahFXbPU7HVrDV5rpbK+t7uS1mNvcJBKrmCUAEo4BO1gCDg4OCOK8d+PH7K/hz4wRzalaouj+JyMrfwx/JcEDhZ0GN47bxhxxywG0/n74L+K3inwF4tbxFpGsXEWpSuWuZJG8xbrLFmEytneCSSc8gnIIOCPvT4D/ta+HviwLfSNV8rQvEzAKLaR/3F23QmBz1JP8Ayzb5hnALgE1+jVslxmSTWIwU3KKWtt13uuqPZrZfisvaq03dLqunqfBfxL+FfiT4Ta8+la/pzW8jZMFwmWt7pQR88T4G4cjI4IyAQDxUHg34m+K/h6LhfD3iC/0ZLjBmjtZSqOR/EVORnHAOM44zg1+rPjPwNoHxC0SbSfEGmw6nYy8tHMOVbBAZWBDIwycMpBGTzya+Zr//AIJ46HJczPa+Lby2tmcmKKS0SRkXsCwZdxA4zgfQV7+F4mweIocmLjyyW+l0/wAz18PnFCrT5MXHX0un8j5h/wCGk/id/wBDnqv/AH9H+FH/AA0f8Tf+h11T/v6P8K+mf+Hdmmf9Dld/+AUf/wAXSf8ADuzTP+hyuv8AwBj/APi66P7XybtH/wAB/wCAb/X8s/lX3P8AyPmf/hpT4m/9Drqf/f0f4VJ/w0h8T/8AoddS/wC/o/wr6V/4d16Z/wBDjd/+Acf/AMXR/wAO69M/6HG7/wDAOP8A+Lpf2vk3aP3f8APr+Vfyr7n/AJHzP/w0j8Tf+hz1T/v8P8KP+Gkfib/0Oeqf9/h/hX0x/wAO69M/6HG7/wDAOP8A+Lo/4d16Z/0ON3/4Bx//ABdL+2Mk7R/8B/4AfXsr/lX3P/I+Z/8AhpH4m/8AQ56p/wB/h/hR/wANI/E3/oc9U/7/AA/wr6Y/4d16Z/0ON3/4Bx//ABdH/DuvTP8Aocbv/wAA4/8A4uj+2Mk7R/8AAf8AgB9eyv8AlX3P/I+Z/wDhpL4m/wDQ56r/AN/h/hS/8NJ/E7/odNS/7/D/AAr6X/4d16Z/0ON3/wCAcf8A8XTf+Hdemf8AQ53X/gGn/wAXT/tbJe0f/Af+AH17K/5V9z/yPmn/AIaS+Jv/AEOeq/8Af4f4Uf8ADR/xO/6HLVP+/o/wr6W/4d16Z/0ON3/4Bx//ABdH/DuvTP8Aocbv/wAA4/8A4un/AGtk3aP/AID/AMAf17K/5V9z/wAj5r/4aQ+J3/Q56p/39H+FY3iz4w+NvHNgLLXvEmoalYhxIbaab92zDoSowGx2yDg8jBr6uH/BOvTT/wAzndf+AUf/AMXRF/wTw0pHBPjK6IB5AsowcfXfxWkM4yim+eHKmuyt+go5hl0GpRirryf+R8ceEfB2t+PNbh0jw/ps+qajN92CAA7RkAs5OAqjIyzEAZ5Ir7z+A37G2ifDs22t+KfI1/xKhEkcQXdaWjdiqsP3jjrvYDHBVQRuPr3wz+Evhj4UaJHpnhvT1tYmCm4upCGnumAOGlkxljyTgYUZIAAOK5r43/tIeFvgpa+TeS/2rr0ibodLtXHmEY4aVufKQ8ckEn+FWwcfOYzO8XmtX6rl0Wovr1a9eiPGxmZYjMZ+yoJpPot36npupatp+gWTXmqX1vp9pGyq093MsUYZmCqCzEAEkgAZ5JAFXwVAP8jX5NfFj42eKfjLrIvdevf9GjYm2sLcFILcf7KknLHoWYlj0zjAH2f+xv8AHv8A4WJ4a/4RbXLlpPEWlRARyyHLXdsMKr56l0yFbuflbklseLmnC9TC4RYrm5pL4kui/XzOXF5XWwlFV5u/dLofTHevP/jN8JdM+MXgi90LUCIZm/e2t1tDNbzAELIB3HJBAxlSRkdR3+7IzSemK+FwWNqYKrGtRdpRZ5MJyhJTi7NH51fs1fGDWv2SfjhcaR4lWS10O5uBY65asCREQf3d2gHXaDuyAd0bnAJ2kfrxZ30V7BDPC6y28ih0dWyGBGQQRxjFfnV+3B8EB4j0FPHWk2+dT0tBHqKIOZ7XJxIQO8ZPJ/uMSThAK9C/4JvftBN4w8HT/DjWbjfq3h6JX09pCd09gSFC8k5MTEJ2AVogM4Jr+suG84hmWFjJb9fJ9V/kcGe4KOJorHUl7y0kvyZ9y0UmRS19ufngUUUUAFFFFABRRRQAUUUUAFFFFABRRRQAUUUUAFFFFAEOcSdOa+Gf+CmHxu/4R3wbZfDnS7nZf67i41DY3zR2SNwpxyPMkUD0KxyA9a+3bydba1kkYgKikktwAK/HDxPq13+1v+1RcTLK7abquo+RbsMjyNPgB+YA52kxIzkdN8hHevHzPFrC4eU27f5Lc+t4dwUcRiHWqL3IK79eh9F/sPfCUeEPAkni2/g2arrwzBvXDRWin5AMjI8wjeexURntX06oytVNLsYNL0yCztYUt7W3jWKKKMYVEUAKoHYAAAD0FXOiV/Hud5hPMMXUnPq9PToj6etVlUm5vdsCTurgPi/8EvDXxj0UWes2n+kxKfs9/b4S5tz/ALLYOVzyVYFT1xkAjvxgikCn6V5eCxdXB1VVoy5ZLqKMpQkpwdmj8s/jX+zr4p+Ct40l9F/aOiyPtg1W1Q+UeeFlXJMTH0JIJztZsHHlSHYQQSCDkEHBBHcV+y+paZb6tZz2d7BFd2k6GKaCZA6SKRgqykEEEcEHINfGnx8/YgZWudb+HKF0/wBZNoUj5I7kwOx/Hy2PrtbkLX7ZkvFVDG2o4m0Z7X6P/I+xy/OY1EqWK+/p8zzvwB+25478F6INMvo7bxEsWBDdXzuLhFH8LOpBfHHLfN1BJ4x1H/DwjxVn/kWNMP8A22l/xrwE/Bzx6vB8EeIwR/1C7j/4ij/hTnjz/oRvEf8A4Lrj/wCIr6Grl+WVpupOEbv+u56ssFl05OT5dezPfv8Ah4Z4q/6FjSf+/wDJ/jTf+Hhnir/oVtJ/7/zf414F/wAKa8e/9CT4i/8ABXcf/EVh694T13wq0K63omo6O0+4wjULSSDzAuM7Q4GcZGcZxkZ6ipjk2VzaUacXfzf+Y45bl03yxs35P/gn05/w8K8V/wDQsaT/AN/pf8a9a/Zq/ai1b41eMtR0TUNJsrCG30571ZbaSRmZllijwdxIwRITnrkD3r886+nv+Cfmf+Fwa3/2AZv/AEpt687M8lwVHCVZwpJSim1vv95wZplWHw+HlUpxs1br5o/Qeiiiv55nufDhRRRUAc94+8Qy+EPA/iXX4IUuJ9L0y5vo4pCQjtFEzhSR2JUA455r4sk/4KFeKsY/4RnS8f8AXeX/ABr68+NjeX8G/HY/6gV9/wCk8lfko/Wv2fhTLsNjcI51oKTTtd32sj6PJcDSxbn7VXtax9Xf8PCPFP8A0LGk/wDf2b/Gk/4eEeKP+hZ0z/v7N/jXyeSACTwK7OP4OePHUEeCfEZB7jS7g8eo+SvtJ5HllP46cV83/mfTzyvAUrc6Sv3b/wAz37/h4R4o/wChY0v/AL/y/wCNH/DwnxT/ANCtpf8A3/k/xrwH/hTfj3/oSfEP/gquP/iKX/hTfj3/AKErxF/4Krj/AOIrL+yMq/kj97/zMPqOW919/wDwT2TxV+3h4413Rbix07T7DQ7iYbRe25eWWMd9gfKhj2Yg45IAOCPnG/vrnVb2e8vLmW7u53Mk087l5JGJyWZiSSSeSSSTXUj4N+PS3PgfxGB/2C7j/wCIr3X4E/sVav4skt9a8dpcaNo24MmmY2XdyOvz8ZhQnrkbzg4C5DV0e0y/KaMpw5Yry1b/AFZSqZfl8HOm0n5at+R4l8Kfgv4p+MutGx8P2W6CJh9pvp8pb247F2AOWPUKoLHkgYBI/Q74I/s3+GvgnZrPaR/2nrsibZ9VukHmdOViXnykPPAJJHDM2Bj0Lwx4V0rwXo1rpWh2EGn6bartit4UCIo7/Uk8ljkkkkkkk1tNyOK/KM84pqY69Gh7sO3V+v8AkfHY/M62NfLtDt/mLRRRX5weUUtQ0+DUbWa2uYUuLeZGjlhkUMkiMMMrA8EEZBB4Nfm5rUeq/sgftL2uo6cssllpd0t5bLkA3lhLlXiJIwSUMkeSPvpuHIFfpYo/esa+Xv27fhkviX4eWviy0hzqGhSfvmUfM1tIwVs45O19jDsAXPc1+n8F5tLB4lUG7Rnp8+n+R14SUeZ0amsZqz+Z99eFdfsfF/h3Tdb0y4W6sNQt47q2nT7skTqGRh7EEGtpBsAFfE3/AATN+LreKfhjqXgi9m33vhmcNbbvvNZzlnTknnbIJV44ChBX2seuT2r+p6NRVaamup+ZZhhZYPETovo/w6P7ieikHSlrc88KKKKACiiigAooooAKKKKACiiigAooooAKSlooA+bf27fid/wrf9nnxAsM3lalrQXRrPBwS0+RIQRyCIRKw91FfJX/AAT6+HqmHxJ40uIxkFdKsz6YCyTH9YQCP9oetav/AAVM8enUvGXg7wfBI6w2NpLqdygYbWeVvKiJHqoil/7+V7d+zl4MTwV8FvC+lsnl3LWi3dxkYbzZv3rA/Tft+igdq/IeO8yeHwbpxesnb5bv/I/UMspfVsri9pVJXfey/Q9QHQUtFFfzAWFFFFABSYB65paKte6BEYs/w0nkL/cqaiuv63X/AJguRFBz0r4m/wCCiChb7wP24vv/AEKCvt4d6+Iv+Cif/H94G+l9/wChQV91wjXq1cwipvo/yPXyl/7XA+N6+nv+Cff/ACV7W/8AsBTf+lNvXzDX09/wT7/5K9rX/YCm/wDSm3r9ezn/AHKp/hZ9xnX+5y+X5o/QYdBS0g6Clr+YKnxH5gFFFFYAcN8cv+SM+Ov+wFff+k0lfknX61/HH/kjHjn/ALAV9/6TSV+SlfvXBX+5P/F+iPteG/in8iTvn2r9ktLQGytzj/lmv/oIr8bB2r9ltM/48If+ua/+giseNZyp0afJ3f6C4jfvQ+f6FjyB/do8gf3akor8c+uYj+c+L5mM8pfSnhduaKK55V60/iYBRRRXMAUUUUANHWs7xHolp4k0TUNKvoxLZX1vJazx/wB6N1KsPxBNafUUmOvvXZhakqFZVIuzWq9RJ2d0fnZ+yn4muvgH+1tYaPeylIri9m8O3uF4fe4WJhnpmZITn+6T61+v0R3oD2NfkD+3F4Um8JfGe38Q2JktzqttDeJMpxtuYSIyR6EBImz6sT3r9UPhJ41i+Ivw08M+I4kWJdW0+C88oHPls8asyZ9VJI/Cv7G4exixmDhO+6T/AM/xPI4moqap4mK+JWfqjt6KKK+rPhAooooAKKKKACiiigAooooAKKKKACiiigBoGaZKdqE+lPbgVU1BvLtZWPACkmgqHvSsfj9+0Xer8Y/2z9Z05JWe1l1u10RcEny0jMcM2PYOJm/Gv0VhASEBQFUDAUDAHp9K/OD9me4k+IH7Vtvrs0Rf7Re6hq0oP951lYH/AL7kXn1r9JB94V/M/iBivaV40uiTf3v/AIB+uYiHsqdKl2ihaKKK/GjkCiiigAooooAYclDXh/xQ/a78HfCnxle+G9VstYnv7RIneSzt4niIkRXXBaVScBh1A79a9x5zmvzN/bQ5/aH8Rf8AXC0/9J46+74Vy3D47ESp4hXjZvfrdHoZbg442v7Ke1m9PkfSx/4KAfDsj/kE+If/AAEg/wDj9fOn7VXx80H44XXh6XRLXULdNMW6WYahHHHu8wxbdux3zjYc5xjIxnt4HRX7JgcjweAqKtSjaS21fXQ+7w2TUMLVVWDd13/4YK9g/Zg+MOlfBX4gXeuazb3tzaXGmvZKtkiPIHaaFwSHdBtxGwyCT04648for3a9GGIhKnU+GSs/Q9bFUI4qk6VTZ9j9CP8Ah4F8Ov8AoE+I/wDwEg/+P0f8PAvh1/0CfEf/AICQf/H6/Peivk/9Vst/k/Fnz3+r+H/mf3/8A/Qn/h4D8PP+gV4h/wDAWD/4/Sf8PAfh5/0CvEP/AICwf/H6/Peil/qtl/8AJ+LH/q9h/wCZ/f8A8A+4fiT+274I8WeAvEuiWOl67Hd6pp1zZQPPbwiMPJC6KWImJ2gsCTgkc4FfD1FFfQYHAYfAQdOirJu/fU9XA5fRwKfsr6738h6jqM4Jr79sf2+fh3b2EMR0nxASiquRaQ9QAOP3/tX5/wBFZ47LaGYqKxCb5b2s7bhj8uo4/l52/d7H6FRft/8Aw5kG3+zfEP8A4CQf/Hq+loXExWRRgMAeeuCM1+MMX+sFfszZrttIcf3F/lX5LxVk2Ey2nTeHi1zXvd32tY+FzXLqeBcfZt+9ff5Fqiiivy48MKKKKACiiigAooooA+UP+CgfhldQ+Hnh7WVTdNpmoGBmA+7HNGSSf+BRRj8a9x/4Jt+L/wDhIv2b7PTnJabQ9QutPYsckjeJl/ALOoHsBXO/tXaJ/bvwE8Ywqu6SC3ju1OMkeVKkhI9PlVh+dcL/AMEpfEEr2vxC0N2H2eCezvo1zzukWVH4+kMf5iv6e4BxXtcGoN/C2v1M8zh7fKpP+SSf3n6GDpS0g6Utfr5+YBRRRQAUUUUAFFFFABRRRQAUUUUAFFFFADR1ri/i7rLeHvhl4p1RDiSy0y5uQR2KROw/lXZ55NeXftOymH9nv4iuv3l8PaiRn/r2kqJv3WdOGjetBeaPzS/4J/2XnfFjUpmAIg0WTBx0Zp4AP03V+h1fB/8AwTwhU+MvFMmPmTT4VH0MvP8AIV93D7xr+TON5uWYOPZJfr+p+sY53q27Jfkh1FFFfnBwhRRRQAUUUUAIeor8zf21P+Tg/EX/AFztf/SeOv0xHWvzO/bU/wCTg/EX/XO1/wDSeOv0zgj/AHqXp+qPo+H/APfX/hf5o8Nr6k/ZO/Z38KfGXwfreo69FdvdWl+LeM29wYlCeWrYwAc8k818t196f8E9/l+Hvib/ALCo/wDRKV+ocQ4mrhsFOrTlyyVrNeqPrM8qzp4VypuzuvzOm/4Yb+GH/PDVf/A5v/iaX/hhn4X/APPvqn/gc3/xNfRHHrRx61+H/wCsmZf8/Jfefnf1zEfzv72fO/8Awwz8Mv8An21T/wADW/8AiaP+GGfhl/z7ap/4Gt/8TX0Pn/aoz/tVP+smYf8APyX3j+u4n+d/ez54/wCGGfhl/wA+2qf+Brf/ABNH/DDPwy/59tU/8DW/+Jr6H/4FRn/aqv8AWTMf55feH1zE/wA7+9nzv/wwr8Mv+fXVf/A5v/iaP+GFvhl/z7ap/wCBzf8AxNfRWT600vgYzWkeIM1ntOX3i+uYn+d/ez5S+KX7G/w88J/DnxPrWnxX632nabdXVuZbosokjiZlJGORkDI7ivgqv1l+OhhPwU8d5YDOh3w5P/TB6/Jqv13hnEYrE4ZzxLbal17WR9jkNepUjN1ZN2a3JIv9Ytfstp5JtYf9xf5V+NSfeXjPNfrxpPj3w5e2sIt9e0u4OxeIryJj09mPoa8njahPEUafs4t2ve2vY5eIXzyhZd/0OooqC3uI51DRyJIp5BRgePXIqVmxwTzX4w8FXhvE+M62HUUAg96K4/ZTGFFFFZgFFFFAjjfi9Z/2h8K/F1mBkz6RdxgdeTA+K+Wf+CXGrPb/ABn8SaeD+6utFE5HqY541B/8jGvsDxNAt3ouqwnGJLaVORxgoRzXxL/wTNlKftFXw5AfQLkflPbGv3/w6qNxlDtJfiv+AbVlz5dWj5Jn6yDpS0i/dFLX78fk4UUUUAFFFFABRRRQAUUUUAFFFFABRRRQBGRukB9K8w/abhNz+z78RYl6v4f1ADAz1tpK9QrlPifov/CS/DvxJpWM/btPuLbHrviZf61EleLOnDS5a0JPo1+Z+Y//AATwuFHjbxTB/E+mxOOewl5/9CFfeKjalfnj/wAE/r0W3xdvYGcAXGjzKF9WWaFh+IAb9a/Q7flhX8ncbQ5cwcn1S/y/Q/Wccmqt+6T/AAHUUUV+bHAFFFFABRRRQAg7V+Zf7aH/ACcJ4h/65Wn/AKIjr9NB2r8y/wBtD/k4TxD/ANcrT/0RHX6bwT/vcv8AD+qPo+H/APfH/hf5o8Pr71/4J7f8k+8Rf9hMf+iUr4Kr71/4J7/8k+8Rf9hMf+iUr9F4o/5F1T5fmj6XPv8AdX6o+sB0oopGbb7mv5zjTlVlyxPzYY8nl9t1KwOB2NeL/Ev9qvwX8O7k6Xb3EvijxIzeVHpOkfvn8wnAR3GVVs8Ffmcf3a57TfA37Rv7Q4WaR4Pg74Tn5VWDPqLRnodoIkDDoQTAfY197lPB2OzBqThyR7v/ACMpTjSipVJKK7vr6Lc9d8bfFPwp8ObbzfEWvWGmZXesU8w85x6pGMu34Ka8bvf2zbHxFfzad8OvBviH4gXsZ5NlavHEAejZCu4H+8i/WvXvh1/wT6+F/hC4XUNctbrx3rBbzJLvXpjKjP3PkjCMCcn5w59zX0ZovhjTPDenQ2GlafbadYwLtitrSFYoox6KqgAD2FfrOXcAYOilKs3J9tkePWzihT0pRcn3ei+4+ILbT/2qPiOP+Jf4b8P/AA8tJBujn1KVZZgD0BX99g+xjX3rcg/Ys+Lnip0ufF3x21G0kY5ktNEtnij+gZZI1/8AIdfbIHsKbjpX3OH4ewGGSUaUb97a/eeTPOsQ/gSj6K7+93PjaP8A4JleCbyZZta8YeLtZn4Lme9iCsf+/RYf99Z966TT/wDgnR8FLJAtxomo37AY3z6rcA/+OMor6p/CkKEfxV7dPB0Ka5YwVjmebYxf8vH8nb8j5p/4d4fAw4/4pCfP/YZv/wD4/VS7/wCCc/wQuUKxeHL20Y5w0Or3RI/76kavqLn0oJ960+rUX9hfcZ/2ni5b1Jfez44vP+CZHw584y6Z4i8VaS+cr9mv4yAf+BRE/rWfN+wZ450UlvC/x08RWEScx2+oRvcIcdAdsyrj/gB+lfawyBS9etclTLcHV+Omn8jWObYqOnNf1Sf5nwnP8KP2rvBLSTWeveGPHltHxHbXCCCaQD1/dxjP1lP1rLu/2hPir8PpPL+IPwW1mCKPmbUNDJuIEHr8u9PzkFffuO5OBXHeOviV4O8AWa3PifxHpWiQvnY+o3McPmEckKGI3H2HNfN4zhXLK6blTUfTT8rHo0M3rVGoypqXomn+B8peDv2x/hh4xeOI6+2hXTHHkavCYNp95BmMf9917FputWOtWUd7pt3b39nJ9y4tZVkjf6MpIP4V4X8bf2n/ANmPxoZF1Dw7/wAJ5fuPKM2naQVuRjss8nlMB7q1fMt94d1SXW21P4NeBPiN4TSdhsllupPsxQHOMbMnP+1Mw9jzn81zPgrL4pyo1eXybufU4b/aUnKLh62t/mfo2N4ORzS7s14L+zlf/GaSS4t/iTp8UWmLDvtbybyBdPNvUBGET42hN5JZAScc9q963E9DX45mOC+oVnS54zt1i7oqpDkm4XTt1Wxk+K7kWegapcE4EVpM5J6cIx/pXxL/AMEy4TL+0RfNjKx+Hrk59M3FsK+vPjPff2f8J/GNznDw6PdsD058h8frXzH/AMEttGe4+L3izUxkpaaOlsTjvLOrD9ITX7P4dU3ySn3kvwRpVfJl1aXkl+J+oi9KWkHSlr9+PygKKKKACiiigAooooAKKKKACiiigAooooAQjNVb5d9tKp7qatA4FRv8ymgqOjufjZ+z7Cvw4/a5g0SWfZDaavqOjMc8EjzolGe+XVPxxX6QxfKClfnh+1hpsnwk/bI1bWLe3aOAahZ67AvTzMhHkI7HMqSj881+hFlPFdQR3UTrJFIodHXkMCMgj2IINfzTx/hfZ1oVbbpr7nc/Xa8/bUaNb+aK+9Fuiiivxg4wooooAKKKKAGvX5m/tof8nD+Iv9y1/wDSeOv0yevzN/bQ/wCThvEX+5a/+k8dfp3A/wDvcvT9UfQ5F/vfyf6Hh1fen/BPfj4eeI8/9BRf/RCV8F19G/sw+P8Ax7Fo2o+A/hroDan4n1W7N0+oSgG306Dy1TzGyCoOQ2GfjIACuzba/Wc2y+pmOHlhofFJr80fTZ7Z4SV3ZJrVuy3PtL4s/HPwh8GdMFx4g1H/AEuRd1vplth7qfkjIXI2rwRuYheMA5wD5doHgH41ftblbjVZpfhT8O5+Vt0Vjf3sRz1B2sQRxltikMCEcc1658CP2LdC+G+oxeLvHN6fG/j6RluJdU1Dc8NtKMH9yjZyVwAJH+b5QVCAla0/it+3Z8KfhZLJYQam3ivW0fyxpugBbgh+RtaXIjUhhgruLD+7XRk3B+Dy2MZ1bSn5/oj8bq4+Um6eEi5P+a23p/mzsvg1+zH4B+A9oi+G9BjfU9myXV7399eTZABzIR8oOBlUCrnnbXrTPFAvzbYh6V8Vf8Li/ai+OTbvBPgGx+GuizfKmo+ImLXKn+8FkUHBH/TBh6MetWk/Yp+KXxBb7T8SPjrrt2s4IuNM0TfBBzn7vzCPHJ/5YjjjpX6HFKC5aUNPuPDq0XJ82IqJN76tv8D621vxtoHhmBptW1rT9MiHWS8uUhAz0yWIrkrr9pn4U2LbZ/iJ4YiPTDaxbA/+h14h4f8A+CY3wh0lg2oJrGvt1Jvr8oT9fJWOuut/+CfvwJtkCjwKJMDGX1S8Y/rNV3qvaKXz/wCAR7PBR3nKXokvzZ6FaftK/Cq+OLf4ieGJT6LrFsT/AOh11eieN9C8SwrLpGtafqcZOA9pdRygkdeVJrxS4/4J/fAm5Uj/AIQUR5GMx6peL/KauO1//gmT8I9VYtYx6xoRPQ2WoFyv085ZP1p81RfZT+ZKhg5bScfVJ/kz63jmik+46mpGbjrj8K+KX/YQ8beFHDfD346eKNGghX9zYaiXniJAwAdkiJjtzGcelV5dX/a9+EeXv7bw38UNPT5naIpBcBByQMCD5iOOFf6Go9q4/FFr8RrBQqfwaib7PR/jofbyvupSp9cV8ReBP+CnPhG+vm0/xx4c1LwfeJK0UssR+328ZUkHcUCyA8dBGe4zxX1R4A+LvhD4qaZ9t8J+IbDXrcBS/wBknV3iJGQJEzuRv9lgD7VVOvSq/BK5hXwGIw/8SDS79PvR2nIHvXl3xp+Png/4DeH/AO0/Fmprbu4b7LYQ4kurxlGSsUecnqAWOFXI3MAc1x/7Un7UNj8BtEgsNPtv7d8c6ufJ0jR48sXcnaJZAvzCMMQAB8zthV7svhHws/Z21LXfEDfET4uXf/CTeNboiRLS52yW1gMkqgUZRmXJwoGxCeAWG6vm86z/AA2T0eeo/eey6s9DA5b7dKpWdo9O79Bmo/F/49/tOMf+EVtx8KPA033L+f57+6jI4ZDjcMjBHlhAOf3rVP4X/Yt8EWly+p+K7nU/HOuSnfNe6xduFd+52qwY59HZ6+ghuH3Rmng5/wBkV/POa8aY/Gyfs58key3+8+uhTjRjyU4qK8t/m9zE8N+BfD3g+Ix6Homn6UhHSytEhz9doGa3CMjnmmKu7vTslRXwtTH4mtJyqTbb7s1bbd27sdx6UUUV5/2gPFf2v9X/ALI+AHilhIElukhtIwereZMgYD/gG4/QGuZ/4JS+G5IND+IHiFgfKurq009M+sMbyN/6Ur+Vcr/wUJ8TCy8HeGdAU/vL6+e8fB/ggj24P1acH/gPtX0T/wAE7vBw8MfszaJcvE0NzrVzc6nKGGMhpCkZ+hijjI9jX9P8BYT2WCjO3xNy/QjNJ+wypr+eSXyWp9RjpS0UV+un5gFFFFABRRRQAUUUUAFFFFABRRRQAUUUUAFFFFAH5vf8FT/h6YtW8G+NIYcpMkukXcvYEfvoB+X2k/gK9R/Za8ZJ43+CHhm6aQSXVlb/ANnXAByVeD5Bn3KBG/4EK9U/bM+GDfFX9n/xRpltB5+p2sI1GwVE3OZoD5gVR/edQ8f/AAOvh/8A4J9/ERbXWdc8IXE2I76NdQslJwPMTCSgDuWQxn6RH0r8n45y54jCOcVdx979H+Gp+n5TV+tZbyfag/wZ900UUV/LTNAooooAKKKKAIi5U89K/ND9tH5f2hvEX/XK0/8ASaOv0b8ReJtO8J6Le6vrF1Hp+m2cZlmuZWwiKP1JJIAABJOAM5Gfjzwr8GG/a9+LOv8AxN1eKfwx8LbdkD3t24ikvY7eNUYIxwEXCEu+SE5UEsCV/XeB8DXqV5VYxfLa1+l7o9DL8ZTwVSVerpFRa9W7WS8zx79m79mHxN+0Xr5S0DaV4atHC3+tSoSgb/nlCDjzJMYJAO1RyxyVDfdmu/FT4QfsM+Fbfwd4bsm1nxM4XGkWDCW+vJio2yXUuDtLEjGecECNCowOA1X45+IPiRcP8IP2YtGi0zQ7CIWt54sSPyrWzjJOfJbB25+bEhBkc7yi8CSvdv2fP2PvCPwPJ1e5V/FHjWdmlufEWppum3sDvMSknywcnJyXbcdzEYx/RVGh7PSGr6y/yPmc1zWeMkpYltQ6QT1fm+x4tbfCb47ftdML34ja3L8NvAUx3J4Y0wFbqeIkECVTzkj/AJ7Zwy/6lc19JfCP9mH4dfBaCH/hGfDtvDqKptfVboefdycAHMrZKg4yVXauegFeuxoFGF4FVpr6G1DFnRAoyckAAV2xpwg+Z6vuz5OeLq1VyU/dj2Wn39yeONUGAm36VIOO1eMeMv2uvhF4ALpqnjrSTPGxR7exm+1yow6hkhDsv4gV5NrP/BTH4YwXZttK0zxP4hPRH0/TlUN6cSyI3P8Au1M8VRh8U0vmTDA4mqrqDa72PsPOfajOPevi+T/goLqt4u7SPgp4yv4z913t2QEf8AR/ali/4KD6rZrv1j4L+MtOhH3nS3Z8D1+ZEH61x/2phNvaI6v7Ixf8v4r/ADPsz+GlPAr5E8Of8FK/hbqFx5Os23iHw0wOGOo6duC/UQvIf0r3L4e/tAfDz4piNfCvi7StUuHUuLOO5VbkD1MLYkUfVRXXTxFGr8Ek/mclXBYikryg0u9tDsdV1a00HTrzUb+6istPtYmnuLidwkcUagszsxOAAASSegFfBXjT4m+Mv21/El9onhO9ufC3wdsZTb3mqqpS41dscoAcHaQRiM4AVt0mSVjHVftp+NNR+LXxD8O/Anwxem3jvguoeIbuLnyrVTuWM4Popcqcbj5IzhjXrHhPwtpngfw5p+haPaJZ6ZYxCGGBOwySST3ZiSzMeSSSeSa/NuL+JXlVP2NF/vJfgj6XLsDGhCNaorylqk+i7+r6HKeC/gN4C8C+HG0TT/DllPaSoEuXvYUuJbrHeVnBLc5IH3QTwAOK4HxX+xl4Qv8AUhrHg++1HwFr8ZLw3ujXDhEY9wm4FfojoPrX0GccYprBZvrX4FQ4jzCjVdaNWXM/P80e77SWur136/ejwX4Rfs76roHjrUPGvxB8QDxj4qVVtdOvHLMIIFQKJCGAxIRlcDgfMdzM5I97QYGMYFAGaUjI5GK48yzbE5rV9pXld2+RGrf9aeiHUUUV4BsFFFFABjbTCTk9hQxyRWH438S2ngvwtquu3xxaaday3MvTLBFLbR6k4AA7kjvXdhaMq9WNOCu20l8yUm2kt2fAf7Y2u3XxF+P6+HNLBuJbFLfR7aJGyJLmUhyB775VQ+6e1frD8NfCNr4C8C6B4esyTa6VYwWURbqVjjVAT74Wvyv/AGKPBd58av2pLfX9VT7RFpsk2v3zlTtacufKAI4DebIHAPURN6V+uqKAcDoK/snIMGsJg4QXRJfdv+J4/EtZQdPCxfwq79WWKKKK+mPhgooooAKKKKACiiigAooooAKKKKACiiigAooooAp3EZnj8o8qwr8dPjF4dvP2T/2q7mTToTHYWl6uradGvyiSymLboR/sjM0OTzhM981+x+4FhXxx/wAFHfgaPHHwvj8Z6Zb79Z8Lb55di/NLYtjzwfXZhZcnoFkxy1eVmOGWKw8oNX/y6n1HD2OjhsT7Op8M1Z/PZnpWgazaeI9GstVsJhc2V5BHcwTL0eN1DKfxBBrR+8K+Rv2EPi4NY0G68E6hPuvdM3XNhvPMlszZdAf9h2yO+2QADCnH1xn56/j/AD/Lp5fjJxe19PNdD66tTdKrKL6DqKKK+XIGj5Tj+GquoahbaRZXF7eXMVrZ20bSzTzMFSJFBLMxPAAAJJPAAqyTsjx1r5C+Mfj/AP4aA8Xal4K0zVTo3w18OgXnivxGGxFtVuIUOCGJZSqLg73BIDKnP1/D+S1c1xSgl7u8n2X+ZEY8zbbslu/66sNQ1E/tX+JL/Vtb1CTw78CPCsplvL6ZzB/aUq44zwcnIAA5RWAHzuMbGm2vir9ty9tvCXhG3n8B/APRHWCSWCPypdREeNsar0OMDCcon3n3uEUZfww+GuqfthajpmnWmnzeDv2e/C8vk2GmQ5jk1J0JyzHOWdiWLuSdm5gC0jO9fVvxF/aA+FX7K3hu00WSaGzntIFSy8PaRGr3BQcLiMEBFPPzOVBIPJNf1RgMHhsuw8aVNcsY7va54uKrzc1TpLmktktUvN+Z6R8N/hn4b+EPha28P+GNNh0zTIBnZGMtI/ALux5dzgZZiSce1cb8Yf2rPh18EFli8Q+IYZdWVcro9iPtF43GRmNfuA9mkKr7180an45+PP7T0rCxY/CDwVPgrKCx1G4TjkH5ZO2QV8oEHG5x16r4X/steAvhmyXEWnf23rQIdtV1bE0u/OdyKRtQ55BA3erGvn824xwWXJwpvmkuiMKeVcz9piJ3b1aWr+bMnUf2rvjV8Zd0Hwt8Ap4U0SbKp4h8SHLbT0kRDhOPRRMKwpf2V/FPxMb7T8V/idrniYu3mNplm/kWiPn+EMCmP92JD6dq+l9u3qc0mDj5eK/Hsy47x2KbVFqEfI9qlQpUVanBLz3f3s8s8Mfst/C/wkubPwjYXEox+91BTdsSO/70sAfoB9K9G07SLDR7dYLG0gtYFGBFBGqIB6AKAKu7PelwtfCV82xeId5VZP1bZ0cz6tsNi9dvPvRtXrt59qdRXH9dxH85Rmax4d03xJam21TTrTU7Y9YryBJUP4MCK8e8Z/sb/DTxeWmh0d/D99uDLdaPIYCpHTEZDRjn0UH0Ir3P6UjFvWvQw2dY3CNSp1ZL0en3Cu+jPD/gf+ztcfCXxp4k8Qar4gl8U3mowQW1vqF5v+1LEmd6SFmbPCQgEN0ToAAK9x2k8dqYSCuBTjw4rDMMyxGY1XWxEuaTSRMryd29f8h1FFFeOUFFFFAwooooAKKKKAGE5+Wvkv8Ab3+Ji6R4X07wRaSgXWrOLq9UHlbaNvkUj/blGQf+mRHevqTXNWs9A0u91O+nW2srKF7ied/uxxopZmP0Az69hX5yeGtI1X9sj9pmGGZJo7DULnz7kKTmz02LGVyAQG2BUBxgySA9zX6twTlMsTiFiJK8Y/m9vuOrCRjFyr1NIwV369D7d/4JwfCSTwB8GX8TX1uYtT8VSi9+YYZbRMrbqexDAvKCO0wz0r69SMACs7R9Nt9F0610+1gS2tbaNYYoIlCpGigBVAHAAAAArUwN2a/qGlBUoKC6H5hjcTLF4idWe8nf/IkooorY4QooooAKKKKACiiigAooooAKKKKACiiigAooooAaDVDULKO9tpreaNZYpVKPG6hlZSMEEHqOelXyOKARigpPld0fjT8b/h/rP7IH7Rcd1oqOmlpOdR0WZ8+XLbMcSWznJJ2gtE2TnaUbjcK++/h/460z4i+FtL8R6TIXsr6ISBWxviYEho2x/ErAqe2RxnOa6L9rL9ni0/aC+Gl1psSQweJLEtdaRfSjAinC42MRz5cg+VuuOGwSgr87v2WPjXefAz4gXnhPxSktlo95dtbX0N0dradeKdhkYHoMgI/TgK2TtwfyDjLIHjaXtaUffjqvNdV/kfqGCxSzTDJ/8vIKzXVrufowTikK4HFNEgccHOeeOR9a5D4r/EfTvhR4I1HxBqLAx2yfuod2GnmbiOJfdmwM4OBkngGv51oYGrWxEaEVeUnawRjKUlGK1Z5P+1P8aLrw3Z2/gPwxcxweKtbRvNu3kESadabWMk7yZxH8quS/8CI75GFz4X8MvAul/FDTP7NfV38PfAnwrOLnW/EN5m0fW77ADOAeQW+VY4+WijKZ/eOBXhmpeO9S8aeJdWvtXmurq58QTqb82OBPcRhlKW0ROdiEqijhsbE+VgoU/Wfw4/Zl1z4mWWi3vxHH9heFNMiC6N4I05mihtkzndMclt7ZJdmJmYudzrjbX9FYCWC4ZwKVWXvde7fZeR6uLwf1elGDkk3u93fyXft2Om1D9oTxj8XbSPwJ+z3of/CJ+DbBPsUniq8i8lI41AAWBCD5eR04aXDA7YyN1dZ8J/2X/DXw31I65qLy+LfF8shnm1zVsySeaTktGrEhSTzuJZ+vzYOB61pGjadoGlxafpllb2NlbrtjtrWNY4o1z0VQAB1J6c596+R9C8WeJvj/AKprviab4nSfDfwjZai2n6XBFKsHnlVDkyMZE3HYyMQS2SxA2heflcRnOL4h9p7KfJShva7bvstNdTyKFGMYS9mrJbt7u/d7n2TuAzk81zx8d6Gni+Pwub0Sa61ubr7FFDJIyQ/35GVSqA4wN5GSQBnIz494e8YajP8Atd+IdE/ti6udCj8Px3MNmZ2a3Dn7P+8C525IYncP7x9a8y+AHxJ1bVf2iNU1G7v55NB8XLqDafHI3yFbebMX/fEUbKCegbA6185S4YlUc51JX91NdNXdro+x0xws5KUlskn9/wDwD7QbhaYzclc8V8KXvxN+JXiPwZrvxl07xZeWOnaXra2kHh4j/RGtcoBvUHDEmZFJK7uGOc7ce5/tG/EK+tf2bpvFHh6+utJu7tbKeC4tpSkqJMyMQGGMZVsHFeXX4XnRqUoe0T55Wdr6PTR/eS6Mk4q6bbt6PzPeshRwaacrn0r5N8J+M/GHw1+K1p4G1jxJe+KLDXtFk1Owur/H2m2lWCVyvmckj9y4wcj5kIxg543Uvip4wj/ZO8G64viXVF1e68Sm2n1AXcgnlixc/u2fOSvyrwSR8o9BXc+EKqaSmrNqzs9U03+linhpxas072/E+5chs76XoMHmvlnW9f8AGHx3+OXiXwr4d8T3nhHwz4ajRJrmwH7+4uCcEFgysBu3gDdtxHyMtkfTGkWcmmaZZ2ctzLey28EcT3U3MkxVQC7dfmbGT7mvnsxyV4Lki5pzau4pbJ6q5jUpuna71avbsXxgDikDBhn/AOtXjX7V/jS58FfBPXbzTtYbSNYle3ispYpxHOzGeMusZBBJ8veSF6KCegNeTfCP4jeJfCXxP8D6Je+MJvGfhfxdpZuYri8kWWS0ugjGSMSjJbbJGUKkgDfgjcpJ9DA8M1cXhnXUkrN2TvrZXdnt/wAMXToTqQ5l5/grs+nfC/jvQfF93qdppN6Lm80ycW17bPDJDLA5GQGjkVWAODg4IODgnBx0AX56+M/hB8S9W1P9p6/1G5uZbrw/4juNT0/TlJJQJalZIyPYIuBjPLH1rF1P4l/ETxb4Z8W/GHSfF91pWl6DrMdjZ6DGD9nkt98a/vVzh2xNGSWBJ+fGPlx69ThGUqnuSUVZPXXV6W0S6mssLOL3tdLfu+h9yEbmYHpT269cV4l8Whrnj/4J2/i3w/4lvvCj2+ltrxFkW3Tp9lMogZgy4GSOcHkZxXjfhPxP4w8JfsreIfiPqHjjU9ZvdZthaWNpdSuWspftT25eKQucsR83CqRt6nGa8+lww6tNTdRKXMo2s929vu1Mo0HNJqSvdK2u7/4Y+0OpIzmgrkZr468OfHbxV4H/AGdPGs2qapJqPjLRNbm0SG6u3851kZlw5LZ3bP3xXOR8gBBANa/w01/xz8Mfjj4R8KeJvFV94msPFOlfbJBfsWNrcBJHKxEknaDHtwCARJyuVBq6vClWnGrNzV4Xsu6Su2vkzV4aor6rS/zsru3yPrGiiivzs5xOopgz+FObrXlH7Q/xws/gp4Mlv/3Vxrd1uh06zc/62XHLsByY0BDMRjqq5BYGvYy3AVcfXjQpq8pDpwlUmoQV2zwf9un42fZ4U+HumT/O+y51h0I+VeGigPoT8sjDrgIM4Jr6A/4J8/s+/wDCrvhu3irWrUw+JfEaJOUlTEltaDmGI9SrNkuw4OWVSMpXyh+xn8AL39oz4q3PjDxRG+oeGtLu/tV/NdJvGo3pIcQnPDKCQ7jkbSqkYfI/WiKBYY9iAADpX9acPZRTy3Cxgt1+L6v/ACPLz/HQoUY4Gi7veTXfsWsClpB0pa+xPz8KKKKACiiigAooooAKKKKACiiigAooooAKKKKACiiigAooooAgdRuHNfCn/BQH9k6TxdZ3HxN8H2nma1aQj+2LGFPmvYEXAmQDrLGowR1ZAAOUCt92fxCovKjeMqRlW7GsatKNaDjLqehgMbUwVeNWD1XTuuqZ+ZH7Hf7S8M1ta+AfFV4FmUCLSL6dsiQfw2zsejAcITwR8mchQeU/al8Y658cfitb/DzwhbT6paaNI0Zht+Fmu+ksjkkKqx52bmwFO/nDCuz/AG4v2M5vBd1qHxF8B2TSaCzNc6xplupzYNyWuYQP+WWcl1HMfLD5CdnI/s2ftTeFPA2n6oni3S/J1u5dHl12ytw818oGB5+CDvHXcOHLFmG8sz/k+Y5NHLsRPGUKfNO2i6XfU/WcLUpYqH1zCxu+sez72PeP2fP2VtF+EEUGramYtX8VFPmvCp8m2JHKwKRxxwZCNxGfugkV70Cq+5r55H7c/wAMiPluNUx/15H/AOKqUftw/C9Rkzar/wCAJ/xr8izHBZxj6rnVhJ38tvJHDW9rUm51Lts+gQikNkZA9f5V+efiv4ca/wCB/Aviv4dTeCta1qU6ut/oGtWFo80W1iiSbimQC0SAYwSGZsgYBr6IH7cXwz8wj7RqmD/04H/GnH9t/wCGBXDPqmD/ANOJ/wDiq9TJKOYZVzp0nKMrO1mtVsKnGcL6Np2OCbR/Enh74z+LvEFro2phY/A6wWs0dlKyvdCG3CxKQpy4cYKjJG05Awccn4M+Dvjz4eT/AAY1+eW71KwS9dJNLj0wq+kw3LfvjIy5Ztyu5O8DaRjvivZZP23PhfKADNqmf+vE/wDxVOP7b/wvO1fN1XH/AF4n/wCKr6OOPzGKSWHeyT80k/I6o4irFcqT2s9OiVjwf/hDvHvhv4ceIfgrB4R1S+ub/XUmg1dID9ie1BjIcygbR80KNkngMwOCuD79+0v4LvE/Zol8NaNZXOqT2SWNtFFbQtJI6ROilgqgngLk46VGv7bvwu5Kzatn/rwP/wAVTD+2/wDC8MS0+q/+AJ/+KrgxFbH1alKr7BrlldpJ6vTX8DnbnKSlyvR323ZyvgXwl4g+Mvxt07xjeaFqfhfQfD2iNpdqdUg8ma7meGWNnEZ52j7Q5yMj5F5ySB5fpng/xrrvgXwz8H7nwdrNjdaX4mN5c6rJbkWaW4DguJcbTjzXbIJBCrtJLAD31f23PhgHbyp9VDH/AKcD/wDFVzFn+1Z8MLP4gX/iY+IPE0yXNmloNKktmNlEQwPmqmeHOMZ7bn67uPVpY3HSlNzpNJJcqs3Zq/53LU6l3o7aWVtmv+HIGXX/ANnv9oPxXrq+F9X8SeFvFIW487SYDPLBMPm2sBwMM0gwxGVZSCSCK998VeCtM+Lfh/TotTOrabDmO8SO2ma2nRmjI2SY54DEFexHtXmH/Db/AMMPvCXU8/8AXgR/7NTT+3N8Mt/y3GqY/wCvA/418rj6GYYuUKsKMo1Iqzkr62Wmhz1Izq2kk00rX9DR/ag8CJc/s56jo+l6ZPrN5p0VpHYfujc3SBJooy6kAsXMe4Mw5ILZ4JrxTwzoHiPxB4k8P+JtO8E3/h7RPA3huYW0F1YmF76/MEmfKiUZbdK+7IBzsJJDMBXrf/DcHwyyx8/VD/24n/4qhv24fhiDjzdV/wDAA5/9Cr0surZlg8P7GVGUndu7v1tfT7zejKpShypN76+qSZ4b4U+DPjzwBpvwl8UyyX95bWmrlpNGh0xhPpsU0gM7OyguweOPJ3ABSQB15bceEfGfg3wL40+DVp4N1jU5NZ1yOex1aGEm0aDfG29pPurkQx5ycLucMVK4Pt5/bh+GIX/X6r/4An/4qpf+G4PhjuP7/VMH/pwOP/Qq9F5hmMl72Hb69Vqndfd+Jq61SW6v8uzuvuO78QeFptB+AOreGrRXvprPw1Np0SwoWeZktDGoVRkksQMAZ5OK+bbzwL4q1r9nL4R+BoNI1OwurzWppL2V7CRhYRrdShXnUgbV/fBwGIDBOuOa9YP7cXwwAP8ApGq5/wCvI/41T1j9tD4Yanp9zam+1uzWeF4ftNvaFJYtyld6Nk4Zc5BwcEA152Xzx1HSpRk25c12nva2xyx9pF6J7326o8f1n4GeNP8Ai7/hW4S912+nax1uz1Y2JtoL+eM7plTHyCRluHG1Ty0fGOcd58O7bxN8X/jz4S8V6l4X1Lw9pnhXR/Iun1S3aHz7sxyKRFuwSN0gYeyHOCwFaPg39rz4Y+DvC1jo51rxDrEtpFsN5qNm0k03zE5Zt3OM4A7AAZOM10DftvfDHaAJdVDf9eB/+KrvxmLx9SM6caDbaaUrNbpJu3mbTq1JJ3i7vS+1tEnp5o+hMe9N2n1r58/4bh+F/wDz31X/AMAT/jUE/wC3N8MokcpcapIVGdq2RyeOgywGT74Ffmy4dzCcv4cvuOdUKkvhi/uPXviL8Q9E+F3he88Q69c/Z7G3GFRQDJPIR8sUa5G52IwBwAASSACR+fmkaT4z/bZ+OaQQD7KJcb5OXt9KsVbk9tx5OBxvduwyVZ4o8R+OP2yvi1Y6Lolizgsy2Gnbz9nsIMgPPO4Bxxgu+CSdqqCSqn9P/wBm/wDZy8Pfs6+CYtF01ftmqXG2XU9XkTbLeTAdSMnYi8hEBIUdyxZm/dOFOGll8Pa1Feb3fbyX6snHYunk9De9WS0X8q7s6z4VfDHSPhJ4J03wxoFv9m02wi8tAxBeRictI5AGXZiWJ4ySeBXbbfmJpe/BpdtfrSSSSWx+WzqSqSc5u7e5JRRRVEBRRRQAUUUUAFFFFABRRRQAUUUUAFFFFABRRRQAUUUUAFFFFABSUtFAFW4jWdCrAEGvzd/bC/YKn0S4vvGnwx09ptOcma+8O2seWtz/ABSWqDqh5JiHI/gBBCr+k2GJ9qCgZdrDPtXPXoQrx5ZI9bLsyr5bWVWk/VdGuzPyh/Zt/aysdPFp4c8fRQTWgAitNceNWeLHAS44JZewkHIwN2Rlh9r2FjpOoWEVza29pcW8yCSOWNEZHUjIZSBggggggng151+1V+wRpnxUnvfFPgZYNA8WSMZri2I22moMeWLgD93Keu8AhjncCW3D418A/Gr4j/st+JJ/Cuv6fdfZLZz9o0DVCVKAk5kt5BkKGOcMu6Nsk8kgj8j4h4bxFW9XDStLtfR/5M/SaNehm0Pa4eXLU3lFv8j9Gf7B088/Y4P+/S/4UDQdMP8Ay5W//fpf8K4j4SfHTwl8YtPM2h6gDexrun025xHdQjgHcmTlQSBuUsvOM54HooUFvWvwzF/2jg6jp124td7nLP2lOTjO6aKP9gWH/PnB/wB+V/wo/sKw/wCfSD/v0v8AhWhRXm/2hif5395PNLuZj6PYKU26bbf9+l/wrI8Pap4U8WG4k0W80jVRAwSZtPlinEbHJAYoTjIBIzjODXSyZ8l93Ar8+P2V/i9rfwwsPE0GleBNa8ZpdXUbvNpaOy25VWAVtsb4JznkjgV9jlGEr5ph6lSNR80bWV7J33vf0OijSqVacpQesbdd7vu2fcmnar4T1PVrrSbO70q51G1LC4s4JYZJoNrBTvRSSuGIByODxXnvjT4l23w++JGn6DqWkaBFoV5GJDqT6tbW9xbg5UNJbS7SU3gjchb5QSORtrxD9kTWJvEX7RXxJ1i6sp9MnuoLi4eyuQRLbM12hMbggYZc4OQOQeBXmXxV1TSPjH42+K3iS61yxtH0qKKDRLW5u1ja5EUoVjCpIL7oopWwAfmnXvX1uEyqUcTOlOTlFRV3rdN2taz6anRRw0pVHGTdklf1drH6JPo9gnzLY23P/TFc/wAqw9X17wZ4e1GDTNW1LRtN1C4CtDZ3c0EU0oZiq7UYgkFgQCByQQORXP8A7NXj4/Eb4N+HtSml82/it/sd4WbLGaE7CW92AV/o4r5p/ay8GXPxM/aY8P8AhuzcR3l3oDC3LEBTKn2uRFOegZkCk9g2e1fP4LAVa+Pq4SrVcVFNtp9vXoZUqLqVJU5S5eW936H15rmp+E/DDwf2xd6TpRum8u3+2yRQec4xlV3Y3EZHAz29azfiTrek/D7wlqGuT6daXDWyfurd5YLcSyE4VDJIQqgnkknIAJAJAB+IfHnxRvPif4I+H9tq/mJ4k8Oa1/Z2ppOCs0mQnlyMCMhmEbq2ed8bcDIr0f4iWyfGz9sq28FeIpZZfDGkw5jsBIyLJi1WduhyC7uAWGCUQAEYBHuwyWeHnCdSq2opuS8la1ttzX6vOHK5N2s2/RdvU9r+DfxU0z4nXF9p95pOjWOo2ipKv9malbX0U0bKCSGTDKysSrArjPIJ7d/PqPhK012DQZbvTE1qZd0WnSSRLcyLgnKxk7iMKxyAeFPoa+T/ANrf4aaL8GZfC3jXwNBF4Z1aHUPs5SyyiOQhdX2ZwMbCrDGGD4Oa0dcv21P9tX4eXkkZhkudHinaLn5C0NySvP1x+FKvl8cTF4mlOUYOLklrdNd7t3TG6KqJVKcmotN280fXH9g6f/z5wf8Afhf8KP7C0/8A58oP+/C/4Ve596dX5S8diubSb+887ml3M/8AsHT0/wCXK2x/1yX/AAph0bTnH7q0ts/9cl/wqa6v4NOtJbi6lSC2hUySSysFRFAyWYnGAACSeAAK+VPjd+2/pnh/7VpHgER6pqYBR9XkGbWA9CYlP+uI5weEzgjeCRX0GWYXM8yqctNt930XzNaNOrWlaKbf4fM9e+MXxY8E/BPR2u9YjtrnUJlJstKgjT7RcHoMAj5EB6u3A5AycKfh+00/4g/tk/E+Oz0qwTEeAIo1MdhpVuTyzkDqcEk8u5GAMAAdX8Df2V/iF+1V4gPirxBeXuneG7iTfda/fgvPdAdVtlb7w/hD/wCrUZxu27K/T/4UfCLwv8GPCFv4e8J6WlhYxnfI/wB6W4kIAaWVzy7nAGT0AAGFAA/oPIcg+qQTqPmk92/0XQxxmb08qi6dCXNUejfRf8E5X9nT9mzw9+zj4W/szR1N9qt1tfUtXnQCa7lHTgZ2RrkhUHCgk5ZizN7Ng+Z7UBeVpuRn0r7+EVBcsVofmlevVxNR1KkuaT3bLNFFFWYBRRRQAUUUUAFFFFABRRRQAUUUUAFFFFABRRRQAUUUUAFFFFABRRRQAUUUUAFFFFAERbI9q8w+M37P3g7476EdO8VaSlw6Bvs17CfLurRmAy0Ug5U5AJHKttAZWHFeodRTCgIqXFSVpao0pValGanTk4yXVH5P/Gj9hL4kfBDVX1/wPLeeJ9GtZDLBdaXuj1O0GeN0afM5Gcbos55JVBUHwn/bt13w4kWneNbA6/Zodh1C1VYryPHXepwkhGAP4G6kkmv1m2bxhlBFeGfGf9j/AOHHxvaa61jRl0/XJBxrOlkW93njliBtlwAAPMVsDpivlsy4fwuYQ5ZwT9f0e6Pt8HxFGrFUsdDmS+0tH8+5xPw8+NXg74n26P4e1y2u59u57Nz5V1H67omw2B0yAVPYkc13Zl49TXw38Uv+CcPxH8B3Lah4N1C28XWUTB40RhZ30fXorNsbAA5VwSei9q4DSP2kvjF8EdQTSfEf25yo40/xRaP5pGcZWRtspHYHcV9B6/j2acATg3LDS07P/Nf5H0NOnhcUubDVU/J6M/SHPnhgRjdXh/7MfwG1r4I2HiS21a+sLuTUriKWI2LOwUKrAht6r/eGMZ781534N/4KCeH9QVo/E/h2/wBLl4Bn0+RbmIn1KtsZfoNxr2Hw3+0/8L/FLAWnjCwtpB1TUS1mQfT96FB/AmvmFgM1yunOhGm+WVrtK+22qKlRxFGMocrUXa+l1pqtThvCf7Pvi3wh8QviX4ostS01J/EdteR6b+8lDW8ssu+N5f3eAF6naWORgcc1a+Cv7JHh7wh4Km07xhpGj+ItZnuJJZLwweYI4yAqojuoYABd3QYZjj1r3LS/EOma9AJ9Ov7a+gP/AC0t5llX81JFaBcgFhzWNbOM1jFw5eVu12lZ6KyRk61dJq9m7eW2x4f+zJ8EvEHwOi1/S9T1Kx1LSbu4S4s/srSeYj4KOXDKACyLFnBOChHIq34p+C2r61+0p4W+IFvd2SaPpVkbWa2kZ/PdsXAyoClSP3y9WHQ8dM+y7w2GFL52eK4HmmPliJ4hxXNOLi9OlrfeZ81Ryc29WrM+W/jT+yBd+OvihbeL/DF5p+mx3EkVxqFrcl13zo4JkTYrA71HIOPmBOTuOOm+OH7PGoeKPGtj8Q/B2vxeGvFmnqC806/uJlQYVmYA7SEJVsqysuAQADn3wSkTHOAAM5zwK5LxD8U/B3hzzk1rxPpNgQCGhub6IORjkbCcnjtg162GzTNJypx5G+VW2vdPdPvojWNWvNxW/KrLro+h88+GPg34i/aO1bSvE3jvxzo3iLw/pszpDY+H0bypHBXejEomzcQu4kMxXG0rkMPRvEPwN1jV/wBpfw78QYLuyj0nTrUQSwMzidiI5l+UBSuP3i9WHQ8evN3n7W3wc+G+ntY+HIZLq2V2cWmiWHkxb2OSxL+WpyQORnoMdBXj3jn9v/X9RR4vDOiWmhocgXV9Ibqb2IUBUU+xDAe9fTwo5tjakvZw5KbTik0lZPfRa3Z2QpYqT25Y2aV0kkmfdV7qltp1rLc3VxHa20KlpJpnCIgHUsxIAA9Tivn34q/tteCvBHnWfh938WaqmVAs28u1Q/7U5BDDv+7DDtkV816R8K/j3+1LeQXE1lrOpWEjCRL7V3Nlp8YP8casFUj18lGPsa+oPhB/wTC0HShBffETWZfEV2BubS9OL21opxgq0gIlk9QR5foQRXr5XwFCLU8Q+by2X+bOCtWwOC1rVOaS+zHX72fKd34u+MP7XHiBtG0y0u9WgVwx0zTE8iwtR1DTOx2/wkhpWJzkLyQK+vf2e/8AgnJoPg6S31r4iTQeKtZT510tFP8AZ0DZGNwYAzkY/iATkgoSA1fX3g/wRongTR7fStA0mz0fToM+XbWUCwxr6naoAye57nmt8RhRxxX63gcrw+CgoQitOysvuPlsdxDWrxdLDrkh2W79WMtbeO1jWOJFRFG1VUYAA7VaBwKMYHvQBxXsnyTd9WOpMClooEFFFFABRRRQAUUUUAFFFFABRRRQAUUUUAFFFFABRRRQAUUUUAFFFFABRRRQAUUUUAFFFFABRRRQAUlLRQAwjI5rnvEfgrRPF+nSafrek2WrWEuN9te26TxN9VcEH8q6LH400gnmjfRlRnKDvF2Plzx9/wAE7vhB4z8yWw0m78LXjtuafRroxj6CKQPEB9EFeD+LP+CVWoIZpfDnjmORc/u7XVdPIOPQyxv+oQV+jYG0UY3d65J4SjU+KJ7dDO8dQVo1G156/mfklrn/AATm+NGgkS2UWkauynK/YNRMb/8AkVEx+B/Gs6D9nT9p7w5GVttI8TWsY4AtNeiYY9hHc5/MDiv192ZHFBXjgVwVMpw1TdHqw4oxSXLOEZeqPx5fwD+1FbEIbTx2eM/LfSOPzEh59qmh+E37Uuq/J9j8aENg4m1gxDB9d0wH4HpX6/fZ4z2BpfJjHYVzrJMKndRX3I1/1ordKUfuPyF/4Yp/aI8VzhdW0O4VSR+91XWoJQPf5ZZDx9M12nhv/gl78RdSnj/trxJoGkwNyxtBNdSL/wABKRg/99V+o+33pfpXXDK8NDRI56nE+MkrQ5Y+i/zufDfgj/gln4O08RS+KPFGta7KrZaKzSOygcehXDvj6ODX0R8Pf2YPhb8L7qGfw74M062vIW3R3s8ZublD6rLKWcfga9bWPbxQVB9674UKVP4YpHi181xmIuqlRtPpey+5CpEsY+VQKfiloroPKCkwKWigAooooAKKKKACiiigAooooAKKKKACiiigAooooAKKKKACiiigAooooAKKKKACiiigAooooAKKKKACiiigAooooAKKKKACiiigAooooAKKKKACiiigAooooAKKKKACiiigAooooAKKKKACiiigAooooAKKKKACiiigAooooAKKKKACiiigD//Z"/>
  <p:tag name="MMPROD_TAG_VCONFIG" val="PD94bWwgdmVyc2lvbj0iMS4wIj8+DQo8Y29uZmlndXJhdGlvbj4NCgk8YnJhbmRpbmc+DQoJCTx1aWZvbnQgbmFtZT0iRk9OVF9OT1RFU19URVhUIiB2YWx1ZT0iVmVyZGFuYSw5LGZhbHNlLGZhbHNlLGZhbHNlIi8+DQoJPC9icmFuZGluZz4NCgk8Y29sb3JzPg0KCQk8dWljb2xvciBuYW1lPSJwcmltYXJ5IiB2YWx1ZT0iMHgwMDAwMDAiLz4NCgkJPHVpY29sb3IgbmFtZT0iZ2xvdyIgdmFsdWU9IjB4OTkzMzAw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JiYWNrZ3JvdW5kLTIuanBnIi8+PHVpcmVwbGFjZSBuYW1lPSJpbml0aWFsdGFiIiB2YWx1ZT0ib3V0bGluZSIvPj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VHLhuqMgbOG7nWkgY8OidSBo4buPaSIvPg0KCQk8dWl0ZXh0IG5hbWU9IlNDUlVCQkFSU1RBVFVTX1JFVklFV1FVSVoiIHZhbHVlPSJSZXZpZXdpbmcgUXVpeiIvPg0KCQk8IS0tIHN1YnN0aXR1dGlvbjogJW0gPT0gbWludXRlcyByZW1haW5pbmcgLS0+DQoJCTwhLS0gc3Vic3RpdHV0aW9uOiAlcyA9PSBzZWNvbmRzIHJlbWFpbmluZyAtLT4NCgkJPHVpdGV4dCBuYW1lPSJFTEFQU0VEIiB2YWx1ZT0iJW0gcGjDunQgJXMgZ2nDonk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TGnDqm4gaOG7hyIvPg0KCQk8dWl0ZXh0IG5hbWU9IlRBQl9RVUlaIiB2YWx1ZT0iQ8OidSBo4buPaSIvPg0KCQk8dWl0ZXh0IG5hbWU9IlRBQl9PVVRMSU5FIiB2YWx1ZT0iSGnhu4NuIHRo4buLIDEiLz4NCgkJPHVpdGV4dCBuYW1lPSJUQUJfVEhVTUIiIHZhbHVlPSJIaeG7g24gdGjhu4sgMiIvPg0KCQk8dWl0ZXh0IG5hbWU9IlRBQl9OT1RFUyIgdmFsdWU9IkdoaSBjaMO6Ii8+DQoJCTx1aXRleHQgbmFtZT0iVEFCX1NFQVJDSCIgdmFsdWU9IlTDrG0ga2nhur9tIi8+DQoJCTx1aXRleHQgbmFtZT0iU0xJREVfSEVBRElORyIgdmFsdWU9IlRyYW5nIi8+DQoJCTx1aXRleHQgbmFtZT0iRFVSQVRJT05fSEVBRElORyIgdmFsdWU9IlRo4budaSBnaWFuIi8+DQoJCTx1aXRleHQgbmFtZT0iU0VBUkNIX0hFQURJTkciIHZhbHVlPSJTZWFyY2ggZm9yIHRleHQ6Ii8+DQoJCTx1aXRleHQgbmFtZT0iVEhVTUJfSEVBRElORyIgdmFsdWU9IlRyYW5nIi8+DQoJCTx1aXRleHQgbmFtZT0iVEhVTUJfSU5GTyIgdmFsdWU9IlRyYW5nL1Ro4budaSBnaWF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Q8OzIi8+DQoJCTx1aXRleHQgbmFtZT0iV0FSTklOR01TR19OT1NUUklORyIgdmFsdWU9Iktow7RuZyIvPg0KCQk8dWl0ZXh0IG5hbWU9IldBUk5JTkdNU0dfVElUTEVTVFJJTkciIHZhbHVlPSJUaMO0bmcgYsOhbyIvPg0KCQk8dWl0ZXh0IG5hbWU9IldBUk5JTkdNU0dfTVNHU1RSSU5HIiB2YWx1ZT0iQuG6oW4gY2jGsGEgaG/DoG4gdGjDoG5oIGPDonUgaOG7j2kuIEvDrWNoIGNo4buNbiAmcXVvdDtDw7MmcXVvdDsgxJHhu4Mgc2FuZyB0cmFuZyBraMOhYy4gS8OtY2ggY2jhu41uICZxdW90O0tow7RuZyZxdW90OyDEkeG7gyB0cuG6oyBs4budaS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VOG6ryB0aeG6v25n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BAABA795-17D2-422C-B837-D3CE6E067211}&quot;/&gt;&lt;isInvalidForFieldText val=&quot;1&quot;/&gt;&lt;Image&gt;&lt;filename val=&quot;E:\2017\TH Le hong phong\BAI TNXH CHUAN\Bai 19-Duong Giao Thong\data\asimages\{BAABA795-17D2-422C-B837-D3CE6E067211}_12_S.png&quot;/&gt;&lt;left val=&quot;252&quot;/&gt;&lt;top val=&quot;309&quot;/&gt;&lt;width val=&quot;216&quot;/&gt;&lt;height val=&quot;45&quot;/&gt;&lt;hasText val=&quot;0&quot;/&gt;&lt;/Image&gt;&lt;Image&gt;&lt;filename val=&quot;E:\2017\TH Le hong phong\BAI TNXH CHUAN\Bai 19-Duong Giao Thong\data\asimages\{BAABA795-17D2-422C-B837-D3CE6E067211}_12_T.png&quot;/&gt;&lt;left val=&quot;256&quot;/&gt;&lt;top val=&quot;309&quot;/&gt;&lt;width val=&quot;208&quot;/&gt;&lt;height val=&quot;4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4]]&gt;&lt;/FontSize&gt;&lt;Left&gt;&lt;![CDATA[85]]&gt;&lt;/Left&gt;&lt;Top&gt;&lt;![CDATA[311.2001]]&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MMPROD_LASTVALUES" val="&lt;ChangeData&gt;&lt;Text&gt;&lt;![CDATA[Nếu có xe lửa sắp đi tới, mọi người phải đứng cách xa đường sắt ít nhất 5 mét để đảm bảo an toàn.]]&gt;&lt;/Text&gt;&lt;FontSize&gt;&lt;![CDATA[14]]&gt;&lt;/FontSize&gt;&lt;Left&gt;&lt;![CDATA[128]]&gt;&lt;/Left&gt;&lt;Top&gt;&lt;![CDATA[311.2002]]&gt;&lt;/Top&gt;&lt;/ChangeData&gt;"/>
  <p:tag name="MMPROD_ABSOLUTEPOSITIONID" val="1022"/>
  <p:tag name="PRESENTER_SHAPETEXTINFO" val="&lt;ShapeTextInfo&gt;&lt;TableIndex row=&quot;-1&quot; col=&quot;-1&quot;&gt;&lt;linesCount val=&quot;2&quot;/&gt;&lt;lineCharCount val=&quot;51&quot;/&gt;&lt;lineCharCount val=&quot;46&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4]]&gt;&lt;/FontSize&gt;&lt;Left&gt;&lt;![CDATA[85]]&gt;&lt;/Left&gt;&lt;Top&gt;&lt;![CDATA[129.5999]]&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MMPROD_LASTVALUES" val="&lt;ChangeData&gt;&lt;Text&gt;&lt;![CDATA[Trường hợp không có xe lửa đi tới thì nhanh chóng vượt qua đường sắt.&amp;#x0D;]]&gt;&lt;/Text&gt;&lt;FontSize&gt;&lt;![CDATA[14]]&gt;&lt;/FontSize&gt;&lt;Left&gt;&lt;![CDATA[128]]&gt;&lt;/Left&gt;&lt;Top&gt;&lt;![CDATA[129.6]]&gt;&lt;/Top&gt;&lt;/ChangeData&gt;"/>
  <p:tag name="MMPROD_ABSOLUTEPOSITIONID" val="1021"/>
  <p:tag name="PRESENTER_SHAPETEXTINFO" val="&lt;ShapeTextInfo&gt;&lt;TableIndex row=&quot;-1&quot; col=&quot;-1&quot;&gt;&lt;linesCount val=&quot;2&quot;/&gt;&lt;lineCharCount val=&quot;50&quot;/&gt;&lt;lineCharCount val=&quot;2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6.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7 .mp3"/>
  <p:tag name="PPSNARRATION" val="58,474973381,E:\2017\TH Le hong phong\BAI TNXH CHUAN\BAI TNXH CHUAN\DUONG GIAO THONG_pptx\Media.ppcx"/>
  <p:tag name="HTML_SHAPEINFO" val="&lt;SlideThumbPath val=&quot;Slide27.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20&quot;/&gt;&lt;lineCharCount val=&quot;56&quot;/&gt;&lt;lineCharCount val=&quot;52&quot;/&gt;&lt;lineCharCount val=&quot;52&quot;/&gt;&lt;lineCharCount val=&quot;23&quot;/&gt;&lt;/TableIndex&gt;&lt;/ShapeTextInfo&gt;"/>
  <p:tag name="HTML_SHAPEINFO" val="&lt;ThreeDShapeInfo&gt;&lt;uuid val=&quot;&quot;/&gt;&lt;isInvalidForFieldText val=&quot;0&quot;/&gt;&lt;Image&gt;&lt;filename val=&quot;E:\2017\TH Le hong phong\BAI TNXH CHUAN\Bai 19-Duong Giao Thong\data\asimages\{BF43CE51-46B6-4BDC-AEB3-8B89EAAD2497}_27.png&quot;/&gt;&lt;left val=&quot;59&quot;/&gt;&lt;top val=&quot;240&quot;/&gt;&lt;width val=&quot;591&quot;/&gt;&lt;height val=&quot;188&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11&quot;/&gt;&lt;/TableIndex&gt;&lt;/ShapeTextInfo&gt;"/>
  <p:tag name="HTML_SHAPEINFO" val="&lt;ThreeDShapeInfo&gt;&lt;uuid val=&quot;&quot;/&gt;&lt;isInvalidForFieldText val=&quot;0&quot;/&gt;&lt;Image&gt;&lt;filename val=&quot;E:\2017\TH Le hong phong\BAI TNXH CHUAN\Bai 19-Duong Giao Thong\data\asimages\{B5CA5FC0-4057-42C8-8969-BE34B4D3AE5D}_27.png&quot;/&gt;&lt;left val=&quot;74&quot;/&gt;&lt;top val=&quot;164&quot;/&gt;&lt;width val=&quot;972&quot;/&gt;&lt;height val=&quot;7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8 .mp3"/>
  <p:tag name="PPSNARRATION" val="59,474973381,E:\2017\TH Le hong phong\BAI TNXH CHUAN\BAI TNXH CHUAN\DUONG GIAO THONG_pptx\Media.ppcx"/>
  <p:tag name="HTML_SHAPEINFO" val="&lt;SlideThumbPath val=&quot;Slide28.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6097E679-0419-4F1B-A848-6FD82171E3EB}&quot;/&gt;&lt;isInvalidForFieldText val=&quot;1&quot;/&gt;&lt;Image&gt;&lt;filename val=&quot;E:\2017\TH Le hong phong\BAI TNXH CHUAN\Bai 19-Duong Giao Thong\data\asimages\{6097E679-0419-4F1B-A848-6FD82171E3EB}_12_S.png&quot;/&gt;&lt;left val=&quot;252&quot;/&gt;&lt;top val=&quot;351&quot;/&gt;&lt;width val=&quot;216&quot;/&gt;&lt;height val=&quot;45&quot;/&gt;&lt;hasText val=&quot;0&quot;/&gt;&lt;/Image&gt;&lt;Image&gt;&lt;filename val=&quot;E:\2017\TH Le hong phong\BAI TNXH CHUAN\Bai 19-Duong Giao Thong\data\asimages\{6097E679-0419-4F1B-A848-6FD82171E3EB}_12_T.png&quot;/&gt;&lt;left val=&quot;256&quot;/&gt;&lt;top val=&quot;351&quot;/&gt;&lt;width val=&quot;208&quot;/&gt;&lt;height val=&quot;4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45&quot;/&gt;&lt;lineCharCount val=&quot;50&quot;/&gt;&lt;lineCharCount val=&quot;46&quot;/&gt;&lt;lineCharCount val=&quot;48&quot;/&gt;&lt;lineCharCount val=&quot;22&quot;/&gt;&lt;/TableIndex&gt;&lt;/ShapeTextInfo&gt;"/>
  <p:tag name="HTML_SHAPEINFO" val="&lt;ThreeDShapeInfo&gt;&lt;uuid val=&quot;&quot;/&gt;&lt;isInvalidForFieldText val=&quot;0&quot;/&gt;&lt;Image&gt;&lt;filename val=&quot;E:\2017\TH Le hong phong\BAI TNXH CHUAN\Bai 19-Duong Giao Thong\data\asimages\{1D003EFF-0922-4207-A38C-CFA390C77DF9}_28.png&quot;/&gt;&lt;left val=&quot;45&quot;/&gt;&lt;top val=&quot;75&quot;/&gt;&lt;width val=&quot;619&quot;/&gt;&lt;height val=&quot;20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93F4997F-2E2F-476D-8899-7BC15DF1BE0C}_28.png&quot;/&gt;&lt;left val=&quot;252&quot;/&gt;&lt;top val=&quot;6&quot;/&gt;&lt;width val=&quot;193&quot;/&gt;&lt;height val=&quot;5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9 .mp3"/>
  <p:tag name="PPSNARRATION" val="60,474973381,E:\2017\TH Le hong phong\BAI TNXH CHUAN\BAI TNXH CHUAN\DUONG GIAO THONG_pptx\Media.ppcx"/>
  <p:tag name="HTML_SHAPEINFO" val="&lt;SlideThumbPath val=&quot;Slide29.PNG&quot;/&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9F411BE-F6F9-415B-8381-1C2F8E680127}_29.png&quot;/&gt;&lt;left val=&quot;258&quot;/&gt;&lt;top val=&quot;3&quot;/&gt;&lt;width val=&quot;193&quot;/&gt;&lt;height val=&quot;5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0F0E9D5-8B4A-4B82-A74E-34F075F8B473}_29.png&quot;/&gt;&lt;left val=&quot;2&quot;/&gt;&lt;top val=&quot;50&quot;/&gt;&lt;width val=&quot;192&quot;/&gt;&lt;height val=&quot;197&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4B14B427-5DF1-4F25-9491-3150FC367299}_29.png&quot;/&gt;&lt;left val=&quot;199&quot;/&gt;&lt;top val=&quot;54&quot;/&gt;&lt;width val=&quot;172&quot;/&gt;&lt;height val=&quot;194&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659DF4A-FE3C-4EE1-B97D-82CFF923F055}_29.png&quot;/&gt;&lt;left val=&quot;375&quot;/&gt;&lt;top val=&quot;54&quot;/&gt;&lt;width val=&quot;173&quot;/&gt;&lt;height val=&quot;19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59C02B50-75F4-4710-9E1C-F66C3DC551D8}_29.png&quot;/&gt;&lt;left val=&quot;549&quot;/&gt;&lt;top val=&quot;55&quot;/&gt;&lt;width val=&quot;171&quot;/&gt;&lt;height val=&quot;19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B8C2A0-338A-4365-8BB7-7B660C72F68F}&quot;/&gt;&lt;isInvalidForFieldText val=&quot;0&quot;/&gt;&lt;Image&gt;&lt;filename val=&quot;E:\2017\TH Le hong phong\BAI TNXH CHUAN\Bai 19-Duong Giao Thong\data\asimages\{40B8C2A0-338A-4365-8BB7-7B660C72F68F}_12.png&quot;/&gt;&lt;left val=&quot;3&quot;/&gt;&lt;top val=&quot;95&quot;/&gt;&lt;width val=&quot;233&quot;/&gt;&lt;height val=&quot;329&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8CD407EF-7ECC-4730-84F0-7DF81DDB268E}_29.png&quot;/&gt;&lt;left val=&quot;192&quot;/&gt;&lt;top val=&quot;250&quot;/&gt;&lt;width val=&quot;173&quot;/&gt;&lt;height val=&quot;18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2450C7FD-71A7-4B6D-8612-AD0C57C79525}_29.png&quot;/&gt;&lt;left val=&quot;372&quot;/&gt;&lt;top val=&quot;252&quot;/&gt;&lt;width val=&quot;168&quot;/&gt;&lt;height val=&quot;17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7028AD34-2250-459C-AC16-3347CAFE4E47}_29.png&quot;/&gt;&lt;left val=&quot;552&quot;/&gt;&lt;top val=&quot;246&quot;/&gt;&lt;width val=&quot;168&quot;/&gt;&lt;height val=&quot;17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3B853182-41DF-494D-AC4D-99BFFFEAE59D}_29.png&quot;/&gt;&lt;left val=&quot;14&quot;/&gt;&lt;top val=&quot;243&quot;/&gt;&lt;width val=&quot;168&quot;/&gt;&lt;height val=&quot;17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9&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7&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3.mp3"/>
  <p:tag name="PPSNARRATION" val="44,474973381,E:\2017\TH Le hong phong\BAI TNXH CHUAN\BAI TNXH CHUAN\DUONG GIAO THONG_pptx\Media.ppcx"/>
  <p:tag name="HTML_SHAPEINFO" val="&lt;SlideThumbPath val=&quot;Slide13.PNG&quot;/&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1.mp3"/>
  <p:tag name="PPSNARRATION" val="61,474973381,E:\2017\TH Le hong phong\BAI TNXH CHUAN\BAI TNXH CHUAN\DUONG GIAO THONG_pptx\Media.ppcx"/>
  <p:tag name="HTML_SHAPEINFO" val="&lt;SlideThumbPath val=&quot;Slide31.PNG&quot;/&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E54DE7-1075-442F-8FFA-0BC6EF68644B}&quot;/&gt;&lt;isInvalidForFieldText val=&quot;0&quot;/&gt;&lt;Image&gt;&lt;filename val=&quot;E:\2017\TH Le hong phong\BAI TNXH CHUAN\Bai 19-Duong Giao Thong\data\asimages\{D7E54DE7-1075-442F-8FFA-0BC6EF68644B}_31.png&quot;/&gt;&lt;left val=&quot;324&quot;/&gt;&lt;top val=&quot;-23&quot;/&gt;&lt;width val=&quot;405&quot;/&gt;&lt;height val=&quot;288&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MMPROD_LASTVALUES" val="&lt;ChangeData&gt;&lt;SlideID&gt;&lt;![CDATA[341]]&gt;&lt;/SlideID&gt;&lt;/ChangeData&gt;"/>
  <p:tag name="MMPROD_PASSDATA" val="&lt;object type=&quot;10050&quot; unique_id=&quot;10176&quot;&gt;&lt;property id=&quot;10020&quot; value=&quot;2&quot;/&gt;&lt;property id=&quot;10102&quot; value=&quot;1&quot;/&gt;&lt;property id=&quot;10191&quot; value=&quot;23&quot;/&gt;&lt;/object&gt;"/>
  <p:tag name="MMPROD_FAILDATA" val="&lt;object type=&quot;10051&quot; unique_id=&quot;10177&quot;&gt;&lt;property id=&quot;10020&quot; value=&quot;3&quot;/&gt;&lt;property id=&quot;10021&quot; value=&quot;341&quot;/&gt;&lt;property id=&quot;10101&quot; value=&quot;[jumptoframe],Value=341,&quot;/&gt;&lt;property id=&quot;10102&quot; value=&quot;1&quot;/&gt;&lt;property id=&quot;10191&quot; value=&quot;24&quot;/&gt;&lt;/object&gt;"/>
  <p:tag name="MMPROD_ID" val="10174"/>
  <p:tag name="MMPROD_TYPE" val="10011"/>
  <p:tag name="MMPROD_DATA" val="&lt;property id=&quot;10025&quot; value=&quot;300&quot;/&gt;&lt;property id=&quot;10026&quot; value=&quot;10&quot;/&gt;&lt;property id=&quot;10027&quot; value=&quot;Interaction10174&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2 .mp3"/>
  <p:tag name="PPSNARRATION" val="62,474973381,E:\2017\TH Le hong phong\BAI TNXH CHUAN\BAI TNXH CHUAN\DUONG GIAO THONG_pptx\Media.ppcx"/>
  <p:tag name="MMPROD_ANSWERCOUNT" val="1"/>
  <p:tag name="HTML_SHAPEINFO" val="&lt;SlideThumbPath val=&quot;Slide32.PNG&quot;/&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32&quot;/&gt;&lt;lineCharCount val=&quot;32&quot;/&gt;&lt;/TableIndex&gt;&lt;/ShapeTextInfo&gt;"/>
  <p:tag name="HTML_SHAPEINFO" val="&lt;ThreeDShapeInfo&gt;&lt;uuid val=&quot;&quot;/&gt;&lt;isInvalidForFieldText val=&quot;0&quot;/&gt;&lt;Image&gt;&lt;filename val=&quot;E:\2017\TH Le hong phong\BAI TNXH CHUAN\Bai 19-Duong Giao Thong\data\asimages\{88F440A3-65FE-4F04-AC24-BD302E64CAC3}_32.png&quot;/&gt;&lt;left val=&quot;24&quot;/&gt;&lt;top val=&quot;307&quot;/&gt;&lt;width val=&quot;403&quot;/&gt;&lt;height val=&quot;9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D057EB-43D0-4ED5-A9A1-4C275ED63192}&quot;/&gt;&lt;isInvalidForFieldText val=&quot;0&quot;/&gt;&lt;Image&gt;&lt;filename val=&quot;E:\2017\TH Le hong phong\BAI TNXH CHUAN\Bai 19-Duong Giao Thong\data\asimages\{65D057EB-43D0-4ED5-A9A1-4C275ED63192}_32.png&quot;/&gt;&lt;left val=&quot;324&quot;/&gt;&lt;top val=&quot;-23&quot;/&gt;&lt;width val=&quot;405&quot;/&gt;&lt;height val=&quot;288&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6E25BC50-5029-4ADB-A65B-5C3829477433}_32.png&quot;/&gt;&lt;left val=&quot;36&quot;/&gt;&lt;top val=&quot;21&quot;/&gt;&lt;width val=&quot;649&quot;/&gt;&lt;height val=&quot;9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E:\2017\TH Le hong phong\BAI TNXH CHUAN\Bai 19-Duong Giao Thong\data\asimages\{0B74E693-0B44-4B70-A76C-22275E73E712}_13.png&quot;/&gt;&lt;left val=&quot;90&quot;/&gt;&lt;top val=&quot;106&quot;/&gt;&lt;width val=&quot;545&quot;/&gt;&lt;height val=&quot;6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3.mp3"/>
  <p:tag name="PPSNARRATION" val="63,474973381,E:\2017\TH Le hong phong\BAI TNXH CHUAN\BAI TNXH CHUAN\DUONG GIAO THONG_pptx\Media.ppcx"/>
  <p:tag name="HTML_SHAPEINFO" val="&lt;SlideThumbPath val=&quot;Slide33.PNG&quo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844C269-4F7C-4183-8801-7FA8968A87D4}&quot;/&gt;&lt;isInvalidForFieldText val=&quot;0&quot;/&gt;&lt;Image&gt;&lt;filename val=&quot;E:\2017\TH Le hong phong\BAI TNXH CHUAN\Bai 19-Duong Giao Thong\data\asimages\{2844C269-4F7C-4183-8801-7FA8968A87D4}_33.png&quot;/&gt;&lt;left val=&quot;21&quot;/&gt;&lt;top val=&quot;46&quot;/&gt;&lt;width val=&quot;153&quot;/&gt;&lt;height val=&quot;7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8137EB-A90A-4820-A128-5974CFE43FB1}&quot;/&gt;&lt;isInvalidForFieldText val=&quot;0&quot;/&gt;&lt;Image&gt;&lt;filename val=&quot;E:\2017\TH Le hong phong\BAI TNXH CHUAN\Bai 19-Duong Giao Thong\data\asimages\{048137EB-A90A-4820-A128-5974CFE43FB1}_33.png&quot;/&gt;&lt;left val=&quot;324&quot;/&gt;&lt;top val=&quot;-23&quot;/&gt;&lt;width val=&quot;405&quot;/&gt;&lt;height val=&quot;28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MMPROD_LASTVALUES" val="&lt;ChangeData&gt;&lt;SlideID&gt;&lt;![CDATA[342]]&gt;&lt;/SlideID&gt;&lt;/ChangeData&gt;"/>
  <p:tag name="MMPROD_PASSDATA" val="&lt;object type=&quot;10050&quot; unique_id=&quot;10176&quot;&gt;&lt;property id=&quot;10020&quot; value=&quot;2&quot;/&gt;&lt;property id=&quot;10102&quot; value=&quot;1&quot;/&gt;&lt;property id=&quot;10191&quot; value=&quot;25&quot;/&gt;&lt;/object&gt;"/>
  <p:tag name="MMPROD_FAILDATA" val="&lt;object type=&quot;10051&quot; unique_id=&quot;10177&quot;&gt;&lt;property id=&quot;10020&quot; value=&quot;3&quot;/&gt;&lt;property id=&quot;10021&quot; value=&quot;342&quot;/&gt;&lt;property id=&quot;10101&quot; value=&quot;[jumptoframe],Value=342,&quot;/&gt;&lt;property id=&quot;10102&quot; value=&quot;1&quot;/&gt;&lt;property id=&quot;10191&quot; value=&quot;26&quot;/&gt;&lt;/object&gt;"/>
  <p:tag name="MMPROD_ID" val="10184"/>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4 .mp3"/>
  <p:tag name="PPSNARRATION" val="64,474973381,E:\2017\TH Le hong phong\BAI TNXH CHUAN\BAI TNXH CHUAN\DUONG GIAO THONG_pptx\Media.ppcx"/>
  <p:tag name="MMPROD_DATA" val="&lt;property id=&quot;10025&quot; value=&quot;300&quot;/&gt;&lt;property id=&quot;10026&quot; value=&quot;10&quot;/&gt;&lt;property id=&quot;10027&quot; value=&quot;Interaction10184&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4.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30&quot;/&gt;&lt;/TableIndex&gt;&lt;/ShapeTextInfo&gt;"/>
  <p:tag name="HTML_SHAPEINFO" val="&lt;ThreeDShapeInfo&gt;&lt;uuid val=&quot;&quot;/&gt;&lt;isInvalidForFieldText val=&quot;0&quot;/&gt;&lt;Image&gt;&lt;filename val=&quot;E:\2017\TH Le hong phong\BAI TNXH CHUAN\Bai 19-Duong Giao Thong\data\asimages\{EE2235A3-0455-4DD1-842A-2B6DCA47AA3D}_34.png&quot;/&gt;&lt;left val=&quot;52&quot;/&gt;&lt;top val=&quot;252&quot;/&gt;&lt;width val=&quot;353&quot;/&gt;&lt;height val=&quot;7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D25EF3-6169-41E0-AA96-E22A217AFCFB}&quot;/&gt;&lt;isInvalidForFieldText val=&quot;0&quot;/&gt;&lt;Image&gt;&lt;filename val=&quot;E:\2017\TH Le hong phong\BAI TNXH CHUAN\Bai 19-Duong Giao Thong\data\asimages\{9AD25EF3-6169-41E0-AA96-E22A217AFCFB}_34.png&quot;/&gt;&lt;left val=&quot;324&quot;/&gt;&lt;top val=&quot;-23&quot;/&gt;&lt;width val=&quot;405&quot;/&gt;&lt;height val=&quot;288&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EEFF0CFE-EE11-470C-A828-16F30B61B886}_34.png&quot;/&gt;&lt;left val=&quot;36&quot;/&gt;&lt;top val=&quot;21&quot;/&gt;&lt;width val=&quot;649&quot;/&gt;&lt;height val=&quot;9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5.mp3"/>
  <p:tag name="PPSNARRATION" val="65,474973381,E:\2017\TH Le hong phong\BAI TNXH CHUAN\BAI TNXH CHUAN\DUONG GIAO THONG_pptx\Media.ppcx"/>
  <p:tag name="HTML_SHAPEINFO" val="&lt;SlideThumbPath val=&quot;Slide35.PNG&quot;/&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1A8749B-5848-4FC8-9779-31BB6F2D216B}&quot;/&gt;&lt;isInvalidForFieldText val=&quot;0&quot;/&gt;&lt;Image&gt;&lt;filename val=&quot;E:\2017\TH Le hong phong\BAI TNXH CHUAN\Bai 19-Duong Giao Thong\data\asimages\{21A8749B-5848-4FC8-9779-31BB6F2D216B}_35.png&quot;/&gt;&lt;left val=&quot;21&quot;/&gt;&lt;top val=&quot;46&quot;/&gt;&lt;width val=&quot;153&quot;/&gt;&lt;height val=&quot;72&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7091D5-0BB7-479B-8500-8B8D94C70D7A}&quot;/&gt;&lt;isInvalidForFieldText val=&quot;0&quot;/&gt;&lt;Image&gt;&lt;filename val=&quot;E:\2017\TH Le hong phong\BAI TNXH CHUAN\Bai 19-Duong Giao Thong\data\asimages\{B47091D5-0BB7-479B-8500-8B8D94C70D7A}_35.png&quot;/&gt;&lt;left val=&quot;324&quot;/&gt;&lt;top val=&quot;-23&quot;/&gt;&lt;width val=&quot;405&quot;/&gt;&lt;height val=&quot;28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01DFB81E-1BD3-469E-B0F6-CD4B66003188}_13.png&quot;/&gt;&lt;left val=&quot;207&quot;/&gt;&lt;top val=&quot;365&quot;/&gt;&lt;width val=&quot;149&quot;/&gt;&lt;height val=&quot;44&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MMPROD_LASTVALUES" val="&lt;ChangeData&gt;&lt;SlideID&gt;&lt;![CDATA[343]]&gt;&lt;/SlideID&gt;&lt;/ChangeData&gt;"/>
  <p:tag name="MMPROD_PASSDATA" val="&lt;object type=&quot;10050&quot; unique_id=&quot;10176&quot;&gt;&lt;property id=&quot;10020&quot; value=&quot;2&quot;/&gt;&lt;property id=&quot;10102&quot; value=&quot;1&quot;/&gt;&lt;property id=&quot;10191&quot; value=&quot;27&quot;/&gt;&lt;/object&gt;"/>
  <p:tag name="MMPROD_FAILDATA" val="&lt;object type=&quot;10051&quot; unique_id=&quot;10177&quot;&gt;&lt;property id=&quot;10020&quot; value=&quot;3&quot;/&gt;&lt;property id=&quot;10021&quot; value=&quot;343&quot;/&gt;&lt;property id=&quot;10101&quot; value=&quot;[jumptoframe],Value=343,&quot;/&gt;&lt;property id=&quot;10102&quot; value=&quot;1&quot;/&gt;&lt;property id=&quot;10191&quot; value=&quot;28&quot;/&gt;&lt;/object&gt;"/>
  <p:tag name="MMPROD_ID" val="10185"/>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6.mp3"/>
  <p:tag name="PPSNARRATION" val="66,474973381,E:\2017\TH Le hong phong\BAI TNXH CHUAN\BAI TNXH CHUAN\DUONG GIAO THONG_pptx\Media.ppcx"/>
  <p:tag name="MMPROD_DATA" val="&lt;property id=&quot;10025&quot; value=&quot;300&quot;/&gt;&lt;property id=&quot;10026&quot; value=&quot;10&quot;/&gt;&lt;property id=&quot;10027&quot; value=&quot;Interaction10185&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6.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7&quot;/&gt;&lt;/TableIndex&gt;&lt;/ShapeTextInfo&gt;"/>
  <p:tag name="HTML_SHAPEINFO" val="&lt;ThreeDShapeInfo&gt;&lt;uuid val=&quot;&quot;/&gt;&lt;isInvalidForFieldText val=&quot;0&quot;/&gt;&lt;Image&gt;&lt;filename val=&quot;E:\2017\TH Le hong phong\BAI TNXH CHUAN\Bai 19-Duong Giao Thong\data\asimages\{CD1926D7-9637-47F3-B0D6-EC5933545BD2}_36.png&quot;/&gt;&lt;left val=&quot;54&quot;/&gt;&lt;top val=&quot;310&quot;/&gt;&lt;width val=&quot;337&quot;/&gt;&lt;height val=&quot;73&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BD1CEE-8FA7-422F-982B-09AD21641451}&quot;/&gt;&lt;isInvalidForFieldText val=&quot;0&quot;/&gt;&lt;Image&gt;&lt;filename val=&quot;E:\2017\TH Le hong phong\BAI TNXH CHUAN\Bai 19-Duong Giao Thong\data\asimages\{8CBD1CEE-8FA7-422F-982B-09AD21641451}_36.png&quot;/&gt;&lt;left val=&quot;324&quot;/&gt;&lt;top val=&quot;-23&quot;/&gt;&lt;width val=&quot;405&quot;/&gt;&lt;height val=&quot;288&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95A199FF-0DE8-48A2-B33E-0B13DDC67159}_36.png&quot;/&gt;&lt;left val=&quot;36&quot;/&gt;&lt;top val=&quot;21&quot;/&gt;&lt;width val=&quot;649&quot;/&gt;&lt;height val=&quot;9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7.mp3"/>
  <p:tag name="PPSNARRATION" val="67,474973381,E:\2017\TH Le hong phong\BAI TNXH CHUAN\BAI TNXH CHUAN\DUONG GIAO THONG_pptx\Media.ppcx"/>
  <p:tag name="HTML_SHAPEINFO" val="&lt;SlideThumbPath val=&quot;Slide37.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2354B7D0-B808-492F-A397-B9EE97015F3A}&quot;/&gt;&lt;isInvalidForFieldText val=&quot;0&quot;/&gt;&lt;Image&gt;&lt;filename val=&quot;E:\2017\TH Le hong phong\BAI TNXH CHUAN\Bai 19-Duong Giao Thong\data\asimages\{2354B7D0-B808-492F-A397-B9EE97015F3A}_37.png&quot;/&gt;&lt;left val=&quot;21&quot;/&gt;&lt;top val=&quot;46&quot;/&gt;&lt;width val=&quot;153&quot;/&gt;&lt;height val=&quot;7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BEADD3-7B7D-4678-A416-10EDAC366F57}&quot;/&gt;&lt;isInvalidForFieldText val=&quot;0&quot;/&gt;&lt;Image&gt;&lt;filename val=&quot;E:\2017\TH Le hong phong\BAI TNXH CHUAN\Bai 19-Duong Giao Thong\data\asimages\{1CBEADD3-7B7D-4678-A416-10EDAC366F57}_37.png&quot;/&gt;&lt;left val=&quot;324&quot;/&gt;&lt;top val=&quot;-23&quot;/&gt;&lt;width val=&quot;405&quot;/&gt;&lt;height val=&quot;28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MMPROD_LASTVALUES" val="&lt;ChangeData&gt;&lt;SlideID&gt;&lt;![CDATA[344]]&gt;&lt;/SlideID&gt;&lt;/ChangeData&gt;"/>
  <p:tag name="MMPROD_PASSDATA" val="&lt;object type=&quot;10050&quot; unique_id=&quot;10176&quot;&gt;&lt;property id=&quot;10020&quot; value=&quot;2&quot;/&gt;&lt;property id=&quot;10102&quot; value=&quot;1&quot;/&gt;&lt;property id=&quot;10191&quot; value=&quot;29&quot;/&gt;&lt;/object&gt;"/>
  <p:tag name="MMPROD_FAILDATA" val="&lt;object type=&quot;10051&quot; unique_id=&quot;10177&quot;&gt;&lt;property id=&quot;10020&quot; value=&quot;3&quot;/&gt;&lt;property id=&quot;10021&quot; value=&quot;344&quot;/&gt;&lt;property id=&quot;10101&quot; value=&quot;[jumptoframe],Value=344,&quot;/&gt;&lt;property id=&quot;10102&quot; value=&quot;1&quot;/&gt;&lt;property id=&quot;10191&quot; value=&quot;30&quot;/&gt;&lt;/object&gt;"/>
  <p:tag name="MMPROD_ID" val="10186"/>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38 .mp3"/>
  <p:tag name="PPSNARRATION" val="68,474973381,E:\2017\TH Le hong phong\BAI TNXH CHUAN\BAI TNXH CHUAN\DUONG GIAO THONG_pptx\Media.ppcx"/>
  <p:tag name="MMPROD_DATA" val="&lt;property id=&quot;10025&quot; value=&quot;300&quot;/&gt;&lt;property id=&quot;10026&quot; value=&quot;10&quot;/&gt;&lt;property id=&quot;10027&quot; value=&quot;Interaction10186&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38.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7&quot;/&gt;&lt;lineCharCount val=&quot;15&quot;/&gt;&lt;/TableIndex&gt;&lt;/ShapeTextInfo&gt;"/>
  <p:tag name="HTML_SHAPEINFO" val="&lt;ThreeDShapeInfo&gt;&lt;uuid val=&quot;&quot;/&gt;&lt;isInvalidForFieldText val=&quot;0&quot;/&gt;&lt;Image&gt;&lt;filename val=&quot;E:\2017\TH Le hong phong\BAI TNXH CHUAN\Bai 19-Duong Giao Thong\data\asimages\{91322884-A106-4FA2-B865-1DAA364F690F}_38.png&quot;/&gt;&lt;left val=&quot;60&quot;/&gt;&lt;top val=&quot;333&quot;/&gt;&lt;width val=&quot;337&quot;/&gt;&lt;height val=&quot;9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D457BA-3FD6-4B49-BA76-70049AE02E21}&quot;/&gt;&lt;isInvalidForFieldText val=&quot;0&quot;/&gt;&lt;Image&gt;&lt;filename val=&quot;E:\2017\TH Le hong phong\BAI TNXH CHUAN\Bai 19-Duong Giao Thong\data\asimages\{8BD457BA-3FD6-4B49-BA76-70049AE02E21}_38.png&quot;/&gt;&lt;left val=&quot;324&quot;/&gt;&lt;top val=&quot;-23&quot;/&gt;&lt;width val=&quot;405&quot;/&gt;&lt;height val=&quot;28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0&quot;/&gt;&lt;/TableIndex&gt;&lt;/ShapeTextInfo&gt;"/>
  <p:tag name="HTML_SHAPEINFO" val="&lt;ThreeDShapeInfo&gt;&lt;uuid val=&quot;&quot;/&gt;&lt;isInvalidForFieldText val=&quot;0&quot;/&gt;&lt;Image&gt;&lt;filename val=&quot;E:\2017\TH Le hong phong\BAI TNXH CHUAN\Bai 19-Duong Giao Thong\data\asimages\{E218F3E3-9A01-41FB-A650-4E95E346480D}_13.png&quot;/&gt;&lt;left val=&quot;9&quot;/&gt;&lt;top val=&quot;355&quot;/&gt;&lt;width val=&quot;147&quot;/&gt;&lt;height val=&quot;68&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3FE4D3C6-79DA-4429-AD99-0321BB896B13}_38.png&quot;/&gt;&lt;left val=&quot;36&quot;/&gt;&lt;top val=&quot;21&quot;/&gt;&lt;width val=&quot;649&quot;/&gt;&lt;height val=&quot;9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39.mp3"/>
  <p:tag name="PPSNARRATION" val="69,474973381,E:\2017\TH Le hong phong\BAI TNXH CHUAN\BAI TNXH CHUAN\DUONG GIAO THONG_pptx\Media.ppcx"/>
  <p:tag name="HTML_SHAPEINFO" val="&lt;SlideThumbPath val=&quot;Slide39.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4285F47-949E-4FF2-B49A-8B02413C027C}&quot;/&gt;&lt;isInvalidForFieldText val=&quot;0&quot;/&gt;&lt;Image&gt;&lt;filename val=&quot;E:\2017\TH Le hong phong\BAI TNXH CHUAN\Bai 19-Duong Giao Thong\data\asimages\{64285F47-949E-4FF2-B49A-8B02413C027C}_39.png&quot;/&gt;&lt;left val=&quot;21&quot;/&gt;&lt;top val=&quot;46&quot;/&gt;&lt;width val=&quot;153&quot;/&gt;&lt;height val=&quot;7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0EF6F-780D-42E6-80B6-91F0A0270E00}&quot;/&gt;&lt;isInvalidForFieldText val=&quot;0&quot;/&gt;&lt;Image&gt;&lt;filename val=&quot;E:\2017\TH Le hong phong\BAI TNXH CHUAN\Bai 19-Duong Giao Thong\data\asimages\{0190EF6F-780D-42E6-80B6-91F0A0270E00}_39.png&quot;/&gt;&lt;left val=&quot;324&quot;/&gt;&lt;top val=&quot;-23&quot;/&gt;&lt;width val=&quot;405&quot;/&gt;&lt;height val=&quot;288&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MMPROD_LASTVALUES" val="&lt;ChangeData&gt;&lt;SlideID&gt;&lt;![CDATA[345]]&gt;&lt;/SlideID&gt;&lt;/ChangeData&gt;"/>
  <p:tag name="MMPROD_PASSDATA" val="&lt;object type=&quot;10050&quot; unique_id=&quot;10176&quot;&gt;&lt;property id=&quot;10020&quot; value=&quot;2&quot;/&gt;&lt;property id=&quot;10102&quot; value=&quot;1&quot;/&gt;&lt;property id=&quot;10191&quot; value=&quot;31&quot;/&gt;&lt;/object&gt;"/>
  <p:tag name="MMPROD_FAILDATA" val="&lt;object type=&quot;10051&quot; unique_id=&quot;10177&quot;&gt;&lt;property id=&quot;10020&quot; value=&quot;3&quot;/&gt;&lt;property id=&quot;10021&quot; value=&quot;345&quot;/&gt;&lt;property id=&quot;10101&quot; value=&quot;[jumptoframe],Value=345,&quot;/&gt;&lt;property id=&quot;10102&quot; value=&quot;1&quot;/&gt;&lt;property id=&quot;10191&quot; value=&quot;32&quot;/&gt;&lt;/object&gt;"/>
  <p:tag name="MMPROD_ID" val="10187"/>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0.mp3"/>
  <p:tag name="PPSNARRATION" val="70,474973381,E:\2017\TH Le hong phong\BAI TNXH CHUAN\BAI TNXH CHUAN\DUONG GIAO THONG_pptx\Media.ppcx"/>
  <p:tag name="MMPROD_DATA" val="&lt;property id=&quot;10025&quot; value=&quot;300&quot;/&gt;&lt;property id=&quot;10026&quot; value=&quot;10&quot;/&gt;&lt;property id=&quot;10027&quot; value=&quot;Interaction10187&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0.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25&quot;/&gt;&lt;lineCharCount val=&quot;27&quot;/&gt;&lt;/TableIndex&gt;&lt;/ShapeTextInfo&gt;"/>
  <p:tag name="HTML_SHAPEINFO" val="&lt;ThreeDShapeInfo&gt;&lt;uuid val=&quot;&quot;/&gt;&lt;isInvalidForFieldText val=&quot;0&quot;/&gt;&lt;Image&gt;&lt;filename val=&quot;E:\2017\TH Le hong phong\BAI TNXH CHUAN\Bai 19-Duong Giao Thong\data\asimages\{DEA9C457-5C80-4843-945E-EAC7DD27A661}_40.png&quot;/&gt;&lt;left val=&quot;57&quot;/&gt;&lt;top val=&quot;334&quot;/&gt;&lt;width val=&quot;312&quot;/&gt;&lt;height val=&quot;9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D4CB20-0C23-4D78-9430-784AC68D0EC2}&quot;/&gt;&lt;isInvalidForFieldText val=&quot;0&quot;/&gt;&lt;Image&gt;&lt;filename val=&quot;E:\2017\TH Le hong phong\BAI TNXH CHUAN\Bai 19-Duong Giao Thong\data\asimages\{4AD4CB20-0C23-4D78-9430-784AC68D0EC2}_40.png&quot;/&gt;&lt;left val=&quot;324&quot;/&gt;&lt;top val=&quot;-23&quot;/&gt;&lt;width val=&quot;405&quot;/&gt;&lt;height val=&quot;288&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9D4934BE-9568-49D0-A69D-190B1975E63D}_40.png&quot;/&gt;&lt;left val=&quot;36&quot;/&gt;&lt;top val=&quot;21&quot;/&gt;&lt;width val=&quot;649&quot;/&gt;&lt;height val=&quot;9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41.mp3"/>
  <p:tag name="PPSNARRATION" val="71,474973381,E:\2017\TH Le hong phong\BAI TNXH CHUAN\BAI TNXH CHUAN\DUONG GIAO THONG_pptx\Media.ppcx"/>
  <p:tag name="HTML_SHAPEINFO" val="&lt;SlideThumbPath val=&quot;Slide41.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C78236A4-64DC-4DBB-883C-8BCDC4732E50}&quot;/&gt;&lt;isInvalidForFieldText val=&quot;0&quot;/&gt;&lt;Image&gt;&lt;filename val=&quot;E:\2017\TH Le hong phong\BAI TNXH CHUAN\Bai 19-Duong Giao Thong\data\asimages\{C78236A4-64DC-4DBB-883C-8BCDC4732E50}_41.png&quot;/&gt;&lt;left val=&quot;21&quot;/&gt;&lt;top val=&quot;46&quot;/&gt;&lt;width val=&quot;153&quot;/&gt;&lt;height val=&quot;7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E:\2017\TH Le hong phong\BAI TNXH CHUAN\Bai 19-Duong Giao Thong\data\asimages\{7EBE3175-6CF5-4B90-92E7-A12FCDF7991C}_13.png&quot;/&gt;&lt;left val=&quot;397&quot;/&gt;&lt;top val=&quot;366&quot;/&gt;&lt;width val=&quot;135&quot;/&gt;&lt;height val=&quot;4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C02518-AE8D-4D6E-9FA1-B2EB2FDF9278}&quot;/&gt;&lt;isInvalidForFieldText val=&quot;0&quot;/&gt;&lt;Image&gt;&lt;filename val=&quot;E:\2017\TH Le hong phong\BAI TNXH CHUAN\Bai 19-Duong Giao Thong\data\asimages\{5CC02518-AE8D-4D6E-9FA1-B2EB2FDF9278}_41.png&quot;/&gt;&lt;left val=&quot;324&quot;/&gt;&lt;top val=&quot;-23&quot;/&gt;&lt;width val=&quot;405&quot;/&gt;&lt;height val=&quot;28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MMPROD_LASTVALUES" val="&lt;ChangeData&gt;&lt;SlideID&gt;&lt;![CDATA[346]]&gt;&lt;/SlideID&gt;&lt;/ChangeData&gt;"/>
  <p:tag name="MMPROD_PASSDATA" val="&lt;object type=&quot;10050&quot; unique_id=&quot;10176&quot;&gt;&lt;property id=&quot;10020&quot; value=&quot;2&quot;/&gt;&lt;property id=&quot;10102&quot; value=&quot;1&quot;/&gt;&lt;property id=&quot;10191&quot; value=&quot;33&quot;/&gt;&lt;/object&gt;"/>
  <p:tag name="MMPROD_FAILDATA" val="&lt;object type=&quot;10051&quot; unique_id=&quot;10177&quot;&gt;&lt;property id=&quot;10020&quot; value=&quot;3&quot;/&gt;&lt;property id=&quot;10021&quot; value=&quot;346&quot;/&gt;&lt;property id=&quot;10101&quot; value=&quot;[jumptoframe],Value=346,&quot;/&gt;&lt;property id=&quot;10102&quot; value=&quot;1&quot;/&gt;&lt;property id=&quot;10191&quot; value=&quot;34&quot;/&gt;&lt;/object&gt;"/>
  <p:tag name="MMPROD_ID" val="10188"/>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2.mp3"/>
  <p:tag name="PPSNARRATION" val="72,474973381,E:\2017\TH Le hong phong\BAI TNXH CHUAN\BAI TNXH CHUAN\DUONG GIAO THONG_pptx\Media.ppcx"/>
  <p:tag name="MMPROD_DATA" val="&lt;property id=&quot;10025&quot; value=&quot;300&quot;/&gt;&lt;property id=&quot;10026&quot; value=&quot;10&quot;/&gt;&lt;property id=&quot;10027&quot; value=&quot;Interaction10188&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2.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6&quot;/&gt;&lt;lineCharCount val=&quot;26&quot;/&gt;&lt;/TableIndex&gt;&lt;/ShapeTextInfo&gt;"/>
  <p:tag name="HTML_SHAPEINFO" val="&lt;ThreeDShapeInfo&gt;&lt;uuid val=&quot;&quot;/&gt;&lt;isInvalidForFieldText val=&quot;0&quot;/&gt;&lt;Image&gt;&lt;filename val=&quot;E:\2017\TH Le hong phong\BAI TNXH CHUAN\Bai 19-Duong Giao Thong\data\asimages\{96B55C96-BD51-4EF2-A513-BF1F5F0E055C}_42.png&quot;/&gt;&lt;left val=&quot;56&quot;/&gt;&lt;top val=&quot;358&quot;/&gt;&lt;width val=&quot;321&quot;/&gt;&lt;height val=&quot;9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54B2D7-297F-48F7-9B6C-CF356D0E80E3}&quot;/&gt;&lt;isInvalidForFieldText val=&quot;0&quot;/&gt;&lt;Image&gt;&lt;filename val=&quot;E:\2017\TH Le hong phong\BAI TNXH CHUAN\Bai 19-Duong Giao Thong\data\asimages\{1E54B2D7-297F-48F7-9B6C-CF356D0E80E3}_42.png&quot;/&gt;&lt;left val=&quot;324&quot;/&gt;&lt;top val=&quot;-23&quot;/&gt;&lt;width val=&quot;405&quot;/&gt;&lt;height val=&quot;28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32867858-1A48-4F08-8BE8-0B904783C912}_42.png&quot;/&gt;&lt;left val=&quot;36&quot;/&gt;&lt;top val=&quot;21&quot;/&gt;&lt;width val=&quot;649&quot;/&gt;&lt;height val=&quot;9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3 .mp3"/>
  <p:tag name="PPSNARRATION" val="73,474973381,E:\2017\TH Le hong phong\BAI TNXH CHUAN\BAI TNXH CHUAN\DUONG GIAO THONG_pptx\Media.ppcx"/>
  <p:tag name="HTML_SHAPEINFO" val="&lt;SlideThumbPath val=&quot;Slide43.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1894B0D-3532-4C6B-B0AF-C0DE332C767C}&quot;/&gt;&lt;isInvalidForFieldText val=&quot;0&quot;/&gt;&lt;Image&gt;&lt;filename val=&quot;E:\2017\TH Le hong phong\BAI TNXH CHUAN\Bai 19-Duong Giao Thong\data\asimages\{61894B0D-3532-4C6B-B0AF-C0DE332C767C}_43.png&quot;/&gt;&lt;left val=&quot;21&quot;/&gt;&lt;top val=&quot;46&quot;/&gt;&lt;width val=&quot;153&quot;/&gt;&lt;height val=&quot;72&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9AC6FE-4591-4BD6-9521-77A59DABEBEF}&quot;/&gt;&lt;isInvalidForFieldText val=&quot;0&quot;/&gt;&lt;Image&gt;&lt;filename val=&quot;E:\2017\TH Le hong phong\BAI TNXH CHUAN\Bai 19-Duong Giao Thong\data\asimages\{269AC6FE-4591-4BD6-9521-77A59DABEBEF}_43.png&quot;/&gt;&lt;left val=&quot;324&quot;/&gt;&lt;top val=&quot;-23&quot;/&gt;&lt;width val=&quot;405&quot;/&gt;&lt;height val=&quot;28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MMPROD_LASTVALUES" val="&lt;ChangeData&gt;&lt;SlideID&gt;&lt;![CDATA[347]]&gt;&lt;/SlideID&gt;&lt;/ChangeData&gt;"/>
  <p:tag name="MMPROD_PASSDATA" val="&lt;object type=&quot;10050&quot; unique_id=&quot;10176&quot;&gt;&lt;property id=&quot;10020&quot; value=&quot;2&quot;/&gt;&lt;property id=&quot;10102&quot; value=&quot;1&quot;/&gt;&lt;property id=&quot;10191&quot; value=&quot;35&quot;/&gt;&lt;/object&gt;"/>
  <p:tag name="MMPROD_FAILDATA" val="&lt;object type=&quot;10051&quot; unique_id=&quot;10177&quot;&gt;&lt;property id=&quot;10020&quot; value=&quot;3&quot;/&gt;&lt;property id=&quot;10021&quot; value=&quot;347&quot;/&gt;&lt;property id=&quot;10101&quot; value=&quot;[jumptoframe],Value=347,&quot;/&gt;&lt;property id=&quot;10102&quot; value=&quot;1&quot;/&gt;&lt;property id=&quot;10191&quot; value=&quot;36&quot;/&gt;&lt;/object&gt;"/>
  <p:tag name="MMPROD_ID" val="10189"/>
  <p:tag name="MMPROD_TYPE" val="10011"/>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44.mp3"/>
  <p:tag name="PPSNARRATION" val="74,474973381,E:\2017\TH Le hong phong\BAI TNXH CHUAN\BAI TNXH CHUAN\DUONG GIAO THONG_pptx\Media.ppcx"/>
  <p:tag name="MMPROD_DATA" val="&lt;property id=&quot;10025&quot; value=&quot;300&quot;/&gt;&lt;property id=&quot;10026&quot; value=&quot;10&quot;/&gt;&lt;property id=&quot;10027&quot; value=&quot;Interaction10189&quot;/&gt;&lt;property id=&quot;10028&quot; value=&quot;0&quot;/&gt;&lt;property id=&quot;10070&quot; value=&quot;Fill-in-the-blank&quot;/&gt;&lt;property id=&quot;10098&quot; value=&quot;Fill-in-the-blank&quot;/&gt;&lt;property id=&quot;10100&quot; value=&quot;0&quot;/&gt;&lt;property id=&quot;10108&quot; value=&quot;1&quot;/&gt;&lt;property id=&quot;10109&quot; value=&quot;1&quot;/&gt;&lt;property id=&quot;10110&quot; value=&quot;0&quot;/&gt;&lt;property id=&quot;10111&quot; value=&quot;4&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1"/>
  <p:tag name="HTML_SHAPEINFO" val="&lt;SlideThumbPath val=&quot;Slide44.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4&quot;/&gt;&lt;lineCharCount val=&quot;27&quot;/&gt;&lt;/TableIndex&gt;&lt;/ShapeTextInfo&gt;"/>
  <p:tag name="HTML_SHAPEINFO" val="&lt;ThreeDShapeInfo&gt;&lt;uuid val=&quot;&quot;/&gt;&lt;isInvalidForFieldText val=&quot;0&quot;/&gt;&lt;Image&gt;&lt;filename val=&quot;E:\2017\TH Le hong phong\BAI TNXH CHUAN\Bai 19-Duong Giao Thong\data\asimages\{2BF8F824-6A64-47B3-81A9-468C786D1F0A}_44.png&quot;/&gt;&lt;left val=&quot;354&quot;/&gt;&lt;top val=&quot;388&quot;/&gt;&lt;width val=&quot;339&quot;/&gt;&lt;height val=&quot;9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E:\2017\TH Le hong phong\BAI TNXH CHUAN\Bai 19-Duong Giao Thong\data\asimages\{F0A6024B-B123-44F2-A46A-A87F2A4A4E29}_13.png&quot;/&gt;&lt;left val=&quot;582&quot;/&gt;&lt;top val=&quot;367&quot;/&gt;&lt;width val=&quot;131&quot;/&gt;&lt;height val=&quot;44&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F443A-662F-4F66-9E30-93EFA7EFE355}&quot;/&gt;&lt;isInvalidForFieldText val=&quot;0&quot;/&gt;&lt;Image&gt;&lt;filename val=&quot;E:\2017\TH Le hong phong\BAI TNXH CHUAN\Bai 19-Duong Giao Thong\data\asimages\{C65F443A-662F-4F66-9E30-93EFA7EFE355}_44.png&quot;/&gt;&lt;left val=&quot;324&quot;/&gt;&lt;top val=&quot;-23&quot;/&gt;&lt;width val=&quot;405&quot;/&gt;&lt;height val=&quot;28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MMPROD_ID" val="10174"/>
  <p:tag name="MMPROD_ABSOLUTEPOSITIONID" val="100"/>
  <p:tag name="MMPROD_LASTVALUES" val="&lt;ChangeData&gt;&lt;Text&gt;&lt;![CDATA[.]]&gt;&lt;/Text&gt;&lt;FontSize&gt;&lt;![CDATA[44]]&gt;&lt;/FontSize&gt;&lt;Left&gt;&lt;![CDATA[0]]&gt;&lt;/Left&gt;&lt;Top&gt;&lt;![CDATA[0]]&gt;&lt;/Top&gt;&lt;/ChangeData&gt;"/>
  <p:tag name="PRESENTER_SHAPETEXTINFO" val="&lt;ShapeTextInfo&gt;&lt;TableIndex row=&quot;-1&quot; col=&quot;-1&quot;&gt;&lt;linesCount val=&quot;1&quot;/&gt;&lt;lineCharCount val=&quot;1&quot;/&gt;&lt;/TableIndex&gt;&lt;/ShapeTextInfo&gt;"/>
  <p:tag name="HTML_SHAPEINFO" val="&lt;ThreeDShapeInfo&gt;&lt;uuid val=&quot;100&quot;/&gt;&lt;isInvalidForFieldText val=&quot;0&quot;/&gt;&lt;Image&gt;&lt;filename val=&quot;E:\2017\TH Le hong phong\BAI TNXH CHUAN\Bai 19-Duong Giao Thong\data\asimages\{7C4234FD-3EDF-4ECF-9179-A3DE74323FCD}_44.png&quot;/&gt;&lt;left val=&quot;36&quot;/&gt;&lt;top val=&quot;21&quot;/&gt;&lt;width val=&quot;649&quot;/&gt;&lt;height val=&quot;9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5.mp3"/>
  <p:tag name="PPSNARRATION" val="75,474973381,E:\2017\TH Le hong phong\BAI TNXH CHUAN\BAI TNXH CHUAN\DUONG GIAO THONG_pptx\Media.ppcx"/>
  <p:tag name="HTML_SHAPEINFO" val="&lt;SlideThumbPath val=&quot;Slide45.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63D535C3-B739-404E-A721-907EEEA5A27F}&quot;/&gt;&lt;isInvalidForFieldText val=&quot;0&quot;/&gt;&lt;Image&gt;&lt;filename val=&quot;E:\2017\TH Le hong phong\BAI TNXH CHUAN\Bai 19-Duong Giao Thong\data\asimages\{63D535C3-B739-404E-A721-907EEEA5A27F}_45.png&quot;/&gt;&lt;left val=&quot;21&quot;/&gt;&lt;top val=&quot;46&quot;/&gt;&lt;width val=&quot;153&quot;/&gt;&lt;height val=&quot;72&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36A2AE-CB47-4F13-98AF-D79A26AC203D}&quot;/&gt;&lt;isInvalidForFieldText val=&quot;0&quot;/&gt;&lt;Image&gt;&lt;filename val=&quot;E:\2017\TH Le hong phong\BAI TNXH CHUAN\Bai 19-Duong Giao Thong\data\asimages\{C336A2AE-CB47-4F13-98AF-D79A26AC203D}_45.png&quot;/&gt;&lt;left val=&quot;324&quot;/&gt;&lt;top val=&quot;-23&quot;/&gt;&lt;width val=&quot;405&quot;/&gt;&lt;height val=&quot;288&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46.mp3"/>
  <p:tag name="PPSNARRATION" val="76,474973381,E:\2017\TH Le hong phong\BAI TNXH CHUAN\BAI TNXH CHUAN\DUONG GIAO THONG_pptx\Media.ppcx"/>
  <p:tag name="HTML_SHAPEINFO" val="&lt;SlideThumbPath val=&quot;Slide46.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121AB2D9-1C25-4976-8071-90CB2B4C7FB9}&quot;/&gt;&lt;isInvalidForFieldText val=&quot;0&quot;/&gt;&lt;Image&gt;&lt;filename val=&quot;E:\2017\TH Le hong phong\BAI TNXH CHUAN\Bai 19-Duong Giao Thong\data\asimages\{121AB2D9-1C25-4976-8071-90CB2B4C7FB9}_46.png&quot;/&gt;&lt;left val=&quot;21&quot;/&gt;&lt;top val=&quot;46&quot;/&gt;&lt;width val=&quot;153&quot;/&gt;&lt;height val=&quot;7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21AE9B-9C6A-462C-B7F7-529AF4301C1F}&quot;/&gt;&lt;isInvalidForFieldText val=&quot;0&quot;/&gt;&lt;Image&gt;&lt;filename val=&quot;E:\2017\TH Le hong phong\BAI TNXH CHUAN\Bai 19-Duong Giao Thong\data\asimages\{2821AE9B-9C6A-462C-B7F7-529AF4301C1F}_46.png&quot;/&gt;&lt;left val=&quot;324&quot;/&gt;&lt;top val=&quot;-23&quot;/&gt;&lt;width val=&quot;405&quot;/&gt;&lt;height val=&quot;28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577EC65D-32E0-4871-B04F-14C85D7A0838}_46.png&quot;/&gt;&lt;left val=&quot;246&quot;/&gt;&lt;top val=&quot;125&quot;/&gt;&lt;width val=&quot;73&quot;/&gt;&lt;height val=&quot;31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C4F8FCA9-C0E2-4427-9394-C0D24158C356}_13.png&quot;/&gt;&lt;left val=&quot;234&quot;/&gt;&lt;top val=&quot;424&quot;/&gt;&lt;width val=&quot;155&quot;/&gt;&lt;height val=&quot;44&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Nhac nen .mp3"/>
  <p:tag name="PPSNARRATION" val="77,474973381,E:\2017\TH Le hong phong\BAI TNXH CHUAN\BAI TNXH CHUAN\DUONG GIAO THONG_pptx\Media.ppcx"/>
  <p:tag name="HTML_SHAPEINFO" val="&lt;SlideThumbPath val=&quot;Slide48.PNG&quot;/&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E:\2017\TH Le hong phong\BAI TNXH CHUAN\Bai 19-Duong Giao Thong\data\asimages\{3BDC9CB7-AB17-42CD-BA67-B90620A245FA}_48.png&quot;/&gt;&lt;left val=&quot;126&quot;/&gt;&lt;top val=&quot;58&quot;/&gt;&lt;width val=&quot;463&quot;/&gt;&lt;height val=&quot;70&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37&quot;/&gt;&lt;lineCharCount val=&quot;41&quot;/&gt;&lt;lineCharCount val=&quot;35&quot;/&gt;&lt;lineCharCount val=&quot;27&quot;/&gt;&lt;/TableIndex&gt;&lt;/ShapeTextInfo&gt;"/>
  <p:tag name="HTML_SHAPEINFO" val="&lt;ThreeDShapeInfo&gt;&lt;uuid val=&quot;&quot;/&gt;&lt;isInvalidForFieldText val=&quot;0&quot;/&gt;&lt;Image&gt;&lt;filename val=&quot;E:\2017\TH Le hong phong\BAI TNXH CHUAN\Bai 19-Duong Giao Thong\data\asimages\{50EC089C-0401-4626-A618-D72115FDEFFF}_48.png&quot;/&gt;&lt;left val=&quot;118&quot;/&gt;&lt;top val=&quot;122&quot;/&gt;&lt;width val=&quot;603&quot;/&gt;&lt;height val=&quot;2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37,474973381,E:\2017\TH Le hong phong\BAI TNXH CHUAN\BAI TNXH CHUAN\DUONG GIAO THONG_pptx\Media.ppcx"/>
  <p:tag name="HTML_SHAPEINFO" val="&lt;SlideThumbPath val=&quot;Slide1.PNG&quot;/&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E:\2017\TH Le hong phong\BAI TNXH CHUAN\Bai 19-Duong Giao Thong\data\asimages\{BD238AFE-FBA2-46A9-8BE6-619BFFAD5077}_13.png&quot;/&gt;&lt;left val=&quot;229&quot;/&gt;&lt;top val=&quot;467&quot;/&gt;&lt;width val=&quot;148&quot;/&gt;&lt;height val=&quot;44&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2.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4.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6.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28.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SlideID&gt;&lt;![CDATA[333]]&gt;&lt;/SlideID&gt;&lt;/ChangeData&gt;"/>
  <p:tag name="MMPROD_PASSDATA" val="&lt;object type=&quot;10050&quot; unique_id=&quot;10065&quot;&gt;&lt;property id=&quot;10020&quot; value=&quot;2&quot;/&gt;&lt;property id=&quot;10102&quot; value=&quot;1&quot;/&gt;&lt;property id=&quot;10191&quot; value=&quot;7&quot;/&gt;&lt;/object&gt;"/>
  <p:tag name="MMPROD_FAILDATA" val="&lt;object type=&quot;10051&quot; unique_id=&quot;10066&quot;&gt;&lt;property id=&quot;10020&quot; value=&quot;3&quot;/&gt;&lt;property id=&quot;10021&quot; value=&quot;333&quot;/&gt;&lt;property id=&quot;10101&quot; value=&quot;[jumptoframe],Value=333,&quot;/&gt;&lt;property id=&quot;10102&quot; value=&quot;1&quot;/&gt;&lt;property id=&quot;10191&quot; value=&quot;8&quot;/&gt;&lt;/object&gt;"/>
  <p:tag name="MMPROD_ID" val="10063"/>
  <p:tag name="MMPROD_TYPE" val="10008"/>
  <p:tag name="MMPROD_DATA" val="&lt;property id=&quot;10026&quot; value=&quot;10&quot;/&gt;&lt;property id=&quot;10027&quot; value=&quot;Interaction10063&quot;/&gt;&lt;property id=&quot;10028&quot; value=&quot;0&quot;/&gt;&lt;property id=&quot;10063&quot; value=&quot;3&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16.mp3"/>
  <p:tag name="PPSNARRATION" val="47,474973381,E:\2017\TH Le hong phong\BAI TNXH CHUAN\BAI TNXH CHUAN\DUONG GIAO THONG_pptx\Media.ppcx"/>
  <p:tag name="MMPROD_ANSWERCOUNT" val="8"/>
  <p:tag name="HTML_SHAPEINFO" val="&lt;SlideThumbPath val=&quot;Slide16.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F9F53BBB-2748-4737-B9E6-B436B1D47A06}&quot;/&gt;&lt;isInvalidForFieldText val=&quot;0&quot;/&gt;&lt;Image&gt;&lt;filename val=&quot;E:\2017\TH Le hong phong\BAI TNXH CHUAN\Bai 19-Duong Giao Thong\data\asimages\{F9F53BBB-2748-4737-B9E6-B436B1D47A06}_1.png&quot;/&gt;&lt;left val=&quot;108&quot;/&gt;&lt;top val=&quot;207&quot;/&gt;&lt;width val=&quot;523&quot;/&gt;&lt;height val=&quot;6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Câu 3: Những phương tiện giao thông nào &amp;#x0D;&amp;#x0A;chạy trên đường bộ?&amp;#x0D;&amp;#x0A;]]&gt;&lt;/Text&gt;&lt;FontSize&gt;&lt;![CDATA[25]]&gt;&lt;/FontSize&gt;&lt;Left&gt;&lt;![CDATA[0]]&gt;&lt;/Left&gt;&lt;Top&gt;&lt;![CDATA[0]]&gt;&lt;/Top&gt;&lt;/ChangeData&gt;"/>
  <p:tag name="PRESENTER_SHAPETEXTINFO" val="&lt;ShapeTextInfo&gt;&lt;TableIndex row=&quot;-1&quot; col=&quot;-1&quot;&gt;&lt;linesCount val=&quot;2&quot;/&gt;&lt;lineCharCount val=&quot;41&quot;/&gt;&lt;lineCharCount val=&quot;20&quot;/&gt;&lt;/TableIndex&gt;&lt;/ShapeTextInfo&gt;"/>
  <p:tag name="HTML_SHAPEINFO" val="&lt;ThreeDShapeInfo&gt;&lt;uuid val=&quot;100&quot;/&gt;&lt;isInvalidForFieldText val=&quot;0&quot;/&gt;&lt;Image&gt;&lt;filename val=&quot;E:\2017\TH Le hong phong\BAI TNXH CHUAN\Bai 19-Duong Giao Thong\data\asimages\{EEB17FA7-CED5-4257-B6F5-009CE15CEA03}_16.png&quot;/&gt;&lt;left val=&quot;36&quot;/&gt;&lt;top val=&quot;6&quot;/&gt;&lt;width val=&quot;649&quot;/&gt;&lt;height val=&quot;114&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7.mp3"/>
  <p:tag name="PPSNARRATION" val="48,474973381,E:\2017\TH Le hong phong\BAI TNXH CHUAN\BAI TNXH CHUAN\DUONG GIAO THONG_pptx\Media.ppcx"/>
  <p:tag name="HTML_SHAPEINFO" val="&lt;SlideThumbPath val=&quot;Slide17.PNG&quot;/&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34C0E134-75A0-4BE0-ABF9-258396BB5880}_17.png&quot;/&gt;&lt;left val=&quot;30&quot;/&gt;&lt;top val=&quot;18&quot;/&gt;&lt;width val=&quot;319&quot;/&gt;&lt;height val=&quot;25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47A597F4-E78C-42C3-9F7A-25DAF98A5D3B}_17.png&quot;/&gt;&lt;left val=&quot;384&quot;/&gt;&lt;top val=&quot;18&quot;/&gt;&lt;width val=&quot;307&quot;/&gt;&lt;height val=&quot;2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D6E0AEF2-77B8-4BEA-A2DE-51D80FB7D6B7}_17.png&quot;/&gt;&lt;left val=&quot;34&quot;/&gt;&lt;top val=&quot;276&quot;/&gt;&lt;width val=&quot;319&quot;/&gt;&lt;height val=&quot;2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BD0F5D49-B083-4AB7-9A73-63021F9F6F15}_17.png&quot;/&gt;&lt;left val=&quot;384&quot;/&gt;&lt;top val=&quot;275&quot;/&gt;&lt;width val=&quot;307&quot;/&gt;&lt;height val=&quot;25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E:\2017\TH Le hong phong\BAI TNXH CHUAN\Bai 19-Duong Giao Thong\data\asimages\{1376DABB-013B-4BD7-B118-AC68744E0320}_1.png&quot;/&gt;&lt;left val=&quot;198&quot;/&gt;&lt;top val=&quot;177&quot;/&gt;&lt;width val=&quot;528&quot;/&gt;&lt;height val=&quot;44&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9.mp3"/>
  <p:tag name="PPSNARRATION" val="50,474973381,E:\2017\TH Le hong phong\BAI TNXH CHUAN\BAI TNXH CHUAN\DUONG GIAO THONG_pptx\Media.ppcx"/>
  <p:tag name="HTML_SHAPEINFO" val="&lt;SlideThumbPath val=&quot;Slide19.PNG&quot;/&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ABB27D-A2FB-42CC-B19E-C3EEF06E0F83}&quot;/&gt;&lt;isInvalidForFieldText val=&quot;0&quot;/&gt;&lt;Image&gt;&lt;filename val=&quot;E:\2017\TH Le hong phong\BAI TNXH CHUAN\Bai 19-Duong Giao Thong\data\asimages\{17ABB27D-A2FB-42CC-B19E-C3EEF06E0F83}_19.png&quot;/&gt;&lt;left val=&quot;119&quot;/&gt;&lt;top val=&quot;96&quot;/&gt;&lt;width val=&quot;153&quot;/&gt;&lt;height val=&quot;15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162B1A-188C-4194-BBEC-BB3B71318C77}&quot;/&gt;&lt;isInvalidForFieldText val=&quot;0&quot;/&gt;&lt;Image&gt;&lt;filename val=&quot;E:\2017\TH Le hong phong\BAI TNXH CHUAN\Bai 19-Duong Giao Thong\data\asimages\{3E162B1A-188C-4194-BBEC-BB3B71318C77}_19.png&quot;/&gt;&lt;left val=&quot;500&quot;/&gt;&lt;top val=&quot;98&quot;/&gt;&lt;width val=&quot;153&quot;/&gt;&lt;height val=&quot;20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707C22-5F1E-4872-8554-70944538DFE6}&quot;/&gt;&lt;isInvalidForFieldText val=&quot;0&quot;/&gt;&lt;Image&gt;&lt;filename val=&quot;E:\2017\TH Le hong phong\BAI TNXH CHUAN\Bai 19-Duong Giao Thong\data\asimages\{1B707C22-5F1E-4872-8554-70944538DFE6}_19.png&quot;/&gt;&lt;left val=&quot;108&quot;/&gt;&lt;top val=&quot;270&quot;/&gt;&lt;width val=&quot;169&quot;/&gt;&lt;height val=&quot;18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94700D-BF12-4C5A-95D4-FFCC1E5C5DEE}&quot;/&gt;&lt;isInvalidForFieldText val=&quot;0&quot;/&gt;&lt;Image&gt;&lt;filename val=&quot;E:\2017\TH Le hong phong\BAI TNXH CHUAN\Bai 19-Duong Giao Thong\data\asimages\{4094700D-BF12-4C5A-95D4-FFCC1E5C5DEE}_19.png&quot;/&gt;&lt;left val=&quot;304&quot;/&gt;&lt;top val=&quot;282&quot;/&gt;&lt;width val=&quot;169&quot;/&gt;&lt;height val=&quot;16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3527E7-7373-478E-8B81-E63F1250A2E5}&quot;/&gt;&lt;isInvalidForFieldText val=&quot;0&quot;/&gt;&lt;Image&gt;&lt;filename val=&quot;E:\2017\TH Le hong phong\BAI TNXH CHUAN\Bai 19-Duong Giao Thong\data\asimages\{153527E7-7373-478E-8B81-E63F1250A2E5}_19.png&quot;/&gt;&lt;left val=&quot;504&quot;/&gt;&lt;top val=&quot;282&quot;/&gt;&lt;width val=&quot;146&quot;/&gt;&lt;height val=&quot;14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10.mp3"/>
  <p:tag name="PPSNARRATION" val="42,474973381,E:\2017\TH Le hong phong\BAI TNXH CHUAN\BAI TNXH CHUAN\DUONG GIAO THONG_pptx\Media.ppcx"/>
  <p:tag name="HTML_SHAPEINFO" val="&lt;SlideThumbPath val=&quot;Slide10.PNG&quot;/&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038DD7-CB54-4601-B741-64A976D25E58}&quot;/&gt;&lt;isInvalidForFieldText val=&quot;0&quot;/&gt;&lt;Image&gt;&lt;filename val=&quot;E:\2017\TH Le hong phong\BAI TNXH CHUAN\Bai 19-Duong Giao Thong\data\asimages\{F1038DD7-CB54-4601-B741-64A976D25E58}_10.png&quot;/&gt;&lt;left val=&quot;411&quot;/&gt;&lt;top val=&quot;11&quot;/&gt;&lt;width val=&quot;275&quot;/&gt;&lt;height val=&quot;32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4 .mp3"/>
  <p:tag name="PPSNARRATION" val="55,474973381,E:\2017\TH Le hong phong\BAI TNXH CHUAN\BAI TNXH CHUAN\DUONG GIAO THONG_pptx\Media.ppcx"/>
  <p:tag name="HTML_SHAPEINFO" val="&lt;SlideThumbPath val=&quot;Slide24.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EB7D04-6418-410D-A71C-D12AF9C9F893}&quot;/&gt;&lt;isInvalidForFieldText val=&quot;0&quot;/&gt;&lt;Image&gt;&lt;filename val=&quot;C:\Users\Windows\AppData\Local\Temp\PR\data\asimages\{EEEB7D04-6418-410D-A71C-D12AF9C9F893}_23.png&quot;/&gt;&lt;left val=&quot;477&quot;/&gt;&lt;top val=&quot;68&quot;/&gt;&lt;width val=&quot;173&quot;/&gt;&lt;height val=&quot;2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E:\2017\TH Le hong phong\BAI TNXH CHUAN\Bai 19-Duong Giao Thong\data\asimages\{18EC341A-59B0-4E6B-B0C3-91E609D02C75}_24.png&quot;/&gt;&lt;left val=&quot;246&quot;/&gt;&lt;top val=&quot;24&quot;/&gt;&lt;width val=&quot;229&quot;/&gt;&lt;height val=&quot;5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1.mp3"/>
  <p:tag name="PPSNARRATION" val="79,474973381,E:\2017\TH Le hong phong\BAI TNXH CHUAN\BAI TNXH CHUAN\DUONG GIAO THONG_pptx\Media.ppcx"/>
  <p:tag name="HTML_SHAPEINFO" val="&lt;SlideThumbPath val=&quot;Slide12.PNG&quot;/&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A9F6C13-899F-4948-932A-9CC40CB936D9}&quot;/&gt;&lt;isInvalidForFieldText val=&quot;1&quot;/&gt;&lt;Image&gt;&lt;filename val=&quot;E:\2017\TH Le hong phong\BAI TNXH CHUAN\Bai 19-Duong Giao Thong\data\asimages\{9A9F6C13-899F-4948-932A-9CC40CB936D9}_12_S.png&quot;/&gt;&lt;left val=&quot;252&quot;/&gt;&lt;top val=&quot;219&quot;/&gt;&lt;width val=&quot;216&quot;/&gt;&lt;height val=&quot;45&quot;/&gt;&lt;hasText val=&quot;0&quot;/&gt;&lt;/Image&gt;&lt;Image&gt;&lt;filename val=&quot;E:\2017\TH Le hong phong\BAI TNXH CHUAN\Bai 19-Duong Giao Thong\data\asimages\{9A9F6C13-899F-4948-932A-9CC40CB936D9}_12_T.png&quot;/&gt;&lt;left val=&quot;256&quot;/&gt;&lt;top val=&quot;219&quot;/&gt;&lt;width val=&quot;208&quot;/&gt;&lt;height val=&quot;47&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E:\2017\TH Le hong phong\BAI TNXH CHUAN\BAI TNXH CHUAN\NHAC CAT\Trang 25 .mp3"/>
  <p:tag name="PPSNARRATION" val="56,474973381,E:\2017\TH Le hong phong\BAI TNXH CHUAN\BAI TNXH CHUAN\DUONG GIAO THONG_pptx\Media.ppcx"/>
  <p:tag name="HTML_SHAPEINFO" val="&lt;SlideThumbPath val=&quot;Slide2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8&quot;/&gt;&lt;/TableIndex&gt;&lt;/ShapeTextInfo&gt;"/>
  <p:tag name="HTML_SHAPEINFO" val="&lt;ThreeDShapeInfo&gt;&lt;uuid val=&quot;&quot;/&gt;&lt;isInvalidForFieldText val=&quot;0&quot;/&gt;&lt;Image&gt;&lt;filename val=&quot;E:\2017\TH Le hong phong\BAI TNXH CHUAN\Bai 19-Duong Giao Thong\data\asimages\{D056D3B3-D357-46F5-955D-6038F06E9D72}_25.png&quot;/&gt;&lt;left val=&quot;248&quot;/&gt;&lt;top val=&quot;254&quot;/&gt;&lt;width val=&quot;242&quot;/&gt;&lt;height val=&quot;6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MMPROD_LASTVALUES" val="&lt;ChangeData&gt;&lt;SlideID&gt;&lt;![CDATA[340]]&gt;&lt;/SlideID&gt;&lt;/ChangeData&gt;"/>
  <p:tag name="MMPROD_PASSDATA" val="&lt;object type=&quot;10050&quot; unique_id=&quot;10147&quot;&gt;&lt;property id=&quot;10020&quot; value=&quot;2&quot;/&gt;&lt;property id=&quot;10102&quot; value=&quot;1&quot;/&gt;&lt;property id=&quot;10191&quot; value=&quot;-1&quot;/&gt;&lt;/object&gt;"/>
  <p:tag name="MMPROD_FAILDATA" val="&lt;object type=&quot;10051&quot; unique_id=&quot;10148&quot;&gt;&lt;property id=&quot;10020&quot; value=&quot;2&quot;/&gt;&lt;property id=&quot;10102&quot; value=&quot;1&quot;/&gt;&lt;property id=&quot;10191&quot; value=&quot;-1&quot;/&gt;&lt;/object&gt;"/>
  <p:tag name="MMPROD_ID" val="10145"/>
  <p:tag name="MMPROD_TYPE" val="10008"/>
  <p:tag name="MMPROD_DATA" val="&lt;property id=&quot;10026&quot; value=&quot;10&quot;/&gt;&lt;property id=&quot;10027&quot; value=&quot;Interaction1014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3&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474973381,E:\2017\TH Le hong phong\BAI TNXH CHUAN\BAI TNXH CHUAN\DUONG GIAO THONG_pptx\Media.ppcx"/>
  <p:tag name="PPSNARRATIONPROPS" val="E:\2017\TH Le hong phong\BAI TNXH CHUAN\BAI TNXH CHUAN\NHAC CAT\Trang 26 .mp3"/>
  <p:tag name="PPSNARRATION" val="57,474973381,E:\2017\TH Le hong phong\BAI TNXH CHUAN\BAI TNXH CHUAN\DUONG GIAO THONG_pptx\Media.ppcx"/>
  <p:tag name="MMPROD_ANSWERCOUNT" val="4"/>
  <p:tag name="HTML_SHAPEINFO" val="&lt;SlideThumbPath val=&quot;Slide26.PNG&quot;/&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MMPROD_ID" val="10145"/>
  <p:tag name="MMPROD_ABSOLUTEPOSITIONID" val="100"/>
  <p:tag name="MMPROD_LASTVALUES" val="&lt;ChangeData&gt;&lt;Text&gt;&lt;![CDATA[Câu 8: Khi gặp biển báo giao nhau với đường sắt &amp;#x0D;&amp;#x0A;      không có rào chắn chúng ta cần:&amp;#x0D;&amp;#x0A;]]&gt;&lt;/Text&gt;&lt;FontSize&gt;&lt;![CDATA[25]]&gt;&lt;/FontSize&gt;&lt;Left&gt;&lt;![CDATA[0]]&gt;&lt;/Left&gt;&lt;Top&gt;&lt;![CDATA[0]]&gt;&lt;/Top&gt;&lt;/ChangeData&gt;"/>
  <p:tag name="PRESENTER_SHAPETEXTINFO" val="&lt;ShapeTextInfo&gt;&lt;TableIndex row=&quot;-1&quot; col=&quot;-1&quot;&gt;&lt;linesCount val=&quot;2&quot;/&gt;&lt;lineCharCount val=&quot;49&quot;/&gt;&lt;lineCharCount val=&quot;38&quot;/&gt;&lt;/TableIndex&gt;&lt;/ShapeTextInfo&gt;"/>
  <p:tag name="HTML_SHAPEINFO" val="&lt;ThreeDShapeInfo&gt;&lt;uuid val=&quot;100&quot;/&gt;&lt;isInvalidForFieldText val=&quot;0&quot;/&gt;&lt;Image&gt;&lt;filename val=&quot;E:\2017\TH Le hong phong\BAI TNXH CHUAN\Bai 19-Duong Giao Thong\data\asimages\{798FD261-9958-4E6A-92DE-040C2198A0E8}_26.png&quot;/&gt;&lt;left val=&quot;18&quot;/&gt;&lt;top val=&quot;21&quot;/&gt;&lt;width val=&quot;649&quot;/&gt;&lt;height val=&quot;9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DCEB3AE0-D615-4776-8047-9B4DFD7EBA58}&quot;/&gt;&lt;isInvalidForFieldText val=&quot;1&quot;/&gt;&lt;Image&gt;&lt;filename val=&quot;E:\2017\TH Le hong phong\BAI TNXH CHUAN\Bai 19-Duong Giao Thong\data\asimages\{DCEB3AE0-D615-4776-8047-9B4DFD7EBA58}_12_S.png&quot;/&gt;&lt;left val=&quot;252&quot;/&gt;&lt;top val=&quot;263&quot;/&gt;&lt;width val=&quot;234&quot;/&gt;&lt;height val=&quot;46&quot;/&gt;&lt;hasText val=&quot;0&quot;/&gt;&lt;/Image&gt;&lt;Image&gt;&lt;filename val=&quot;E:\2017\TH Le hong phong\BAI TNXH CHUAN\Bai 19-Duong Giao Thong\data\asimages\{DCEB3AE0-D615-4776-8047-9B4DFD7EBA58}_12_T.png&quot;/&gt;&lt;left val=&quot;252&quot;/&gt;&lt;top val=&quot;264&quot;/&gt;&lt;width val=&quot;240&quot;/&gt;&lt;height val=&quot;4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61.51685]]&gt;&lt;/Left&gt;&lt;Top&gt;&lt;![CDATA[126]]&gt;&lt;/Top&gt;&lt;/ChangeData&gt;"/>
  <p:tag name="MMPROD_ID" val="10149"/>
  <p:tag name="MMPROD_TYPE" val="10018"/>
  <p:tag name="MMPROD_DATA" val="&lt;property id=&quot;10074&quot; value=&quot;0&quot;/&gt;&lt;property id=&quot;10193&quot; value=&quot;A&quot;/&gt;&lt;property id=&quot;10199&quot; value=&quot;1&quot;/&gt;&lt;object type=&quot;10049&quot; unique_id=&quot;10150&quot;&gt;&lt;property id=&quot;10020&quot; value=&quot;3&quot;/&gt;&lt;property id=&quot;10021&quot; value=&quot;340&quot;/&gt;&lt;property id=&quot;10101&quot; value=&quot;[jumptoframe],Value=340,&quot;/&gt;&lt;property id=&quot;10102&quot; value=&quot;0&quot;/&gt;&lt;property id=&quot;10191&quot; value=&quot;19&quot;/&gt;&lt;/object&gt;"/>
  <p:tag name="MMPROD_COLLECTIONCONTAINERID" val="10146"/>
  <p:tag name="MMPROD_PARENTID" val="10145"/>
  <p:tag name="MMPROD_ANSWERLETTER" val="A) "/>
  <p:tag name="HTML_AUTOSHAPE_INFO" val="&lt;ThreeDShapeInfo&gt;&lt;uuid val=&quot;1001&quot;/&gt;&lt;isInvalidForFieldText val=&quot;0&quot;/&gt;&lt;hasMultipleQuizShape val=&quot;1&quot;/&gt;&lt;Image&gt;&lt;filename val=&quot;E:\2017\TH Le hong phong\BAI TNXH CHUAN\Bai 19-Duong Giao Thong\data\asimages\{7658969E-6FB0-4016-BACF-234722237E1B}_26.png&quot;/&gt;&lt;left val=&quot;85&quot;/&gt;&lt;top val=&quot;116&quot;/&gt;&lt;width val=&quot;58&quot;/&gt;&lt;height val=&quot;44&quot;/&gt;&lt;hasText val=&quot;1&quot;/&gt;&lt;/Image&gt;&lt;Image&gt;&lt;filename val=&quot;E:\2017\TH Le hong phong\BAI TNXH CHUAN\Bai 19-Duong Giao Thong\data\asimages\{B6DD30A6-DA14-4D26-B298-AC5538C4AED0}_26.png&quot;/&gt;&lt;left val=&quot;128&quot;/&gt;&lt;top val=&quot;109&quot;/&gt;&lt;width val=&quot;523&quot;/&gt;&lt;height val=&quot;92&quot;/&gt;&lt;hasText val=&quot;1&quot;/&gt;&lt;/Image&gt;&lt;Image&gt;&lt;filename val=&quot;E:\2017\TH Le hong phong\BAI TNXH CHUAN\Bai 19-Duong Giao Thong\data\asimages\{5C536629-4C2E-487B-918E-45D9599C70F5}_26.png&quot;/&gt;&lt;left val=&quot;61&quot;/&gt;&lt;top val=&quot;126&quot;/&gt;&lt;width val=&quot;17&quot;/&gt;&lt;height val=&quot;1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1.51685]]&gt;&lt;/Left&gt;&lt;Top&gt;&lt;![CDATA[212.4]]&gt;&lt;/Top&gt;&lt;/ChangeData&gt;"/>
  <p:tag name="MMPROD_ID" val="10151"/>
  <p:tag name="MMPROD_TYPE" val="10018"/>
  <p:tag name="MMPROD_DATA" val="&lt;property id=&quot;10074&quot; value=&quot;0&quot;/&gt;&lt;property id=&quot;10193&quot; value=&quot;B&quot;/&gt;&lt;property id=&quot;10199&quot; value=&quot;1&quot;/&gt;&lt;object type=&quot;10049&quot; unique_id=&quot;10152&quot;&gt;&lt;property id=&quot;10020&quot; value=&quot;3&quot;/&gt;&lt;property id=&quot;10021&quot; value=&quot;340&quot;/&gt;&lt;property id=&quot;10101&quot; value=&quot;[jumptoframe],Value=340,&quot;/&gt;&lt;property id=&quot;10102&quot; value=&quot;0&quot;/&gt;&lt;property id=&quot;10191&quot; value=&quot;20&quot;/&gt;&lt;/object&gt;"/>
  <p:tag name="MMPROD_COLLECTIONCONTAINERID" val="10146"/>
  <p:tag name="MMPROD_PARENTID" val="10145"/>
  <p:tag name="MMPROD_ANSWERLETTER" val="B) "/>
  <p:tag name="HTML_AUTOSHAPE_INFO" val="&lt;ThreeDShapeInfo&gt;&lt;uuid val=&quot;1002&quot;/&gt;&lt;isInvalidForFieldText val=&quot;0&quot;/&gt;&lt;hasMultipleQuizShape val=&quot;1&quot;/&gt;&lt;Image&gt;&lt;filename val=&quot;E:\2017\TH Le hong phong\BAI TNXH CHUAN\Bai 19-Duong Giao Thong\data\asimages\{C2762E29-0EA9-4D33-8D59-EF9E6B24D92E}_26.png&quot;/&gt;&lt;left val=&quot;85&quot;/&gt;&lt;top val=&quot;214&quot;/&gt;&lt;width val=&quot;58&quot;/&gt;&lt;height val=&quot;44&quot;/&gt;&lt;hasText val=&quot;1&quot;/&gt;&lt;/Image&gt;&lt;Image&gt;&lt;filename val=&quot;E:\2017\TH Le hong phong\BAI TNXH CHUAN\Bai 19-Duong Giao Thong\data\asimages\{97478074-3D6A-44FE-9DA1-3DEBE2371B52}_26.png&quot;/&gt;&lt;left val=&quot;128&quot;/&gt;&lt;top val=&quot;198&quot;/&gt;&lt;width val=&quot;523&quot;/&gt;&lt;height val=&quot;68&quot;/&gt;&lt;hasText val=&quot;1&quot;/&gt;&lt;/Image&gt;&lt;Image&gt;&lt;filename val=&quot;E:\2017\TH Le hong phong\BAI TNXH CHUAN\Bai 19-Duong Giao Thong\data\asimages\{BD937A78-110D-449F-B44C-1DF134C3B18F}_26.png&quot;/&gt;&lt;left val=&quot;61&quot;/&gt;&lt;top val=&quot;224&quot;/&gt;&lt;width val=&quot;17&quot;/&gt;&lt;height val=&quot;1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61.51685]]&gt;&lt;/Left&gt;&lt;Top&gt;&lt;![CDATA[300]]&gt;&lt;/Top&gt;&lt;/ChangeData&gt;"/>
  <p:tag name="MMPROD_ID" val="10153"/>
  <p:tag name="MMPROD_TYPE" val="10018"/>
  <p:tag name="MMPROD_DATA" val="&lt;property id=&quot;10074&quot; value=&quot;0&quot;/&gt;&lt;property id=&quot;10193&quot; value=&quot;C&quot;/&gt;&lt;property id=&quot;10199&quot; value=&quot;1&quot;/&gt;&lt;object type=&quot;10049&quot; unique_id=&quot;10154&quot;&gt;&lt;property id=&quot;10020&quot; value=&quot;3&quot;/&gt;&lt;property id=&quot;10021&quot; value=&quot;340&quot;/&gt;&lt;property id=&quot;10101&quot; value=&quot;[jumptoframe],Value=340,&quot;/&gt;&lt;property id=&quot;10102&quot; value=&quot;0&quot;/&gt;&lt;property id=&quot;10191&quot; value=&quot;21&quot;/&gt;&lt;/object&gt;"/>
  <p:tag name="MMPROD_COLLECTIONCONTAINERID" val="10146"/>
  <p:tag name="MMPROD_PARENTID" val="10145"/>
  <p:tag name="MMPROD_ANSWERLETTER" val="C) "/>
  <p:tag name="HTML_AUTOSHAPE_INFO" val="&lt;ThreeDShapeInfo&gt;&lt;uuid val=&quot;1003&quot;/&gt;&lt;isInvalidForFieldText val=&quot;0&quot;/&gt;&lt;hasMultipleQuizShape val=&quot;1&quot;/&gt;&lt;Image&gt;&lt;filename val=&quot;E:\2017\TH Le hong phong\BAI TNXH CHUAN\Bai 19-Duong Giao Thong\data\asimages\{17E77FA4-AD5A-4C8F-89E2-F0F6083EF9BB}_26.png&quot;/&gt;&lt;left val=&quot;85&quot;/&gt;&lt;top val=&quot;290&quot;/&gt;&lt;width val=&quot;59&quot;/&gt;&lt;height val=&quot;44&quot;/&gt;&lt;hasText val=&quot;1&quot;/&gt;&lt;/Image&gt;&lt;Image&gt;&lt;filename val=&quot;E:\2017\TH Le hong phong\BAI TNXH CHUAN\Bai 19-Duong Giao Thong\data\asimages\{BE7FE171-A8B3-451A-A831-3AA9BDEE1029}_26.png&quot;/&gt;&lt;left val=&quot;130&quot;/&gt;&lt;top val=&quot;286&quot;/&gt;&lt;width val=&quot;504&quot;/&gt;&lt;height val=&quot;68&quot;/&gt;&lt;hasText val=&quot;1&quot;/&gt;&lt;/Image&gt;&lt;Image&gt;&lt;filename val=&quot;E:\2017\TH Le hong phong\BAI TNXH CHUAN\Bai 19-Duong Giao Thong\data\asimages\{DD7B9A35-360F-4D00-8D71-1295861686C5}_26.png&quot;/&gt;&lt;left val=&quot;61&quot;/&gt;&lt;top val=&quot;300&quot;/&gt;&lt;width val=&quot;17&quot;/&gt;&lt;height val=&quot;1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61.51685]]&gt;&lt;/Left&gt;&lt;Top&gt;&lt;![CDATA[378]]&gt;&lt;/Top&gt;&lt;/ChangeData&gt;"/>
  <p:tag name="MMPROD_ID" val="10155"/>
  <p:tag name="MMPROD_TYPE" val="10018"/>
  <p:tag name="MMPROD_DATA" val="&lt;property id=&quot;10074&quot; value=&quot;1&quot;/&gt;&lt;property id=&quot;10193&quot; value=&quot;D&quot;/&gt;&lt;property id=&quot;10199&quot; value=&quot;1&quot;/&gt;&lt;object type=&quot;10049&quot; unique_id=&quot;10156&quot;&gt;&lt;property id=&quot;10020&quot; value=&quot;2&quot;/&gt;&lt;property id=&quot;10102&quot; value=&quot;0&quot;/&gt;&lt;property id=&quot;10191&quot; value=&quot;22&quot;/&gt;&lt;/object&gt;"/>
  <p:tag name="MMPROD_COLLECTIONCONTAINERID" val="10146"/>
  <p:tag name="MMPROD_PARENTID" val="10145"/>
  <p:tag name="MMPROD_ANSWERLETTER" val="D) "/>
  <p:tag name="HTML_AUTOSHAPE_INFO" val="&lt;ThreeDShapeInfo&gt;&lt;uuid val=&quot;1004&quot;/&gt;&lt;isInvalidForFieldText val=&quot;0&quot;/&gt;&lt;hasMultipleQuizShape val=&quot;1&quot;/&gt;&lt;Image&gt;&lt;filename val=&quot;E:\2017\TH Le hong phong\BAI TNXH CHUAN\Bai 19-Duong Giao Thong\data\asimages\{6FC031DC-69F1-44A5-B7E4-7B3DD4D9E37E}_26.png&quot;/&gt;&lt;left val=&quot;85&quot;/&gt;&lt;top val=&quot;368&quot;/&gt;&lt;width val=&quot;59&quot;/&gt;&lt;height val=&quot;44&quot;/&gt;&lt;hasText val=&quot;1&quot;/&gt;&lt;/Image&gt;&lt;Image&gt;&lt;filename val=&quot;E:\2017\TH Le hong phong\BAI TNXH CHUAN\Bai 19-Duong Giao Thong\data\asimages\{20586EC5-4914-4AA9-9582-5191DD589E29}_26.png&quot;/&gt;&lt;left val=&quot;130&quot;/&gt;&lt;top val=&quot;368&quot;/&gt;&lt;width val=&quot;390&quot;/&gt;&lt;height val=&quot;44&quot;/&gt;&lt;hasText val=&quot;1&quot;/&gt;&lt;/Image&gt;&lt;Image&gt;&lt;filename val=&quot;E:\2017\TH Le hong phong\BAI TNXH CHUAN\Bai 19-Duong Giao Thong\data\asimages\{ADDEF6ED-AACE-4D0F-BE9D-EEE4048F2D0F}_26.png&quot;/&gt;&lt;left val=&quot;61&quot;/&gt;&lt;top val=&quot;378&quot;/&gt;&lt;width val=&quot;17&quot;/&gt;&lt;height val=&quot;16&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4]]&gt;&lt;/FontSize&gt;&lt;Left&gt;&lt;![CDATA[85]]&gt;&lt;/Left&gt;&lt;Top&gt;&lt;![CDATA[573.6001]]&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MMPROD_LASTVALUES" val="&lt;ChangeData&gt;&lt;Text&gt;&lt;![CDATA[Cả 3 ý trên.]]&gt;&lt;/Text&gt;&lt;FontSize&gt;&lt;![CDATA[14]]&gt;&lt;/FontSize&gt;&lt;Left&gt;&lt;![CDATA[130]]&gt;&lt;/Left&gt;&lt;Top&gt;&lt;![CDATA[573.6001]]&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4]]&gt;&lt;/FontSize&gt;&lt;Left&gt;&lt;![CDATA[85]]&gt;&lt;/Left&gt;&lt;Top&gt;&lt;![CDATA[459.19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MMPROD_LASTVALUES" val="&lt;ChangeData&gt;&lt;Text&gt;&lt;![CDATA[Đợi cho đoàn tàu đi qua hẳn rồi mới nhanh chóng đi qua đường sắt.]]&gt;&lt;/Text&gt;&lt;FontSize&gt;&lt;![CDATA[14]]&gt;&lt;/FontSize&gt;&lt;Left&gt;&lt;![CDATA[130]]&gt;&lt;/Left&gt;&lt;Top&gt;&lt;![CDATA[459.2]]&gt;&lt;/Top&gt;&lt;/ChangeData&gt;"/>
  <p:tag name="MMPROD_ABSOLUTEPOSITIONID" val="1023"/>
  <p:tag name="PRESENTER_SHAPETEXTINFO" val="&lt;ShapeTextInfo&gt;&lt;TableIndex row=&quot;-1&quot; col=&quot;-1&quot;&gt;&lt;linesCount val=&quot;2&quot;/&gt;&lt;lineCharCount val=&quot;48&quot;/&gt;&lt;lineCharCount val=&quot;17&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3758</TotalTime>
  <Words>690</Words>
  <Application>Microsoft Office PowerPoint</Application>
  <PresentationFormat>On-screen Show (4:3)</PresentationFormat>
  <Paragraphs>158</Paragraphs>
  <Slides>35</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Times New Roman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 </vt:lpstr>
      <vt:lpstr> Những phương tiện giao thông nào  chạy trên đường bộ? </vt:lpstr>
      <vt:lpstr> Những phương tiện giao thông nào  chạy trên đường hàng không? </vt:lpstr>
      <vt:lpstr> Những phương tiện giao thông nào  chạy trên đường thủy? </vt:lpstr>
      <vt:lpstr> Những phương tiện giao thông nào  chạy trên đường sắt? </vt:lpstr>
      <vt:lpstr>PowerPoint Presentation</vt:lpstr>
      <vt:lpstr>PowerPoint Presentation</vt:lpstr>
      <vt:lpstr>PowerPoint Presentation</vt:lpstr>
      <vt:lpstr>PowerPoint Presentation</vt:lpstr>
      <vt:lpstr>Khi gặp biển báo giao nhau với đường sắt        không có rào chắn chúng ta cần: </vt:lpstr>
      <vt:lpstr>PowerPoint Presentation</vt:lpstr>
      <vt:lpstr>PowerPoint Presentation</vt:lpstr>
      <vt:lpstr>PowerPoint Presentation</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AutoBVT</cp:lastModifiedBy>
  <cp:revision>244</cp:revision>
  <dcterms:created xsi:type="dcterms:W3CDTF">2017-01-21T04:45:26Z</dcterms:created>
  <dcterms:modified xsi:type="dcterms:W3CDTF">2020-05-07T14:03:54Z</dcterms:modified>
</cp:coreProperties>
</file>